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 bookmarkIdSeed="2">
  <p:sldMasterIdLst>
    <p:sldMasterId id="2147484073" r:id="rId1"/>
  </p:sldMasterIdLst>
  <p:notesMasterIdLst>
    <p:notesMasterId r:id="rId18"/>
  </p:notesMasterIdLst>
  <p:sldIdLst>
    <p:sldId id="256" r:id="rId2"/>
    <p:sldId id="895" r:id="rId3"/>
    <p:sldId id="896" r:id="rId4"/>
    <p:sldId id="879" r:id="rId5"/>
    <p:sldId id="881" r:id="rId6"/>
    <p:sldId id="882" r:id="rId7"/>
    <p:sldId id="883" r:id="rId8"/>
    <p:sldId id="884" r:id="rId9"/>
    <p:sldId id="885" r:id="rId10"/>
    <p:sldId id="886" r:id="rId11"/>
    <p:sldId id="846" r:id="rId12"/>
    <p:sldId id="888" r:id="rId13"/>
    <p:sldId id="893" r:id="rId14"/>
    <p:sldId id="897" r:id="rId15"/>
    <p:sldId id="898" r:id="rId16"/>
    <p:sldId id="85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5" roundtripDataSignature="AMtx7mhH1HVnSgKKEonsqyRBdxU2upDBu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205780-FA0D-E1D7-CC96-A63F5D19B74C}" name="Volkan Osman Aras" initials="VA" userId="S::volkan.aras@khas.edu.tr::2f9861db-d503-419f-bc08-af1dd6f0e532" providerId="AD"/>
  <p188:author id="{2317708E-89C5-8FFC-4E13-A2479E448C08}" name="Aslı Aktan Erciyes" initials="" userId="S::asli.erciyes@khas.edu.tr::f3545e7c-15d7-4f12-870f-cf01d3cb20e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1D4969-ABB9-4D90-B88E-BC369518F6EA}" v="105" dt="2024-12-25T06:58:57.245"/>
  </p1510:revLst>
</p1510:revInfo>
</file>

<file path=ppt/tableStyles.xml><?xml version="1.0" encoding="utf-8"?>
<a:tblStyleLst xmlns:a="http://schemas.openxmlformats.org/drawingml/2006/main" def="{546FEC56-9583-40A9-B316-7B3B9E20BDFE}">
  <a:tblStyle styleId="{546FEC56-9583-40A9-B316-7B3B9E20BDF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5E6E6"/>
          </a:solidFill>
        </a:fill>
      </a:tcStyle>
    </a:wholeTbl>
    <a:band1H>
      <a:tcTxStyle/>
      <a:tcStyle>
        <a:tcBdr/>
        <a:fill>
          <a:solidFill>
            <a:srgbClr val="EACA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ACA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2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2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FEEAF9F-088B-4A48-B2CC-232AFBAA909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2DFC0AC-F28C-4D89-B217-FF7E772420FB}" styleName="Table_2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43" autoAdjust="0"/>
    <p:restoredTop sz="92462" autoAdjust="0"/>
  </p:normalViewPr>
  <p:slideViewPr>
    <p:cSldViewPr snapToGrid="0">
      <p:cViewPr varScale="1">
        <p:scale>
          <a:sx n="111" d="100"/>
          <a:sy n="111" d="100"/>
        </p:scale>
        <p:origin x="438" y="96"/>
      </p:cViewPr>
      <p:guideLst>
        <p:guide orient="horz" pos="2160"/>
        <p:guide pos="3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928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98" Type="http://schemas.openxmlformats.org/officeDocument/2006/relationships/theme" Target="theme/theme1.xml"/><Relationship Id="rId3" Type="http://schemas.openxmlformats.org/officeDocument/2006/relationships/slide" Target="slides/slide2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10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95" Type="http://customschemas.google.com/relationships/presentationmetadata" Target="metadata"/><Relationship Id="rId10" Type="http://schemas.openxmlformats.org/officeDocument/2006/relationships/slide" Target="slides/slide9.xml"/><Relationship Id="rId99" Type="http://schemas.openxmlformats.org/officeDocument/2006/relationships/tableStyles" Target="tableStyles.xml"/><Relationship Id="rId10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10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ve Tekin" userId="f9153270-d808-4615-97b1-e6734aef416e" providerId="ADAL" clId="{8E1D4969-ABB9-4D90-B88E-BC369518F6EA}"/>
    <pc:docChg chg="undo redo custSel addSld delSld modSld sldOrd modMainMaster">
      <pc:chgData name="Merve Tekin" userId="f9153270-d808-4615-97b1-e6734aef416e" providerId="ADAL" clId="{8E1D4969-ABB9-4D90-B88E-BC369518F6EA}" dt="2024-12-25T06:59:03.630" v="6595" actId="108"/>
      <pc:docMkLst>
        <pc:docMk/>
      </pc:docMkLst>
      <pc:sldChg chg="delSp modSp mod setBg">
        <pc:chgData name="Merve Tekin" userId="f9153270-d808-4615-97b1-e6734aef416e" providerId="ADAL" clId="{8E1D4969-ABB9-4D90-B88E-BC369518F6EA}" dt="2024-12-19T05:43:49.024" v="4967" actId="20577"/>
        <pc:sldMkLst>
          <pc:docMk/>
          <pc:sldMk cId="0" sldId="256"/>
        </pc:sldMkLst>
        <pc:spChg chg="mod">
          <ac:chgData name="Merve Tekin" userId="f9153270-d808-4615-97b1-e6734aef416e" providerId="ADAL" clId="{8E1D4969-ABB9-4D90-B88E-BC369518F6EA}" dt="2024-12-19T05:43:49.024" v="4967" actId="20577"/>
          <ac:spMkLst>
            <pc:docMk/>
            <pc:sldMk cId="0" sldId="256"/>
            <ac:spMk id="92" creationId="{00000000-0000-0000-0000-000000000000}"/>
          </ac:spMkLst>
        </pc:spChg>
      </pc:sldChg>
      <pc:sldChg chg="addSp delSp modSp mod chgLayout">
        <pc:chgData name="Merve Tekin" userId="f9153270-d808-4615-97b1-e6734aef416e" providerId="ADAL" clId="{8E1D4969-ABB9-4D90-B88E-BC369518F6EA}" dt="2024-12-16T09:30:20.322" v="1287" actId="6264"/>
        <pc:sldMkLst>
          <pc:docMk/>
          <pc:sldMk cId="2090574803" sldId="774"/>
        </pc:sldMkLst>
      </pc:sldChg>
      <pc:sldChg chg="del">
        <pc:chgData name="Merve Tekin" userId="f9153270-d808-4615-97b1-e6734aef416e" providerId="ADAL" clId="{8E1D4969-ABB9-4D90-B88E-BC369518F6EA}" dt="2024-12-06T13:11:40.349" v="91" actId="47"/>
        <pc:sldMkLst>
          <pc:docMk/>
          <pc:sldMk cId="2545732149" sldId="776"/>
        </pc:sldMkLst>
      </pc:sldChg>
      <pc:sldChg chg="del">
        <pc:chgData name="Merve Tekin" userId="f9153270-d808-4615-97b1-e6734aef416e" providerId="ADAL" clId="{8E1D4969-ABB9-4D90-B88E-BC369518F6EA}" dt="2024-12-06T13:11:40.696" v="92" actId="47"/>
        <pc:sldMkLst>
          <pc:docMk/>
          <pc:sldMk cId="749460594" sldId="778"/>
        </pc:sldMkLst>
      </pc:sldChg>
      <pc:sldChg chg="del">
        <pc:chgData name="Merve Tekin" userId="f9153270-d808-4615-97b1-e6734aef416e" providerId="ADAL" clId="{8E1D4969-ABB9-4D90-B88E-BC369518F6EA}" dt="2024-12-06T13:11:41.098" v="93" actId="47"/>
        <pc:sldMkLst>
          <pc:docMk/>
          <pc:sldMk cId="4236306746" sldId="780"/>
        </pc:sldMkLst>
      </pc:sldChg>
      <pc:sldChg chg="del">
        <pc:chgData name="Merve Tekin" userId="f9153270-d808-4615-97b1-e6734aef416e" providerId="ADAL" clId="{8E1D4969-ABB9-4D90-B88E-BC369518F6EA}" dt="2024-12-06T13:11:41.350" v="94" actId="47"/>
        <pc:sldMkLst>
          <pc:docMk/>
          <pc:sldMk cId="962845359" sldId="782"/>
        </pc:sldMkLst>
      </pc:sldChg>
      <pc:sldChg chg="del">
        <pc:chgData name="Merve Tekin" userId="f9153270-d808-4615-97b1-e6734aef416e" providerId="ADAL" clId="{8E1D4969-ABB9-4D90-B88E-BC369518F6EA}" dt="2024-12-06T13:11:41.529" v="95" actId="47"/>
        <pc:sldMkLst>
          <pc:docMk/>
          <pc:sldMk cId="2902631180" sldId="784"/>
        </pc:sldMkLst>
      </pc:sldChg>
      <pc:sldChg chg="del">
        <pc:chgData name="Merve Tekin" userId="f9153270-d808-4615-97b1-e6734aef416e" providerId="ADAL" clId="{8E1D4969-ABB9-4D90-B88E-BC369518F6EA}" dt="2024-12-06T13:11:41.766" v="96" actId="47"/>
        <pc:sldMkLst>
          <pc:docMk/>
          <pc:sldMk cId="3636340196" sldId="786"/>
        </pc:sldMkLst>
      </pc:sldChg>
      <pc:sldChg chg="del">
        <pc:chgData name="Merve Tekin" userId="f9153270-d808-4615-97b1-e6734aef416e" providerId="ADAL" clId="{8E1D4969-ABB9-4D90-B88E-BC369518F6EA}" dt="2024-12-06T13:11:42.398" v="98" actId="47"/>
        <pc:sldMkLst>
          <pc:docMk/>
          <pc:sldMk cId="3283453024" sldId="788"/>
        </pc:sldMkLst>
      </pc:sldChg>
      <pc:sldChg chg="del">
        <pc:chgData name="Merve Tekin" userId="f9153270-d808-4615-97b1-e6734aef416e" providerId="ADAL" clId="{8E1D4969-ABB9-4D90-B88E-BC369518F6EA}" dt="2024-12-06T13:11:44.786" v="100" actId="47"/>
        <pc:sldMkLst>
          <pc:docMk/>
          <pc:sldMk cId="4275835026" sldId="790"/>
        </pc:sldMkLst>
      </pc:sldChg>
      <pc:sldChg chg="del">
        <pc:chgData name="Merve Tekin" userId="f9153270-d808-4615-97b1-e6734aef416e" providerId="ADAL" clId="{8E1D4969-ABB9-4D90-B88E-BC369518F6EA}" dt="2024-12-06T13:11:42.683" v="99" actId="47"/>
        <pc:sldMkLst>
          <pc:docMk/>
          <pc:sldMk cId="3963277001" sldId="792"/>
        </pc:sldMkLst>
      </pc:sldChg>
      <pc:sldChg chg="delSp modSp del mod">
        <pc:chgData name="Merve Tekin" userId="f9153270-d808-4615-97b1-e6734aef416e" providerId="ADAL" clId="{8E1D4969-ABB9-4D90-B88E-BC369518F6EA}" dt="2024-12-16T08:55:28.623" v="756" actId="47"/>
        <pc:sldMkLst>
          <pc:docMk/>
          <pc:sldMk cId="85187321" sldId="796"/>
        </pc:sldMkLst>
      </pc:sldChg>
      <pc:sldChg chg="new del">
        <pc:chgData name="Merve Tekin" userId="f9153270-d808-4615-97b1-e6734aef416e" providerId="ADAL" clId="{8E1D4969-ABB9-4D90-B88E-BC369518F6EA}" dt="2024-12-06T13:23:53.706" v="121" actId="47"/>
        <pc:sldMkLst>
          <pc:docMk/>
          <pc:sldMk cId="3818217935" sldId="797"/>
        </pc:sldMkLst>
      </pc:sldChg>
      <pc:sldChg chg="modSp add mod">
        <pc:chgData name="Merve Tekin" userId="f9153270-d808-4615-97b1-e6734aef416e" providerId="ADAL" clId="{8E1D4969-ABB9-4D90-B88E-BC369518F6EA}" dt="2024-12-16T09:10:07.517" v="951" actId="1076"/>
        <pc:sldMkLst>
          <pc:docMk/>
          <pc:sldMk cId="2858178657" sldId="798"/>
        </pc:sldMkLst>
        <pc:spChg chg="mod">
          <ac:chgData name="Merve Tekin" userId="f9153270-d808-4615-97b1-e6734aef416e" providerId="ADAL" clId="{8E1D4969-ABB9-4D90-B88E-BC369518F6EA}" dt="2024-12-16T08:55:22.229" v="755" actId="122"/>
          <ac:spMkLst>
            <pc:docMk/>
            <pc:sldMk cId="2858178657" sldId="798"/>
            <ac:spMk id="3" creationId="{0931EA51-3288-995C-B548-AA993C21D46F}"/>
          </ac:spMkLst>
        </pc:spChg>
        <pc:spChg chg="mod">
          <ac:chgData name="Merve Tekin" userId="f9153270-d808-4615-97b1-e6734aef416e" providerId="ADAL" clId="{8E1D4969-ABB9-4D90-B88E-BC369518F6EA}" dt="2024-12-16T09:10:07.517" v="951" actId="1076"/>
          <ac:spMkLst>
            <pc:docMk/>
            <pc:sldMk cId="2858178657" sldId="798"/>
            <ac:spMk id="119" creationId="{FD18ED80-B2AA-6F73-8B3F-BA9D81F0E691}"/>
          </ac:spMkLst>
        </pc:spChg>
      </pc:sldChg>
      <pc:sldChg chg="del">
        <pc:chgData name="Merve Tekin" userId="f9153270-d808-4615-97b1-e6734aef416e" providerId="ADAL" clId="{8E1D4969-ABB9-4D90-B88E-BC369518F6EA}" dt="2024-12-06T13:11:42.105" v="97" actId="47"/>
        <pc:sldMkLst>
          <pc:docMk/>
          <pc:sldMk cId="2891274219" sldId="798"/>
        </pc:sldMkLst>
      </pc:sldChg>
      <pc:sldChg chg="new del">
        <pc:chgData name="Merve Tekin" userId="f9153270-d808-4615-97b1-e6734aef416e" providerId="ADAL" clId="{8E1D4969-ABB9-4D90-B88E-BC369518F6EA}" dt="2024-12-16T08:55:33.826" v="759" actId="47"/>
        <pc:sldMkLst>
          <pc:docMk/>
          <pc:sldMk cId="3415512998" sldId="799"/>
        </pc:sldMkLst>
      </pc:sldChg>
      <pc:sldChg chg="modSp add mod">
        <pc:chgData name="Merve Tekin" userId="f9153270-d808-4615-97b1-e6734aef416e" providerId="ADAL" clId="{8E1D4969-ABB9-4D90-B88E-BC369518F6EA}" dt="2024-12-19T11:18:17.183" v="5130" actId="20577"/>
        <pc:sldMkLst>
          <pc:docMk/>
          <pc:sldMk cId="3113191125" sldId="800"/>
        </pc:sldMkLst>
        <pc:spChg chg="mod">
          <ac:chgData name="Merve Tekin" userId="f9153270-d808-4615-97b1-e6734aef416e" providerId="ADAL" clId="{8E1D4969-ABB9-4D90-B88E-BC369518F6EA}" dt="2024-12-19T11:18:17.183" v="5130" actId="20577"/>
          <ac:spMkLst>
            <pc:docMk/>
            <pc:sldMk cId="3113191125" sldId="800"/>
            <ac:spMk id="3" creationId="{45E61A19-1AFB-3520-924F-F74BF8A88EBB}"/>
          </ac:spMkLst>
        </pc:spChg>
        <pc:spChg chg="mod">
          <ac:chgData name="Merve Tekin" userId="f9153270-d808-4615-97b1-e6734aef416e" providerId="ADAL" clId="{8E1D4969-ABB9-4D90-B88E-BC369518F6EA}" dt="2024-12-16T09:10:12.861" v="952" actId="1076"/>
          <ac:spMkLst>
            <pc:docMk/>
            <pc:sldMk cId="3113191125" sldId="800"/>
            <ac:spMk id="119" creationId="{1E0F3E07-0F98-B3A8-D5BB-062DE21B2C89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09:02:24.034" v="897" actId="47"/>
        <pc:sldMkLst>
          <pc:docMk/>
          <pc:sldMk cId="1786671531" sldId="801"/>
        </pc:sldMkLst>
      </pc:sldChg>
      <pc:sldChg chg="new del">
        <pc:chgData name="Merve Tekin" userId="f9153270-d808-4615-97b1-e6734aef416e" providerId="ADAL" clId="{8E1D4969-ABB9-4D90-B88E-BC369518F6EA}" dt="2024-12-16T09:02:21.911" v="896" actId="47"/>
        <pc:sldMkLst>
          <pc:docMk/>
          <pc:sldMk cId="2823677416" sldId="802"/>
        </pc:sldMkLst>
      </pc:sldChg>
      <pc:sldChg chg="addSp delSp modSp add mod">
        <pc:chgData name="Merve Tekin" userId="f9153270-d808-4615-97b1-e6734aef416e" providerId="ADAL" clId="{8E1D4969-ABB9-4D90-B88E-BC369518F6EA}" dt="2024-12-17T05:59:29.368" v="2994" actId="108"/>
        <pc:sldMkLst>
          <pc:docMk/>
          <pc:sldMk cId="510529123" sldId="803"/>
        </pc:sldMkLst>
        <pc:spChg chg="add del mod">
          <ac:chgData name="Merve Tekin" userId="f9153270-d808-4615-97b1-e6734aef416e" providerId="ADAL" clId="{8E1D4969-ABB9-4D90-B88E-BC369518F6EA}" dt="2024-12-17T05:59:29.368" v="2994" actId="108"/>
          <ac:spMkLst>
            <pc:docMk/>
            <pc:sldMk cId="510529123" sldId="803"/>
            <ac:spMk id="3" creationId="{083D6870-EB8B-E0BE-0725-8C1BE7236029}"/>
          </ac:spMkLst>
        </pc:spChg>
        <pc:spChg chg="mod">
          <ac:chgData name="Merve Tekin" userId="f9153270-d808-4615-97b1-e6734aef416e" providerId="ADAL" clId="{8E1D4969-ABB9-4D90-B88E-BC369518F6EA}" dt="2024-12-16T09:06:25.759" v="924" actId="1076"/>
          <ac:spMkLst>
            <pc:docMk/>
            <pc:sldMk cId="510529123" sldId="803"/>
            <ac:spMk id="119" creationId="{D6326EF9-5239-2450-9DEE-B5599A2ED130}"/>
          </ac:spMkLst>
        </pc:spChg>
      </pc:sldChg>
      <pc:sldChg chg="addSp modSp new del">
        <pc:chgData name="Merve Tekin" userId="f9153270-d808-4615-97b1-e6734aef416e" providerId="ADAL" clId="{8E1D4969-ABB9-4D90-B88E-BC369518F6EA}" dt="2024-12-16T09:08:15.217" v="930" actId="47"/>
        <pc:sldMkLst>
          <pc:docMk/>
          <pc:sldMk cId="3468842114" sldId="804"/>
        </pc:sldMkLst>
      </pc:sldChg>
      <pc:sldChg chg="modSp add mod ord">
        <pc:chgData name="Merve Tekin" userId="f9153270-d808-4615-97b1-e6734aef416e" providerId="ADAL" clId="{8E1D4969-ABB9-4D90-B88E-BC369518F6EA}" dt="2024-12-19T11:34:35.684" v="5802" actId="6549"/>
        <pc:sldMkLst>
          <pc:docMk/>
          <pc:sldMk cId="2798133894" sldId="805"/>
        </pc:sldMkLst>
        <pc:spChg chg="mod">
          <ac:chgData name="Merve Tekin" userId="f9153270-d808-4615-97b1-e6734aef416e" providerId="ADAL" clId="{8E1D4969-ABB9-4D90-B88E-BC369518F6EA}" dt="2024-12-19T11:34:35.684" v="5802" actId="6549"/>
          <ac:spMkLst>
            <pc:docMk/>
            <pc:sldMk cId="2798133894" sldId="805"/>
            <ac:spMk id="3" creationId="{E79157C1-E4DA-01A7-F856-1448C1E26346}"/>
          </ac:spMkLst>
        </pc:spChg>
        <pc:spChg chg="mod">
          <ac:chgData name="Merve Tekin" userId="f9153270-d808-4615-97b1-e6734aef416e" providerId="ADAL" clId="{8E1D4969-ABB9-4D90-B88E-BC369518F6EA}" dt="2024-12-16T09:10:17.806" v="953" actId="1076"/>
          <ac:spMkLst>
            <pc:docMk/>
            <pc:sldMk cId="2798133894" sldId="805"/>
            <ac:spMk id="119" creationId="{4FD17478-EA83-1604-4C3C-E89B6585F67D}"/>
          </ac:spMkLst>
        </pc:spChg>
      </pc:sldChg>
      <pc:sldChg chg="new del">
        <pc:chgData name="Merve Tekin" userId="f9153270-d808-4615-97b1-e6734aef416e" providerId="ADAL" clId="{8E1D4969-ABB9-4D90-B88E-BC369518F6EA}" dt="2024-12-16T09:11:01.250" v="956" actId="47"/>
        <pc:sldMkLst>
          <pc:docMk/>
          <pc:sldMk cId="2165863115" sldId="806"/>
        </pc:sldMkLst>
      </pc:sldChg>
      <pc:sldChg chg="modSp add mod ord">
        <pc:chgData name="Merve Tekin" userId="f9153270-d808-4615-97b1-e6734aef416e" providerId="ADAL" clId="{8E1D4969-ABB9-4D90-B88E-BC369518F6EA}" dt="2024-12-19T11:04:53.906" v="5107"/>
        <pc:sldMkLst>
          <pc:docMk/>
          <pc:sldMk cId="4271465726" sldId="807"/>
        </pc:sldMkLst>
        <pc:spChg chg="mod">
          <ac:chgData name="Merve Tekin" userId="f9153270-d808-4615-97b1-e6734aef416e" providerId="ADAL" clId="{8E1D4969-ABB9-4D90-B88E-BC369518F6EA}" dt="2024-12-16T09:16:12.250" v="1112" actId="6549"/>
          <ac:spMkLst>
            <pc:docMk/>
            <pc:sldMk cId="4271465726" sldId="807"/>
            <ac:spMk id="3" creationId="{A2C680AD-222A-D878-027B-554277884D0F}"/>
          </ac:spMkLst>
        </pc:spChg>
        <pc:spChg chg="mod">
          <ac:chgData name="Merve Tekin" userId="f9153270-d808-4615-97b1-e6734aef416e" providerId="ADAL" clId="{8E1D4969-ABB9-4D90-B88E-BC369518F6EA}" dt="2024-12-16T09:11:25.993" v="971" actId="20577"/>
          <ac:spMkLst>
            <pc:docMk/>
            <pc:sldMk cId="4271465726" sldId="807"/>
            <ac:spMk id="119" creationId="{00753E28-0CDD-6C4A-23AB-131AD54D1ACE}"/>
          </ac:spMkLst>
        </pc:spChg>
      </pc:sldChg>
      <pc:sldChg chg="new del">
        <pc:chgData name="Merve Tekin" userId="f9153270-d808-4615-97b1-e6734aef416e" providerId="ADAL" clId="{8E1D4969-ABB9-4D90-B88E-BC369518F6EA}" dt="2024-12-16T09:12:35.207" v="1094" actId="47"/>
        <pc:sldMkLst>
          <pc:docMk/>
          <pc:sldMk cId="2918316994" sldId="808"/>
        </pc:sldMkLst>
      </pc:sldChg>
      <pc:sldChg chg="addSp delSp modSp add mod ord setBg">
        <pc:chgData name="Merve Tekin" userId="f9153270-d808-4615-97b1-e6734aef416e" providerId="ADAL" clId="{8E1D4969-ABB9-4D90-B88E-BC369518F6EA}" dt="2024-12-19T06:13:24.106" v="5075" actId="14100"/>
        <pc:sldMkLst>
          <pc:docMk/>
          <pc:sldMk cId="2245804487" sldId="809"/>
        </pc:sldMkLst>
        <pc:spChg chg="mod">
          <ac:chgData name="Merve Tekin" userId="f9153270-d808-4615-97b1-e6734aef416e" providerId="ADAL" clId="{8E1D4969-ABB9-4D90-B88E-BC369518F6EA}" dt="2024-12-19T06:13:02.781" v="5068" actId="26606"/>
          <ac:spMkLst>
            <pc:docMk/>
            <pc:sldMk cId="2245804487" sldId="809"/>
            <ac:spMk id="119" creationId="{D70C2365-430B-D355-E6FA-23496AD22BEC}"/>
          </ac:spMkLst>
        </pc:spChg>
        <pc:picChg chg="add mod ord">
          <ac:chgData name="Merve Tekin" userId="f9153270-d808-4615-97b1-e6734aef416e" providerId="ADAL" clId="{8E1D4969-ABB9-4D90-B88E-BC369518F6EA}" dt="2024-12-19T06:13:09.747" v="5071" actId="1076"/>
          <ac:picMkLst>
            <pc:docMk/>
            <pc:sldMk cId="2245804487" sldId="809"/>
            <ac:picMk id="2" creationId="{320C7306-23CF-662A-001C-8E9E6A7EC2D9}"/>
          </ac:picMkLst>
        </pc:picChg>
        <pc:picChg chg="add mod">
          <ac:chgData name="Merve Tekin" userId="f9153270-d808-4615-97b1-e6734aef416e" providerId="ADAL" clId="{8E1D4969-ABB9-4D90-B88E-BC369518F6EA}" dt="2024-12-19T06:13:24.106" v="5075" actId="14100"/>
          <ac:picMkLst>
            <pc:docMk/>
            <pc:sldMk cId="2245804487" sldId="809"/>
            <ac:picMk id="4" creationId="{DC4D9319-8A82-9517-1F68-225BE1C04019}"/>
          </ac:picMkLst>
        </pc:picChg>
      </pc:sldChg>
      <pc:sldChg chg="new del">
        <pc:chgData name="Merve Tekin" userId="f9153270-d808-4615-97b1-e6734aef416e" providerId="ADAL" clId="{8E1D4969-ABB9-4D90-B88E-BC369518F6EA}" dt="2024-12-16T09:16:31.632" v="1116" actId="47"/>
        <pc:sldMkLst>
          <pc:docMk/>
          <pc:sldMk cId="3637027348" sldId="810"/>
        </pc:sldMkLst>
      </pc:sldChg>
      <pc:sldChg chg="modSp add mod ord">
        <pc:chgData name="Merve Tekin" userId="f9153270-d808-4615-97b1-e6734aef416e" providerId="ADAL" clId="{8E1D4969-ABB9-4D90-B88E-BC369518F6EA}" dt="2024-12-19T11:19:38.394" v="5155" actId="20577"/>
        <pc:sldMkLst>
          <pc:docMk/>
          <pc:sldMk cId="623651863" sldId="811"/>
        </pc:sldMkLst>
        <pc:spChg chg="mod">
          <ac:chgData name="Merve Tekin" userId="f9153270-d808-4615-97b1-e6734aef416e" providerId="ADAL" clId="{8E1D4969-ABB9-4D90-B88E-BC369518F6EA}" dt="2024-12-19T11:19:38.394" v="5155" actId="20577"/>
          <ac:spMkLst>
            <pc:docMk/>
            <pc:sldMk cId="623651863" sldId="811"/>
            <ac:spMk id="3" creationId="{151F8EA4-E182-7F56-CFE7-512D9B71B557}"/>
          </ac:spMkLst>
        </pc:spChg>
        <pc:spChg chg="mod">
          <ac:chgData name="Merve Tekin" userId="f9153270-d808-4615-97b1-e6734aef416e" providerId="ADAL" clId="{8E1D4969-ABB9-4D90-B88E-BC369518F6EA}" dt="2024-12-16T09:16:47.808" v="1143" actId="20577"/>
          <ac:spMkLst>
            <pc:docMk/>
            <pc:sldMk cId="623651863" sldId="811"/>
            <ac:spMk id="119" creationId="{57F764CD-E565-C375-8BCA-EAC6A37ABC7D}"/>
          </ac:spMkLst>
        </pc:spChg>
      </pc:sldChg>
      <pc:sldChg chg="new del">
        <pc:chgData name="Merve Tekin" userId="f9153270-d808-4615-97b1-e6734aef416e" providerId="ADAL" clId="{8E1D4969-ABB9-4D90-B88E-BC369518F6EA}" dt="2024-12-16T09:19:50.318" v="1148" actId="47"/>
        <pc:sldMkLst>
          <pc:docMk/>
          <pc:sldMk cId="1672486355" sldId="812"/>
        </pc:sldMkLst>
      </pc:sldChg>
      <pc:sldChg chg="modSp add mod ord">
        <pc:chgData name="Merve Tekin" userId="f9153270-d808-4615-97b1-e6734aef416e" providerId="ADAL" clId="{8E1D4969-ABB9-4D90-B88E-BC369518F6EA}" dt="2024-12-19T11:28:23.997" v="5554" actId="20577"/>
        <pc:sldMkLst>
          <pc:docMk/>
          <pc:sldMk cId="3693631236" sldId="813"/>
        </pc:sldMkLst>
        <pc:spChg chg="mod">
          <ac:chgData name="Merve Tekin" userId="f9153270-d808-4615-97b1-e6734aef416e" providerId="ADAL" clId="{8E1D4969-ABB9-4D90-B88E-BC369518F6EA}" dt="2024-12-19T11:28:23.997" v="5554" actId="20577"/>
          <ac:spMkLst>
            <pc:docMk/>
            <pc:sldMk cId="3693631236" sldId="813"/>
            <ac:spMk id="3" creationId="{00D502D5-0AD5-28C8-B870-4F99DE0F3EFD}"/>
          </ac:spMkLst>
        </pc:spChg>
        <pc:spChg chg="mod">
          <ac:chgData name="Merve Tekin" userId="f9153270-d808-4615-97b1-e6734aef416e" providerId="ADAL" clId="{8E1D4969-ABB9-4D90-B88E-BC369518F6EA}" dt="2024-12-16T09:22:22.877" v="1212" actId="20577"/>
          <ac:spMkLst>
            <pc:docMk/>
            <pc:sldMk cId="3693631236" sldId="813"/>
            <ac:spMk id="119" creationId="{74AFDFD0-A6C2-7366-7710-DC3FB183CAB5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09:20:56.160" v="1172" actId="47"/>
        <pc:sldMkLst>
          <pc:docMk/>
          <pc:sldMk cId="1212003666" sldId="814"/>
        </pc:sldMkLst>
      </pc:sldChg>
      <pc:sldChg chg="modSp add mod ord">
        <pc:chgData name="Merve Tekin" userId="f9153270-d808-4615-97b1-e6734aef416e" providerId="ADAL" clId="{8E1D4969-ABB9-4D90-B88E-BC369518F6EA}" dt="2024-12-19T11:18:56.989" v="5136" actId="20577"/>
        <pc:sldMkLst>
          <pc:docMk/>
          <pc:sldMk cId="4023852903" sldId="815"/>
        </pc:sldMkLst>
        <pc:spChg chg="mod">
          <ac:chgData name="Merve Tekin" userId="f9153270-d808-4615-97b1-e6734aef416e" providerId="ADAL" clId="{8E1D4969-ABB9-4D90-B88E-BC369518F6EA}" dt="2024-12-19T11:18:56.989" v="5136" actId="20577"/>
          <ac:spMkLst>
            <pc:docMk/>
            <pc:sldMk cId="4023852903" sldId="815"/>
            <ac:spMk id="3" creationId="{81187F0D-B871-2AD6-3BDA-6562346F4849}"/>
          </ac:spMkLst>
        </pc:spChg>
      </pc:sldChg>
      <pc:sldChg chg="new del">
        <pc:chgData name="Merve Tekin" userId="f9153270-d808-4615-97b1-e6734aef416e" providerId="ADAL" clId="{8E1D4969-ABB9-4D90-B88E-BC369518F6EA}" dt="2024-12-16T09:21:41.520" v="1201" actId="47"/>
        <pc:sldMkLst>
          <pc:docMk/>
          <pc:sldMk cId="425346357" sldId="816"/>
        </pc:sldMkLst>
      </pc:sldChg>
      <pc:sldChg chg="modSp add mod ord">
        <pc:chgData name="Merve Tekin" userId="f9153270-d808-4615-97b1-e6734aef416e" providerId="ADAL" clId="{8E1D4969-ABB9-4D90-B88E-BC369518F6EA}" dt="2024-12-19T11:26:20.550" v="5549" actId="114"/>
        <pc:sldMkLst>
          <pc:docMk/>
          <pc:sldMk cId="4175904583" sldId="817"/>
        </pc:sldMkLst>
        <pc:spChg chg="mod">
          <ac:chgData name="Merve Tekin" userId="f9153270-d808-4615-97b1-e6734aef416e" providerId="ADAL" clId="{8E1D4969-ABB9-4D90-B88E-BC369518F6EA}" dt="2024-12-19T11:26:20.550" v="5549" actId="114"/>
          <ac:spMkLst>
            <pc:docMk/>
            <pc:sldMk cId="4175904583" sldId="817"/>
            <ac:spMk id="3" creationId="{7DDBB950-733D-C035-5DD6-68C32B7E386D}"/>
          </ac:spMkLst>
        </pc:spChg>
        <pc:spChg chg="mod">
          <ac:chgData name="Merve Tekin" userId="f9153270-d808-4615-97b1-e6734aef416e" providerId="ADAL" clId="{8E1D4969-ABB9-4D90-B88E-BC369518F6EA}" dt="2024-12-17T09:35:55.116" v="3184" actId="1076"/>
          <ac:spMkLst>
            <pc:docMk/>
            <pc:sldMk cId="4175904583" sldId="817"/>
            <ac:spMk id="119" creationId="{1BBCA2AA-5680-6CD0-E66F-67E9A193C645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09:24:27.767" v="1232" actId="47"/>
        <pc:sldMkLst>
          <pc:docMk/>
          <pc:sldMk cId="172537921" sldId="818"/>
        </pc:sldMkLst>
      </pc:sldChg>
      <pc:sldChg chg="modSp add mod ord">
        <pc:chgData name="Merve Tekin" userId="f9153270-d808-4615-97b1-e6734aef416e" providerId="ADAL" clId="{8E1D4969-ABB9-4D90-B88E-BC369518F6EA}" dt="2024-12-19T11:26:07.506" v="5544" actId="21"/>
        <pc:sldMkLst>
          <pc:docMk/>
          <pc:sldMk cId="4236292446" sldId="819"/>
        </pc:sldMkLst>
        <pc:spChg chg="mod">
          <ac:chgData name="Merve Tekin" userId="f9153270-d808-4615-97b1-e6734aef416e" providerId="ADAL" clId="{8E1D4969-ABB9-4D90-B88E-BC369518F6EA}" dt="2024-12-19T11:26:07.506" v="5544" actId="21"/>
          <ac:spMkLst>
            <pc:docMk/>
            <pc:sldMk cId="4236292446" sldId="819"/>
            <ac:spMk id="3" creationId="{4479C591-A87B-6FFE-A53C-70F61ADA0002}"/>
          </ac:spMkLst>
        </pc:spChg>
        <pc:spChg chg="mod">
          <ac:chgData name="Merve Tekin" userId="f9153270-d808-4615-97b1-e6734aef416e" providerId="ADAL" clId="{8E1D4969-ABB9-4D90-B88E-BC369518F6EA}" dt="2024-12-17T10:15:42.455" v="3767" actId="1076"/>
          <ac:spMkLst>
            <pc:docMk/>
            <pc:sldMk cId="4236292446" sldId="819"/>
            <ac:spMk id="119" creationId="{1D189E31-A516-C73F-8033-B57B22B249DA}"/>
          </ac:spMkLst>
        </pc:spChg>
      </pc:sldChg>
      <pc:sldChg chg="new del">
        <pc:chgData name="Merve Tekin" userId="f9153270-d808-4615-97b1-e6734aef416e" providerId="ADAL" clId="{8E1D4969-ABB9-4D90-B88E-BC369518F6EA}" dt="2024-12-16T09:27:50.054" v="1259" actId="47"/>
        <pc:sldMkLst>
          <pc:docMk/>
          <pc:sldMk cId="885508876" sldId="820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880079671" sldId="821"/>
        </pc:sldMkLst>
        <pc:spChg chg="mod">
          <ac:chgData name="Merve Tekin" userId="f9153270-d808-4615-97b1-e6734aef416e" providerId="ADAL" clId="{8E1D4969-ABB9-4D90-B88E-BC369518F6EA}" dt="2024-12-16T09:28:08.699" v="1281"/>
          <ac:spMkLst>
            <pc:docMk/>
            <pc:sldMk cId="880079671" sldId="821"/>
            <ac:spMk id="3" creationId="{743D0B49-214F-02AC-EBE1-F8BF9573CBD4}"/>
          </ac:spMkLst>
        </pc:spChg>
        <pc:spChg chg="mod">
          <ac:chgData name="Merve Tekin" userId="f9153270-d808-4615-97b1-e6734aef416e" providerId="ADAL" clId="{8E1D4969-ABB9-4D90-B88E-BC369518F6EA}" dt="2024-12-16T09:28:01.184" v="1280" actId="20577"/>
          <ac:spMkLst>
            <pc:docMk/>
            <pc:sldMk cId="880079671" sldId="821"/>
            <ac:spMk id="119" creationId="{6221E8D7-C639-F377-3FE9-E8563EEDDE56}"/>
          </ac:spMkLst>
        </pc:spChg>
      </pc:sldChg>
      <pc:sldChg chg="new del">
        <pc:chgData name="Merve Tekin" userId="f9153270-d808-4615-97b1-e6734aef416e" providerId="ADAL" clId="{8E1D4969-ABB9-4D90-B88E-BC369518F6EA}" dt="2024-12-16T11:45:36.555" v="1358" actId="47"/>
        <pc:sldMkLst>
          <pc:docMk/>
          <pc:sldMk cId="1952750171" sldId="822"/>
        </pc:sldMkLst>
      </pc:sldChg>
      <pc:sldChg chg="addSp delSp modSp add mod ord">
        <pc:chgData name="Merve Tekin" userId="f9153270-d808-4615-97b1-e6734aef416e" providerId="ADAL" clId="{8E1D4969-ABB9-4D90-B88E-BC369518F6EA}" dt="2024-12-17T09:56:37.233" v="3401" actId="108"/>
        <pc:sldMkLst>
          <pc:docMk/>
          <pc:sldMk cId="1850567359" sldId="823"/>
        </pc:sldMkLst>
        <pc:spChg chg="mod">
          <ac:chgData name="Merve Tekin" userId="f9153270-d808-4615-97b1-e6734aef416e" providerId="ADAL" clId="{8E1D4969-ABB9-4D90-B88E-BC369518F6EA}" dt="2024-12-17T09:45:38.957" v="3320" actId="1076"/>
          <ac:spMkLst>
            <pc:docMk/>
            <pc:sldMk cId="1850567359" sldId="823"/>
            <ac:spMk id="119" creationId="{F94E90E8-598D-1F5C-ECCE-71828D6D2707}"/>
          </ac:spMkLst>
        </pc:spChg>
      </pc:sldChg>
      <pc:sldChg chg="new del">
        <pc:chgData name="Merve Tekin" userId="f9153270-d808-4615-97b1-e6734aef416e" providerId="ADAL" clId="{8E1D4969-ABB9-4D90-B88E-BC369518F6EA}" dt="2024-12-16T11:50:16.971" v="1640" actId="47"/>
        <pc:sldMkLst>
          <pc:docMk/>
          <pc:sldMk cId="1556189527" sldId="824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2341551564" sldId="825"/>
        </pc:sldMkLst>
        <pc:spChg chg="mod">
          <ac:chgData name="Merve Tekin" userId="f9153270-d808-4615-97b1-e6734aef416e" providerId="ADAL" clId="{8E1D4969-ABB9-4D90-B88E-BC369518F6EA}" dt="2024-12-16T11:50:36.879" v="1672"/>
          <ac:spMkLst>
            <pc:docMk/>
            <pc:sldMk cId="2341551564" sldId="825"/>
            <ac:spMk id="3" creationId="{1EB4105D-3C0E-2FA9-AB57-DDCED5BA1E93}"/>
          </ac:spMkLst>
        </pc:spChg>
        <pc:spChg chg="mod">
          <ac:chgData name="Merve Tekin" userId="f9153270-d808-4615-97b1-e6734aef416e" providerId="ADAL" clId="{8E1D4969-ABB9-4D90-B88E-BC369518F6EA}" dt="2024-12-16T11:50:28.406" v="1671" actId="20577"/>
          <ac:spMkLst>
            <pc:docMk/>
            <pc:sldMk cId="2341551564" sldId="825"/>
            <ac:spMk id="119" creationId="{DA2C75EF-E1B5-BB69-429C-2BDD5FB70436}"/>
          </ac:spMkLst>
        </pc:spChg>
      </pc:sldChg>
      <pc:sldChg chg="new del">
        <pc:chgData name="Merve Tekin" userId="f9153270-d808-4615-97b1-e6734aef416e" providerId="ADAL" clId="{8E1D4969-ABB9-4D90-B88E-BC369518F6EA}" dt="2024-12-16T11:52:48.439" v="1679" actId="47"/>
        <pc:sldMkLst>
          <pc:docMk/>
          <pc:sldMk cId="963066238" sldId="826"/>
        </pc:sldMkLst>
      </pc:sldChg>
      <pc:sldChg chg="addSp delSp new del mod">
        <pc:chgData name="Merve Tekin" userId="f9153270-d808-4615-97b1-e6734aef416e" providerId="ADAL" clId="{8E1D4969-ABB9-4D90-B88E-BC369518F6EA}" dt="2024-12-16T11:52:42.607" v="1676" actId="47"/>
        <pc:sldMkLst>
          <pc:docMk/>
          <pc:sldMk cId="3646808199" sldId="826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4070782624" sldId="827"/>
        </pc:sldMkLst>
        <pc:spChg chg="mod">
          <ac:chgData name="Merve Tekin" userId="f9153270-d808-4615-97b1-e6734aef416e" providerId="ADAL" clId="{8E1D4969-ABB9-4D90-B88E-BC369518F6EA}" dt="2024-12-16T11:53:06.042" v="1688"/>
          <ac:spMkLst>
            <pc:docMk/>
            <pc:sldMk cId="4070782624" sldId="827"/>
            <ac:spMk id="3" creationId="{7ED89B24-275A-3546-EC0E-86621DD6E4FB}"/>
          </ac:spMkLst>
        </pc:spChg>
        <pc:spChg chg="mod">
          <ac:chgData name="Merve Tekin" userId="f9153270-d808-4615-97b1-e6734aef416e" providerId="ADAL" clId="{8E1D4969-ABB9-4D90-B88E-BC369518F6EA}" dt="2024-12-16T11:52:57.604" v="1687" actId="20577"/>
          <ac:spMkLst>
            <pc:docMk/>
            <pc:sldMk cId="4070782624" sldId="827"/>
            <ac:spMk id="119" creationId="{009336C3-DD76-9F08-35D3-3F74810F824C}"/>
          </ac:spMkLst>
        </pc:spChg>
      </pc:sldChg>
      <pc:sldChg chg="new del">
        <pc:chgData name="Merve Tekin" userId="f9153270-d808-4615-97b1-e6734aef416e" providerId="ADAL" clId="{8E1D4969-ABB9-4D90-B88E-BC369518F6EA}" dt="2024-12-16T11:53:25.722" v="1691" actId="47"/>
        <pc:sldMkLst>
          <pc:docMk/>
          <pc:sldMk cId="511632220" sldId="828"/>
        </pc:sldMkLst>
      </pc:sldChg>
      <pc:sldChg chg="addSp delSp modSp add mod ord">
        <pc:chgData name="Merve Tekin" userId="f9153270-d808-4615-97b1-e6734aef416e" providerId="ADAL" clId="{8E1D4969-ABB9-4D90-B88E-BC369518F6EA}" dt="2024-12-19T11:02:07.950" v="5093"/>
        <pc:sldMkLst>
          <pc:docMk/>
          <pc:sldMk cId="557361123" sldId="829"/>
        </pc:sldMkLst>
        <pc:spChg chg="mod">
          <ac:chgData name="Merve Tekin" userId="f9153270-d808-4615-97b1-e6734aef416e" providerId="ADAL" clId="{8E1D4969-ABB9-4D90-B88E-BC369518F6EA}" dt="2024-12-16T14:06:16.892" v="2980" actId="1076"/>
          <ac:spMkLst>
            <pc:docMk/>
            <pc:sldMk cId="557361123" sldId="829"/>
            <ac:spMk id="119" creationId="{ED762A8F-7F38-F9AC-3CBC-76E0868801B9}"/>
          </ac:spMkLst>
        </pc:spChg>
        <pc:picChg chg="add mod">
          <ac:chgData name="Merve Tekin" userId="f9153270-d808-4615-97b1-e6734aef416e" providerId="ADAL" clId="{8E1D4969-ABB9-4D90-B88E-BC369518F6EA}" dt="2024-12-16T14:06:20.440" v="2981" actId="14100"/>
          <ac:picMkLst>
            <pc:docMk/>
            <pc:sldMk cId="557361123" sldId="829"/>
            <ac:picMk id="2" creationId="{994951B4-8CC1-6EBD-DF84-99311F17AFBC}"/>
          </ac:picMkLst>
        </pc:picChg>
      </pc:sldChg>
      <pc:sldChg chg="new del">
        <pc:chgData name="Merve Tekin" userId="f9153270-d808-4615-97b1-e6734aef416e" providerId="ADAL" clId="{8E1D4969-ABB9-4D90-B88E-BC369518F6EA}" dt="2024-12-16T12:46:43.478" v="1747" actId="47"/>
        <pc:sldMkLst>
          <pc:docMk/>
          <pc:sldMk cId="2572049472" sldId="830"/>
        </pc:sldMkLst>
      </pc:sldChg>
      <pc:sldChg chg="addSp delSp modSp add mod ord">
        <pc:chgData name="Merve Tekin" userId="f9153270-d808-4615-97b1-e6734aef416e" providerId="ADAL" clId="{8E1D4969-ABB9-4D90-B88E-BC369518F6EA}" dt="2024-12-19T11:01:13.467" v="5089"/>
        <pc:sldMkLst>
          <pc:docMk/>
          <pc:sldMk cId="1779903976" sldId="831"/>
        </pc:sldMkLst>
        <pc:spChg chg="add mod">
          <ac:chgData name="Merve Tekin" userId="f9153270-d808-4615-97b1-e6734aef416e" providerId="ADAL" clId="{8E1D4969-ABB9-4D90-B88E-BC369518F6EA}" dt="2024-12-16T13:25:10.754" v="2326" actId="1076"/>
          <ac:spMkLst>
            <pc:docMk/>
            <pc:sldMk cId="1779903976" sldId="831"/>
            <ac:spMk id="4" creationId="{C5E213BA-9D54-F579-2DE3-4430A53642C0}"/>
          </ac:spMkLst>
        </pc:spChg>
        <pc:spChg chg="mod">
          <ac:chgData name="Merve Tekin" userId="f9153270-d808-4615-97b1-e6734aef416e" providerId="ADAL" clId="{8E1D4969-ABB9-4D90-B88E-BC369518F6EA}" dt="2024-12-16T12:47:42.528" v="1780" actId="20577"/>
          <ac:spMkLst>
            <pc:docMk/>
            <pc:sldMk cId="1779903976" sldId="831"/>
            <ac:spMk id="119" creationId="{3428A455-090D-D2B2-8D88-8515C998108E}"/>
          </ac:spMkLst>
        </pc:spChg>
      </pc:sldChg>
      <pc:sldChg chg="new del">
        <pc:chgData name="Merve Tekin" userId="f9153270-d808-4615-97b1-e6734aef416e" providerId="ADAL" clId="{8E1D4969-ABB9-4D90-B88E-BC369518F6EA}" dt="2024-12-16T12:49:24.562" v="1787" actId="47"/>
        <pc:sldMkLst>
          <pc:docMk/>
          <pc:sldMk cId="1418773706" sldId="832"/>
        </pc:sldMkLst>
      </pc:sldChg>
      <pc:sldChg chg="modSp add mod ord">
        <pc:chgData name="Merve Tekin" userId="f9153270-d808-4615-97b1-e6734aef416e" providerId="ADAL" clId="{8E1D4969-ABB9-4D90-B88E-BC369518F6EA}" dt="2024-12-19T11:03:53.169" v="5101"/>
        <pc:sldMkLst>
          <pc:docMk/>
          <pc:sldMk cId="2141362970" sldId="833"/>
        </pc:sldMkLst>
        <pc:spChg chg="mod">
          <ac:chgData name="Merve Tekin" userId="f9153270-d808-4615-97b1-e6734aef416e" providerId="ADAL" clId="{8E1D4969-ABB9-4D90-B88E-BC369518F6EA}" dt="2024-12-16T12:49:51.521" v="1840"/>
          <ac:spMkLst>
            <pc:docMk/>
            <pc:sldMk cId="2141362970" sldId="833"/>
            <ac:spMk id="3" creationId="{6494A823-5D4B-E2B8-09D1-C5A01159D661}"/>
          </ac:spMkLst>
        </pc:spChg>
        <pc:spChg chg="mod">
          <ac:chgData name="Merve Tekin" userId="f9153270-d808-4615-97b1-e6734aef416e" providerId="ADAL" clId="{8E1D4969-ABB9-4D90-B88E-BC369518F6EA}" dt="2024-12-16T12:49:40.722" v="1835" actId="20577"/>
          <ac:spMkLst>
            <pc:docMk/>
            <pc:sldMk cId="2141362970" sldId="833"/>
            <ac:spMk id="119" creationId="{6EADC17C-292A-AF8D-6E25-BB36C96FB984}"/>
          </ac:spMkLst>
        </pc:spChg>
      </pc:sldChg>
      <pc:sldChg chg="new del">
        <pc:chgData name="Merve Tekin" userId="f9153270-d808-4615-97b1-e6734aef416e" providerId="ADAL" clId="{8E1D4969-ABB9-4D90-B88E-BC369518F6EA}" dt="2024-12-16T12:50:23.828" v="1843" actId="47"/>
        <pc:sldMkLst>
          <pc:docMk/>
          <pc:sldMk cId="992331482" sldId="834"/>
        </pc:sldMkLst>
      </pc:sldChg>
      <pc:sldChg chg="modSp add mod ord">
        <pc:chgData name="Merve Tekin" userId="f9153270-d808-4615-97b1-e6734aef416e" providerId="ADAL" clId="{8E1D4969-ABB9-4D90-B88E-BC369518F6EA}" dt="2024-12-19T11:35:26.677" v="5803" actId="207"/>
        <pc:sldMkLst>
          <pc:docMk/>
          <pc:sldMk cId="3977097894" sldId="835"/>
        </pc:sldMkLst>
        <pc:spChg chg="mod">
          <ac:chgData name="Merve Tekin" userId="f9153270-d808-4615-97b1-e6734aef416e" providerId="ADAL" clId="{8E1D4969-ABB9-4D90-B88E-BC369518F6EA}" dt="2024-12-19T11:35:26.677" v="5803" actId="207"/>
          <ac:spMkLst>
            <pc:docMk/>
            <pc:sldMk cId="3977097894" sldId="835"/>
            <ac:spMk id="3" creationId="{EA8F778D-3304-3572-C17D-5625CA9440F3}"/>
          </ac:spMkLst>
        </pc:spChg>
        <pc:spChg chg="mod">
          <ac:chgData name="Merve Tekin" userId="f9153270-d808-4615-97b1-e6734aef416e" providerId="ADAL" clId="{8E1D4969-ABB9-4D90-B88E-BC369518F6EA}" dt="2024-12-16T12:50:50.773" v="1858" actId="1076"/>
          <ac:spMkLst>
            <pc:docMk/>
            <pc:sldMk cId="3977097894" sldId="835"/>
            <ac:spMk id="119" creationId="{E216599D-F6C6-CE1F-6991-8A43907C7DE2}"/>
          </ac:spMkLst>
        </pc:spChg>
      </pc:sldChg>
      <pc:sldChg chg="new del">
        <pc:chgData name="Merve Tekin" userId="f9153270-d808-4615-97b1-e6734aef416e" providerId="ADAL" clId="{8E1D4969-ABB9-4D90-B88E-BC369518F6EA}" dt="2024-12-16T12:55:01.990" v="1865" actId="47"/>
        <pc:sldMkLst>
          <pc:docMk/>
          <pc:sldMk cId="3464062675" sldId="836"/>
        </pc:sldMkLst>
      </pc:sldChg>
      <pc:sldChg chg="modSp add mod ord">
        <pc:chgData name="Merve Tekin" userId="f9153270-d808-4615-97b1-e6734aef416e" providerId="ADAL" clId="{8E1D4969-ABB9-4D90-B88E-BC369518F6EA}" dt="2024-12-19T11:32:00.401" v="5574" actId="1076"/>
        <pc:sldMkLst>
          <pc:docMk/>
          <pc:sldMk cId="3178953059" sldId="837"/>
        </pc:sldMkLst>
        <pc:spChg chg="mod">
          <ac:chgData name="Merve Tekin" userId="f9153270-d808-4615-97b1-e6734aef416e" providerId="ADAL" clId="{8E1D4969-ABB9-4D90-B88E-BC369518F6EA}" dt="2024-12-19T11:31:55.629" v="5573" actId="1076"/>
          <ac:spMkLst>
            <pc:docMk/>
            <pc:sldMk cId="3178953059" sldId="837"/>
            <ac:spMk id="3" creationId="{854116BD-4C64-EB6D-8F90-A737089683EB}"/>
          </ac:spMkLst>
        </pc:spChg>
        <pc:spChg chg="mod">
          <ac:chgData name="Merve Tekin" userId="f9153270-d808-4615-97b1-e6734aef416e" providerId="ADAL" clId="{8E1D4969-ABB9-4D90-B88E-BC369518F6EA}" dt="2024-12-19T11:32:00.401" v="5574" actId="1076"/>
          <ac:spMkLst>
            <pc:docMk/>
            <pc:sldMk cId="3178953059" sldId="837"/>
            <ac:spMk id="119" creationId="{E0053233-5F9E-A3BF-2057-D3C805FF722C}"/>
          </ac:spMkLst>
        </pc:spChg>
      </pc:sldChg>
      <pc:sldChg chg="new del">
        <pc:chgData name="Merve Tekin" userId="f9153270-d808-4615-97b1-e6734aef416e" providerId="ADAL" clId="{8E1D4969-ABB9-4D90-B88E-BC369518F6EA}" dt="2024-12-16T13:00:05.612" v="1944" actId="47"/>
        <pc:sldMkLst>
          <pc:docMk/>
          <pc:sldMk cId="1159715890" sldId="838"/>
        </pc:sldMkLst>
      </pc:sldChg>
      <pc:sldChg chg="modSp add mod ord">
        <pc:chgData name="Merve Tekin" userId="f9153270-d808-4615-97b1-e6734aef416e" providerId="ADAL" clId="{8E1D4969-ABB9-4D90-B88E-BC369518F6EA}" dt="2024-12-19T11:32:07.035" v="5575" actId="20577"/>
        <pc:sldMkLst>
          <pc:docMk/>
          <pc:sldMk cId="3677902093" sldId="839"/>
        </pc:sldMkLst>
        <pc:spChg chg="mod">
          <ac:chgData name="Merve Tekin" userId="f9153270-d808-4615-97b1-e6734aef416e" providerId="ADAL" clId="{8E1D4969-ABB9-4D90-B88E-BC369518F6EA}" dt="2024-12-19T11:32:07.035" v="5575" actId="20577"/>
          <ac:spMkLst>
            <pc:docMk/>
            <pc:sldMk cId="3677902093" sldId="839"/>
            <ac:spMk id="3" creationId="{D2E45B71-1389-94F1-C057-CA4B0D2105D6}"/>
          </ac:spMkLst>
        </pc:spChg>
        <pc:spChg chg="mod">
          <ac:chgData name="Merve Tekin" userId="f9153270-d808-4615-97b1-e6734aef416e" providerId="ADAL" clId="{8E1D4969-ABB9-4D90-B88E-BC369518F6EA}" dt="2024-12-19T11:31:41.057" v="5567" actId="1076"/>
          <ac:spMkLst>
            <pc:docMk/>
            <pc:sldMk cId="3677902093" sldId="839"/>
            <ac:spMk id="119" creationId="{473A4253-CB54-D0BC-2E85-58641584CDF0}"/>
          </ac:spMkLst>
        </pc:spChg>
      </pc:sldChg>
      <pc:sldChg chg="new del">
        <pc:chgData name="Merve Tekin" userId="f9153270-d808-4615-97b1-e6734aef416e" providerId="ADAL" clId="{8E1D4969-ABB9-4D90-B88E-BC369518F6EA}" dt="2024-12-16T13:03:13.693" v="2086" actId="47"/>
        <pc:sldMkLst>
          <pc:docMk/>
          <pc:sldMk cId="324018096" sldId="840"/>
        </pc:sldMkLst>
      </pc:sldChg>
      <pc:sldChg chg="modSp add mod">
        <pc:chgData name="Merve Tekin" userId="f9153270-d808-4615-97b1-e6734aef416e" providerId="ADAL" clId="{8E1D4969-ABB9-4D90-B88E-BC369518F6EA}" dt="2024-12-19T12:00:44.332" v="6333" actId="20577"/>
        <pc:sldMkLst>
          <pc:docMk/>
          <pc:sldMk cId="3287343343" sldId="841"/>
        </pc:sldMkLst>
        <pc:spChg chg="mod">
          <ac:chgData name="Merve Tekin" userId="f9153270-d808-4615-97b1-e6734aef416e" providerId="ADAL" clId="{8E1D4969-ABB9-4D90-B88E-BC369518F6EA}" dt="2024-12-19T12:00:44.332" v="6333" actId="20577"/>
          <ac:spMkLst>
            <pc:docMk/>
            <pc:sldMk cId="3287343343" sldId="841"/>
            <ac:spMk id="3" creationId="{67499836-EE15-EF92-770C-31295E8C29AE}"/>
          </ac:spMkLst>
        </pc:spChg>
        <pc:spChg chg="mod">
          <ac:chgData name="Merve Tekin" userId="f9153270-d808-4615-97b1-e6734aef416e" providerId="ADAL" clId="{8E1D4969-ABB9-4D90-B88E-BC369518F6EA}" dt="2024-12-16T13:03:28.874" v="2119" actId="20577"/>
          <ac:spMkLst>
            <pc:docMk/>
            <pc:sldMk cId="3287343343" sldId="841"/>
            <ac:spMk id="119" creationId="{0670EA4C-FF0C-477A-4293-22276B1A052E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13:04:31.260" v="2133" actId="47"/>
        <pc:sldMkLst>
          <pc:docMk/>
          <pc:sldMk cId="1377103798" sldId="842"/>
        </pc:sldMkLst>
      </pc:sldChg>
      <pc:sldChg chg="addSp modSp add del mod setBg">
        <pc:chgData name="Merve Tekin" userId="f9153270-d808-4615-97b1-e6734aef416e" providerId="ADAL" clId="{8E1D4969-ABB9-4D90-B88E-BC369518F6EA}" dt="2024-12-16T13:05:18.278" v="2142" actId="47"/>
        <pc:sldMkLst>
          <pc:docMk/>
          <pc:sldMk cId="124616769" sldId="843"/>
        </pc:sldMkLst>
      </pc:sldChg>
      <pc:sldChg chg="addSp delSp modSp new mod">
        <pc:chgData name="Merve Tekin" userId="f9153270-d808-4615-97b1-e6734aef416e" providerId="ADAL" clId="{8E1D4969-ABB9-4D90-B88E-BC369518F6EA}" dt="2024-12-16T13:05:52.233" v="2148" actId="1076"/>
        <pc:sldMkLst>
          <pc:docMk/>
          <pc:sldMk cId="3942215912" sldId="844"/>
        </pc:sldMkLst>
        <pc:spChg chg="add mod">
          <ac:chgData name="Merve Tekin" userId="f9153270-d808-4615-97b1-e6734aef416e" providerId="ADAL" clId="{8E1D4969-ABB9-4D90-B88E-BC369518F6EA}" dt="2024-12-16T13:05:32.616" v="2144" actId="1076"/>
          <ac:spMkLst>
            <pc:docMk/>
            <pc:sldMk cId="3942215912" sldId="844"/>
            <ac:spMk id="5" creationId="{F42A9C54-1028-C56B-9C09-99AA4629A5BB}"/>
          </ac:spMkLst>
        </pc:spChg>
        <pc:picChg chg="add mod">
          <ac:chgData name="Merve Tekin" userId="f9153270-d808-4615-97b1-e6734aef416e" providerId="ADAL" clId="{8E1D4969-ABB9-4D90-B88E-BC369518F6EA}" dt="2024-12-16T13:05:36.429" v="2145" actId="1076"/>
          <ac:picMkLst>
            <pc:docMk/>
            <pc:sldMk cId="3942215912" sldId="844"/>
            <ac:picMk id="3" creationId="{E6EF2C46-8006-19C0-7BF2-B34089D39DF0}"/>
          </ac:picMkLst>
        </pc:picChg>
        <pc:picChg chg="add mod">
          <ac:chgData name="Merve Tekin" userId="f9153270-d808-4615-97b1-e6734aef416e" providerId="ADAL" clId="{8E1D4969-ABB9-4D90-B88E-BC369518F6EA}" dt="2024-12-16T13:05:52.233" v="2148" actId="1076"/>
          <ac:picMkLst>
            <pc:docMk/>
            <pc:sldMk cId="3942215912" sldId="844"/>
            <ac:picMk id="4" creationId="{CD0DBC14-7027-85F1-1CC6-4DA85AE47846}"/>
          </ac:picMkLst>
        </pc:picChg>
      </pc:sldChg>
      <pc:sldChg chg="new del">
        <pc:chgData name="Merve Tekin" userId="f9153270-d808-4615-97b1-e6734aef416e" providerId="ADAL" clId="{8E1D4969-ABB9-4D90-B88E-BC369518F6EA}" dt="2024-12-16T13:06:24.505" v="2151" actId="47"/>
        <pc:sldMkLst>
          <pc:docMk/>
          <pc:sldMk cId="1279649246" sldId="845"/>
        </pc:sldMkLst>
      </pc:sldChg>
      <pc:sldChg chg="modSp add mod">
        <pc:chgData name="Merve Tekin" userId="f9153270-d808-4615-97b1-e6734aef416e" providerId="ADAL" clId="{8E1D4969-ABB9-4D90-B88E-BC369518F6EA}" dt="2024-12-16T14:07:07.469" v="2983" actId="20577"/>
        <pc:sldMkLst>
          <pc:docMk/>
          <pc:sldMk cId="1770235972" sldId="846"/>
        </pc:sldMkLst>
        <pc:spChg chg="mod">
          <ac:chgData name="Merve Tekin" userId="f9153270-d808-4615-97b1-e6734aef416e" providerId="ADAL" clId="{8E1D4969-ABB9-4D90-B88E-BC369518F6EA}" dt="2024-12-16T13:07:33.354" v="2165" actId="1076"/>
          <ac:spMkLst>
            <pc:docMk/>
            <pc:sldMk cId="1770235972" sldId="846"/>
            <ac:spMk id="3" creationId="{FFA61B44-A65F-52D1-D5E9-80D6276CC176}"/>
          </ac:spMkLst>
        </pc:spChg>
        <pc:spChg chg="mod">
          <ac:chgData name="Merve Tekin" userId="f9153270-d808-4615-97b1-e6734aef416e" providerId="ADAL" clId="{8E1D4969-ABB9-4D90-B88E-BC369518F6EA}" dt="2024-12-16T14:07:07.469" v="2983" actId="20577"/>
          <ac:spMkLst>
            <pc:docMk/>
            <pc:sldMk cId="1770235972" sldId="846"/>
            <ac:spMk id="119" creationId="{E7588DAB-26AA-938A-85C1-0D96A4478C55}"/>
          </ac:spMkLst>
        </pc:spChg>
      </pc:sldChg>
      <pc:sldChg chg="new del">
        <pc:chgData name="Merve Tekin" userId="f9153270-d808-4615-97b1-e6734aef416e" providerId="ADAL" clId="{8E1D4969-ABB9-4D90-B88E-BC369518F6EA}" dt="2024-12-16T13:08:06.106" v="2168" actId="47"/>
        <pc:sldMkLst>
          <pc:docMk/>
          <pc:sldMk cId="3300747473" sldId="847"/>
        </pc:sldMkLst>
      </pc:sldChg>
      <pc:sldChg chg="modSp add mod ord">
        <pc:chgData name="Merve Tekin" userId="f9153270-d808-4615-97b1-e6734aef416e" providerId="ADAL" clId="{8E1D4969-ABB9-4D90-B88E-BC369518F6EA}" dt="2024-12-19T11:03:53.169" v="5101"/>
        <pc:sldMkLst>
          <pc:docMk/>
          <pc:sldMk cId="216300049" sldId="848"/>
        </pc:sldMkLst>
        <pc:spChg chg="mod">
          <ac:chgData name="Merve Tekin" userId="f9153270-d808-4615-97b1-e6734aef416e" providerId="ADAL" clId="{8E1D4969-ABB9-4D90-B88E-BC369518F6EA}" dt="2024-12-16T13:12:17.142" v="2279" actId="255"/>
          <ac:spMkLst>
            <pc:docMk/>
            <pc:sldMk cId="216300049" sldId="848"/>
            <ac:spMk id="3" creationId="{75903329-5DB2-2760-F99F-886E2BF492EA}"/>
          </ac:spMkLst>
        </pc:spChg>
        <pc:spChg chg="mod">
          <ac:chgData name="Merve Tekin" userId="f9153270-d808-4615-97b1-e6734aef416e" providerId="ADAL" clId="{8E1D4969-ABB9-4D90-B88E-BC369518F6EA}" dt="2024-12-16T13:11:14.569" v="2269" actId="20577"/>
          <ac:spMkLst>
            <pc:docMk/>
            <pc:sldMk cId="216300049" sldId="848"/>
            <ac:spMk id="119" creationId="{58D7C710-9583-A293-69A0-A2ECAD15D557}"/>
          </ac:spMkLst>
        </pc:spChg>
      </pc:sldChg>
      <pc:sldChg chg="new del">
        <pc:chgData name="Merve Tekin" userId="f9153270-d808-4615-97b1-e6734aef416e" providerId="ADAL" clId="{8E1D4969-ABB9-4D90-B88E-BC369518F6EA}" dt="2024-12-16T13:11:07.258" v="2257" actId="47"/>
        <pc:sldMkLst>
          <pc:docMk/>
          <pc:sldMk cId="4026836062" sldId="849"/>
        </pc:sldMkLst>
      </pc:sldChg>
      <pc:sldChg chg="modSp add mod">
        <pc:chgData name="Merve Tekin" userId="f9153270-d808-4615-97b1-e6734aef416e" providerId="ADAL" clId="{8E1D4969-ABB9-4D90-B88E-BC369518F6EA}" dt="2024-12-25T06:56:17.492" v="6507" actId="20577"/>
        <pc:sldMkLst>
          <pc:docMk/>
          <pc:sldMk cId="3286514847" sldId="850"/>
        </pc:sldMkLst>
        <pc:spChg chg="mod">
          <ac:chgData name="Merve Tekin" userId="f9153270-d808-4615-97b1-e6734aef416e" providerId="ADAL" clId="{8E1D4969-ABB9-4D90-B88E-BC369518F6EA}" dt="2024-12-25T06:56:17.492" v="6507" actId="20577"/>
          <ac:spMkLst>
            <pc:docMk/>
            <pc:sldMk cId="3286514847" sldId="850"/>
            <ac:spMk id="3" creationId="{FBE762C5-4F01-F323-FDDC-D907F2C53B59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13:14:17.384" v="2284" actId="47"/>
        <pc:sldMkLst>
          <pc:docMk/>
          <pc:sldMk cId="3595815733" sldId="851"/>
        </pc:sldMkLst>
      </pc:sldChg>
      <pc:sldChg chg="addSp delSp modSp add mod ord setBg">
        <pc:chgData name="Merve Tekin" userId="f9153270-d808-4615-97b1-e6734aef416e" providerId="ADAL" clId="{8E1D4969-ABB9-4D90-B88E-BC369518F6EA}" dt="2024-12-19T11:03:53.169" v="5101"/>
        <pc:sldMkLst>
          <pc:docMk/>
          <pc:sldMk cId="17078784" sldId="852"/>
        </pc:sldMkLst>
        <pc:spChg chg="add mod">
          <ac:chgData name="Merve Tekin" userId="f9153270-d808-4615-97b1-e6734aef416e" providerId="ADAL" clId="{8E1D4969-ABB9-4D90-B88E-BC369518F6EA}" dt="2024-12-16T13:15:39.429" v="2302" actId="1076"/>
          <ac:spMkLst>
            <pc:docMk/>
            <pc:sldMk cId="17078784" sldId="852"/>
            <ac:spMk id="5" creationId="{298F7CB5-C445-E3C8-6C27-351BA66EEFCB}"/>
          </ac:spMkLst>
        </pc:spChg>
        <pc:spChg chg="mod">
          <ac:chgData name="Merve Tekin" userId="f9153270-d808-4615-97b1-e6734aef416e" providerId="ADAL" clId="{8E1D4969-ABB9-4D90-B88E-BC369518F6EA}" dt="2024-12-16T13:14:53.125" v="2292" actId="26606"/>
          <ac:spMkLst>
            <pc:docMk/>
            <pc:sldMk cId="17078784" sldId="852"/>
            <ac:spMk id="119" creationId="{6581FD62-A146-E4E9-42EA-B15609E99A73}"/>
          </ac:spMkLst>
        </pc:spChg>
        <pc:picChg chg="add mod">
          <ac:chgData name="Merve Tekin" userId="f9153270-d808-4615-97b1-e6734aef416e" providerId="ADAL" clId="{8E1D4969-ABB9-4D90-B88E-BC369518F6EA}" dt="2024-12-16T13:15:33.641" v="2301" actId="1076"/>
          <ac:picMkLst>
            <pc:docMk/>
            <pc:sldMk cId="17078784" sldId="852"/>
            <ac:picMk id="2" creationId="{0E55D050-4FC1-0CFD-5F85-D5B2961BC1B1}"/>
          </ac:picMkLst>
        </pc:picChg>
      </pc:sldChg>
      <pc:sldChg chg="new del">
        <pc:chgData name="Merve Tekin" userId="f9153270-d808-4615-97b1-e6734aef416e" providerId="ADAL" clId="{8E1D4969-ABB9-4D90-B88E-BC369518F6EA}" dt="2024-12-16T13:24:45.724" v="2305" actId="47"/>
        <pc:sldMkLst>
          <pc:docMk/>
          <pc:sldMk cId="3808084942" sldId="853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2905254060" sldId="854"/>
        </pc:sldMkLst>
        <pc:spChg chg="mod">
          <ac:chgData name="Merve Tekin" userId="f9153270-d808-4615-97b1-e6734aef416e" providerId="ADAL" clId="{8E1D4969-ABB9-4D90-B88E-BC369518F6EA}" dt="2024-12-16T13:57:34.791" v="2912" actId="113"/>
          <ac:spMkLst>
            <pc:docMk/>
            <pc:sldMk cId="2905254060" sldId="854"/>
            <ac:spMk id="4" creationId="{B545A29C-6D4D-1C26-087B-04C7112CFEFE}"/>
          </ac:spMkLst>
        </pc:spChg>
        <pc:spChg chg="mod">
          <ac:chgData name="Merve Tekin" userId="f9153270-d808-4615-97b1-e6734aef416e" providerId="ADAL" clId="{8E1D4969-ABB9-4D90-B88E-BC369518F6EA}" dt="2024-12-16T13:31:30.907" v="2343" actId="1076"/>
          <ac:spMkLst>
            <pc:docMk/>
            <pc:sldMk cId="2905254060" sldId="854"/>
            <ac:spMk id="119" creationId="{3A21DD68-C6D7-83C8-C29B-E49F30B72935}"/>
          </ac:spMkLst>
        </pc:spChg>
      </pc:sldChg>
      <pc:sldChg chg="new del">
        <pc:chgData name="Merve Tekin" userId="f9153270-d808-4615-97b1-e6734aef416e" providerId="ADAL" clId="{8E1D4969-ABB9-4D90-B88E-BC369518F6EA}" dt="2024-12-16T13:49:42.463" v="2524" actId="47"/>
        <pc:sldMkLst>
          <pc:docMk/>
          <pc:sldMk cId="3787327862" sldId="855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1884836583" sldId="856"/>
        </pc:sldMkLst>
        <pc:spChg chg="mod">
          <ac:chgData name="Merve Tekin" userId="f9153270-d808-4615-97b1-e6734aef416e" providerId="ADAL" clId="{8E1D4969-ABB9-4D90-B88E-BC369518F6EA}" dt="2024-12-17T06:16:24.923" v="3178" actId="20577"/>
          <ac:spMkLst>
            <pc:docMk/>
            <pc:sldMk cId="1884836583" sldId="856"/>
            <ac:spMk id="4" creationId="{3D2228C1-68F5-3C17-A555-CA43F602DF31}"/>
          </ac:spMkLst>
        </pc:spChg>
        <pc:spChg chg="mod">
          <ac:chgData name="Merve Tekin" userId="f9153270-d808-4615-97b1-e6734aef416e" providerId="ADAL" clId="{8E1D4969-ABB9-4D90-B88E-BC369518F6EA}" dt="2024-12-16T13:55:41.699" v="2832" actId="1076"/>
          <ac:spMkLst>
            <pc:docMk/>
            <pc:sldMk cId="1884836583" sldId="856"/>
            <ac:spMk id="119" creationId="{809FE520-138E-FB96-50AE-824EEFF12787}"/>
          </ac:spMkLst>
        </pc:spChg>
      </pc:sldChg>
      <pc:sldChg chg="addSp delSp new del mod">
        <pc:chgData name="Merve Tekin" userId="f9153270-d808-4615-97b1-e6734aef416e" providerId="ADAL" clId="{8E1D4969-ABB9-4D90-B88E-BC369518F6EA}" dt="2024-12-17T10:02:47.498" v="3462" actId="47"/>
        <pc:sldMkLst>
          <pc:docMk/>
          <pc:sldMk cId="2004709640" sldId="857"/>
        </pc:sldMkLst>
      </pc:sldChg>
      <pc:sldChg chg="modSp add mod ord">
        <pc:chgData name="Merve Tekin" userId="f9153270-d808-4615-97b1-e6734aef416e" providerId="ADAL" clId="{8E1D4969-ABB9-4D90-B88E-BC369518F6EA}" dt="2024-12-19T11:27:13.460" v="5553" actId="123"/>
        <pc:sldMkLst>
          <pc:docMk/>
          <pc:sldMk cId="3084462889" sldId="858"/>
        </pc:sldMkLst>
        <pc:spChg chg="mod">
          <ac:chgData name="Merve Tekin" userId="f9153270-d808-4615-97b1-e6734aef416e" providerId="ADAL" clId="{8E1D4969-ABB9-4D90-B88E-BC369518F6EA}" dt="2024-12-19T11:27:13.460" v="5553" actId="123"/>
          <ac:spMkLst>
            <pc:docMk/>
            <pc:sldMk cId="3084462889" sldId="858"/>
            <ac:spMk id="3" creationId="{028335FE-E9DD-5B53-49A1-7D2DAA4FE894}"/>
          </ac:spMkLst>
        </pc:spChg>
      </pc:sldChg>
      <pc:sldChg chg="new del">
        <pc:chgData name="Merve Tekin" userId="f9153270-d808-4615-97b1-e6734aef416e" providerId="ADAL" clId="{8E1D4969-ABB9-4D90-B88E-BC369518F6EA}" dt="2024-12-17T10:19:58.185" v="3799" actId="47"/>
        <pc:sldMkLst>
          <pc:docMk/>
          <pc:sldMk cId="342811560" sldId="859"/>
        </pc:sldMkLst>
      </pc:sldChg>
      <pc:sldChg chg="modSp add mod ord">
        <pc:chgData name="Merve Tekin" userId="f9153270-d808-4615-97b1-e6734aef416e" providerId="ADAL" clId="{8E1D4969-ABB9-4D90-B88E-BC369518F6EA}" dt="2024-12-19T11:47:31.734" v="5938" actId="20577"/>
        <pc:sldMkLst>
          <pc:docMk/>
          <pc:sldMk cId="1445913701" sldId="860"/>
        </pc:sldMkLst>
        <pc:spChg chg="mod">
          <ac:chgData name="Merve Tekin" userId="f9153270-d808-4615-97b1-e6734aef416e" providerId="ADAL" clId="{8E1D4969-ABB9-4D90-B88E-BC369518F6EA}" dt="2024-12-19T11:47:31.734" v="5938" actId="20577"/>
          <ac:spMkLst>
            <pc:docMk/>
            <pc:sldMk cId="1445913701" sldId="860"/>
            <ac:spMk id="3" creationId="{BE9EE6F6-8721-5ADE-D380-DEED7B420A74}"/>
          </ac:spMkLst>
        </pc:spChg>
        <pc:spChg chg="mod">
          <ac:chgData name="Merve Tekin" userId="f9153270-d808-4615-97b1-e6734aef416e" providerId="ADAL" clId="{8E1D4969-ABB9-4D90-B88E-BC369518F6EA}" dt="2024-12-17T10:20:18.176" v="3831" actId="1076"/>
          <ac:spMkLst>
            <pc:docMk/>
            <pc:sldMk cId="1445913701" sldId="860"/>
            <ac:spMk id="119" creationId="{72B00C08-33AF-CA4D-3646-219FAFD97D3F}"/>
          </ac:spMkLst>
        </pc:spChg>
      </pc:sldChg>
      <pc:sldChg chg="new del">
        <pc:chgData name="Merve Tekin" userId="f9153270-d808-4615-97b1-e6734aef416e" providerId="ADAL" clId="{8E1D4969-ABB9-4D90-B88E-BC369518F6EA}" dt="2024-12-17T12:13:49.374" v="4550" actId="47"/>
        <pc:sldMkLst>
          <pc:docMk/>
          <pc:sldMk cId="997038808" sldId="861"/>
        </pc:sldMkLst>
      </pc:sldChg>
      <pc:sldChg chg="modSp add mod">
        <pc:chgData name="Merve Tekin" userId="f9153270-d808-4615-97b1-e6734aef416e" providerId="ADAL" clId="{8E1D4969-ABB9-4D90-B88E-BC369518F6EA}" dt="2024-12-17T13:39:22.720" v="4946" actId="20577"/>
        <pc:sldMkLst>
          <pc:docMk/>
          <pc:sldMk cId="781122113" sldId="862"/>
        </pc:sldMkLst>
        <pc:spChg chg="mod">
          <ac:chgData name="Merve Tekin" userId="f9153270-d808-4615-97b1-e6734aef416e" providerId="ADAL" clId="{8E1D4969-ABB9-4D90-B88E-BC369518F6EA}" dt="2024-12-17T13:39:22.720" v="4946" actId="20577"/>
          <ac:spMkLst>
            <pc:docMk/>
            <pc:sldMk cId="781122113" sldId="862"/>
            <ac:spMk id="3" creationId="{F3BA5D68-5536-F03B-F005-7881C0660170}"/>
          </ac:spMkLst>
        </pc:spChg>
        <pc:spChg chg="mod">
          <ac:chgData name="Merve Tekin" userId="f9153270-d808-4615-97b1-e6734aef416e" providerId="ADAL" clId="{8E1D4969-ABB9-4D90-B88E-BC369518F6EA}" dt="2024-12-17T12:24:46.097" v="4740" actId="20577"/>
          <ac:spMkLst>
            <pc:docMk/>
            <pc:sldMk cId="781122113" sldId="862"/>
            <ac:spMk id="119" creationId="{E46FBCFD-1D25-7D2A-4579-2983774EF6D2}"/>
          </ac:spMkLst>
        </pc:spChg>
      </pc:sldChg>
      <pc:sldChg chg="modSp mod">
        <pc:chgData name="Merve Tekin" userId="f9153270-d808-4615-97b1-e6734aef416e" providerId="ADAL" clId="{8E1D4969-ABB9-4D90-B88E-BC369518F6EA}" dt="2024-12-19T11:51:35.376" v="5967" actId="20577"/>
        <pc:sldMkLst>
          <pc:docMk/>
          <pc:sldMk cId="422317444" sldId="864"/>
        </pc:sldMkLst>
        <pc:spChg chg="mod">
          <ac:chgData name="Merve Tekin" userId="f9153270-d808-4615-97b1-e6734aef416e" providerId="ADAL" clId="{8E1D4969-ABB9-4D90-B88E-BC369518F6EA}" dt="2024-12-19T11:51:35.376" v="5967" actId="20577"/>
          <ac:spMkLst>
            <pc:docMk/>
            <pc:sldMk cId="422317444" sldId="864"/>
            <ac:spMk id="3" creationId="{4DE3510D-6B84-1FD9-E814-E17A35C5358B}"/>
          </ac:spMkLst>
        </pc:spChg>
      </pc:sldChg>
      <pc:sldChg chg="addSp delSp modSp mod ord">
        <pc:chgData name="Merve Tekin" userId="f9153270-d808-4615-97b1-e6734aef416e" providerId="ADAL" clId="{8E1D4969-ABB9-4D90-B88E-BC369518F6EA}" dt="2024-12-19T11:53:54.150" v="5974" actId="1076"/>
        <pc:sldMkLst>
          <pc:docMk/>
          <pc:sldMk cId="3897105212" sldId="867"/>
        </pc:sldMkLst>
        <pc:picChg chg="add mod">
          <ac:chgData name="Merve Tekin" userId="f9153270-d808-4615-97b1-e6734aef416e" providerId="ADAL" clId="{8E1D4969-ABB9-4D90-B88E-BC369518F6EA}" dt="2024-12-19T11:53:54.150" v="5974" actId="1076"/>
          <ac:picMkLst>
            <pc:docMk/>
            <pc:sldMk cId="3897105212" sldId="867"/>
            <ac:picMk id="5" creationId="{131A8834-25F9-C671-0316-AE067ED8933A}"/>
          </ac:picMkLst>
        </pc:picChg>
      </pc:sldChg>
      <pc:sldChg chg="modSp mod ord">
        <pc:chgData name="Merve Tekin" userId="f9153270-d808-4615-97b1-e6734aef416e" providerId="ADAL" clId="{8E1D4969-ABB9-4D90-B88E-BC369518F6EA}" dt="2024-12-19T11:20:33.002" v="5190" actId="20577"/>
        <pc:sldMkLst>
          <pc:docMk/>
          <pc:sldMk cId="4163851356" sldId="869"/>
        </pc:sldMkLst>
        <pc:spChg chg="mod">
          <ac:chgData name="Merve Tekin" userId="f9153270-d808-4615-97b1-e6734aef416e" providerId="ADAL" clId="{8E1D4969-ABB9-4D90-B88E-BC369518F6EA}" dt="2024-12-19T11:20:33.002" v="5190" actId="20577"/>
          <ac:spMkLst>
            <pc:docMk/>
            <pc:sldMk cId="4163851356" sldId="869"/>
            <ac:spMk id="3" creationId="{C051A132-0217-EC61-67DA-0081041B2922}"/>
          </ac:spMkLst>
        </pc:spChg>
      </pc:sldChg>
      <pc:sldChg chg="modSp mod">
        <pc:chgData name="Merve Tekin" userId="f9153270-d808-4615-97b1-e6734aef416e" providerId="ADAL" clId="{8E1D4969-ABB9-4D90-B88E-BC369518F6EA}" dt="2024-12-19T11:58:44.350" v="6095" actId="20577"/>
        <pc:sldMkLst>
          <pc:docMk/>
          <pc:sldMk cId="437273738" sldId="871"/>
        </pc:sldMkLst>
        <pc:spChg chg="mod">
          <ac:chgData name="Merve Tekin" userId="f9153270-d808-4615-97b1-e6734aef416e" providerId="ADAL" clId="{8E1D4969-ABB9-4D90-B88E-BC369518F6EA}" dt="2024-12-19T11:58:44.350" v="6095" actId="20577"/>
          <ac:spMkLst>
            <pc:docMk/>
            <pc:sldMk cId="437273738" sldId="871"/>
            <ac:spMk id="3" creationId="{138E3A05-75D0-DEAA-0E9C-5EDEC58CD1A7}"/>
          </ac:spMkLst>
        </pc:spChg>
      </pc:sldChg>
      <pc:sldChg chg="new del">
        <pc:chgData name="Merve Tekin" userId="f9153270-d808-4615-97b1-e6734aef416e" providerId="ADAL" clId="{8E1D4969-ABB9-4D90-B88E-BC369518F6EA}" dt="2024-12-19T06:10:14.996" v="4970" actId="47"/>
        <pc:sldMkLst>
          <pc:docMk/>
          <pc:sldMk cId="1755525962" sldId="872"/>
        </pc:sldMkLst>
      </pc:sldChg>
      <pc:sldChg chg="addSp delSp modSp add mod">
        <pc:chgData name="Merve Tekin" userId="f9153270-d808-4615-97b1-e6734aef416e" providerId="ADAL" clId="{8E1D4969-ABB9-4D90-B88E-BC369518F6EA}" dt="2024-12-19T13:04:25.961" v="6344" actId="1076"/>
        <pc:sldMkLst>
          <pc:docMk/>
          <pc:sldMk cId="3648181205" sldId="873"/>
        </pc:sldMkLst>
        <pc:spChg chg="mod">
          <ac:chgData name="Merve Tekin" userId="f9153270-d808-4615-97b1-e6734aef416e" providerId="ADAL" clId="{8E1D4969-ABB9-4D90-B88E-BC369518F6EA}" dt="2024-12-19T13:04:25.961" v="6344" actId="1076"/>
          <ac:spMkLst>
            <pc:docMk/>
            <pc:sldMk cId="3648181205" sldId="873"/>
            <ac:spMk id="119" creationId="{1814D755-91A5-8987-3B77-EA1B558A3705}"/>
          </ac:spMkLst>
        </pc:spChg>
        <pc:picChg chg="add mod">
          <ac:chgData name="Merve Tekin" userId="f9153270-d808-4615-97b1-e6734aef416e" providerId="ADAL" clId="{8E1D4969-ABB9-4D90-B88E-BC369518F6EA}" dt="2024-12-19T13:04:20.411" v="6343" actId="14100"/>
          <ac:picMkLst>
            <pc:docMk/>
            <pc:sldMk cId="3648181205" sldId="873"/>
            <ac:picMk id="6" creationId="{C6132158-E9AD-DCCB-7B71-DEE773F14DF4}"/>
          </ac:picMkLst>
        </pc:picChg>
      </pc:sldChg>
      <pc:sldChg chg="addSp delSp modSp new mod">
        <pc:chgData name="Merve Tekin" userId="f9153270-d808-4615-97b1-e6734aef416e" providerId="ADAL" clId="{8E1D4969-ABB9-4D90-B88E-BC369518F6EA}" dt="2024-12-19T11:11:55.282" v="5128" actId="1076"/>
        <pc:sldMkLst>
          <pc:docMk/>
          <pc:sldMk cId="3170888029" sldId="874"/>
        </pc:sldMkLst>
        <pc:spChg chg="add mod">
          <ac:chgData name="Merve Tekin" userId="f9153270-d808-4615-97b1-e6734aef416e" providerId="ADAL" clId="{8E1D4969-ABB9-4D90-B88E-BC369518F6EA}" dt="2024-12-19T06:12:28.351" v="5059" actId="1076"/>
          <ac:spMkLst>
            <pc:docMk/>
            <pc:sldMk cId="3170888029" sldId="874"/>
            <ac:spMk id="6" creationId="{7D39AEE3-387B-2B29-2E11-7965A076CF1A}"/>
          </ac:spMkLst>
        </pc:spChg>
        <pc:picChg chg="add mod">
          <ac:chgData name="Merve Tekin" userId="f9153270-d808-4615-97b1-e6734aef416e" providerId="ADAL" clId="{8E1D4969-ABB9-4D90-B88E-BC369518F6EA}" dt="2024-12-19T11:11:55.282" v="5128" actId="1076"/>
          <ac:picMkLst>
            <pc:docMk/>
            <pc:sldMk cId="3170888029" sldId="874"/>
            <ac:picMk id="4" creationId="{91EDF3A3-6383-48FC-A89B-BA298D32981C}"/>
          </ac:picMkLst>
        </pc:picChg>
      </pc:sldChg>
      <pc:sldChg chg="new del">
        <pc:chgData name="Merve Tekin" userId="f9153270-d808-4615-97b1-e6734aef416e" providerId="ADAL" clId="{8E1D4969-ABB9-4D90-B88E-BC369518F6EA}" dt="2024-12-25T06:54:03.639" v="6347" actId="47"/>
        <pc:sldMkLst>
          <pc:docMk/>
          <pc:sldMk cId="4238412715" sldId="875"/>
        </pc:sldMkLst>
      </pc:sldChg>
      <pc:sldChg chg="modSp add mod">
        <pc:chgData name="Merve Tekin" userId="f9153270-d808-4615-97b1-e6734aef416e" providerId="ADAL" clId="{8E1D4969-ABB9-4D90-B88E-BC369518F6EA}" dt="2024-12-25T06:59:03.630" v="6595" actId="108"/>
        <pc:sldMkLst>
          <pc:docMk/>
          <pc:sldMk cId="257463781" sldId="876"/>
        </pc:sldMkLst>
        <pc:spChg chg="mod">
          <ac:chgData name="Merve Tekin" userId="f9153270-d808-4615-97b1-e6734aef416e" providerId="ADAL" clId="{8E1D4969-ABB9-4D90-B88E-BC369518F6EA}" dt="2024-12-25T06:59:03.630" v="6595" actId="108"/>
          <ac:spMkLst>
            <pc:docMk/>
            <pc:sldMk cId="257463781" sldId="876"/>
            <ac:spMk id="3" creationId="{ABA9F2DF-0671-48C7-28C5-4D81ECAF4F14}"/>
          </ac:spMkLst>
        </pc:spChg>
      </pc:sldChg>
      <pc:sldMasterChg chg="addSp delSp modSp mod modSldLayout">
        <pc:chgData name="Merve Tekin" userId="f9153270-d808-4615-97b1-e6734aef416e" providerId="ADAL" clId="{8E1D4969-ABB9-4D90-B88E-BC369518F6EA}" dt="2024-12-16T11:42:21.300" v="1356" actId="14100"/>
        <pc:sldMasterMkLst>
          <pc:docMk/>
          <pc:sldMasterMk cId="0" sldId="2147483648"/>
        </pc:sldMasterMkLst>
        <pc:spChg chg="mod">
          <ac:chgData name="Merve Tekin" userId="f9153270-d808-4615-97b1-e6734aef416e" providerId="ADAL" clId="{8E1D4969-ABB9-4D90-B88E-BC369518F6EA}" dt="2024-12-16T11:42:21.300" v="1356" actId="14100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Merve Tekin" userId="f9153270-d808-4615-97b1-e6734aef416e" providerId="ADAL" clId="{8E1D4969-ABB9-4D90-B88E-BC369518F6EA}" dt="2024-12-16T11:41:53.118" v="1353" actId="1076"/>
          <ac:spMkLst>
            <pc:docMk/>
            <pc:sldMasterMk cId="0" sldId="2147483648"/>
            <ac:spMk id="11" creationId="{00000000-0000-0000-0000-000000000000}"/>
          </ac:spMkLst>
        </pc:spChg>
        <pc:sldLayoutChg chg="delSp mod">
          <pc:chgData name="Merve Tekin" userId="f9153270-d808-4615-97b1-e6734aef416e" providerId="ADAL" clId="{8E1D4969-ABB9-4D90-B88E-BC369518F6EA}" dt="2024-12-16T11:39:17.246" v="1341" actId="478"/>
          <pc:sldLayoutMkLst>
            <pc:docMk/>
            <pc:sldMasterMk cId="0" sldId="2147483648"/>
            <pc:sldLayoutMk cId="0" sldId="2147483649"/>
          </pc:sldLayoutMkLst>
        </pc:sldLayoutChg>
      </pc:sldMasterChg>
    </pc:docChg>
  </pc:docChgLst>
  <pc:docChgLst>
    <pc:chgData name="Merve Tekin" userId="f9153270-d808-4615-97b1-e6734aef416e" providerId="ADAL" clId="{FAEBB6CB-FA54-4723-91B1-CCFC231C9461}"/>
    <pc:docChg chg="undo custSel addSld delSld modSld">
      <pc:chgData name="Merve Tekin" userId="f9153270-d808-4615-97b1-e6734aef416e" providerId="ADAL" clId="{FAEBB6CB-FA54-4723-91B1-CCFC231C9461}" dt="2024-10-15T10:28:14.624" v="5964" actId="20577"/>
      <pc:docMkLst>
        <pc:docMk/>
      </pc:docMkLst>
      <pc:sldChg chg="modSp mod">
        <pc:chgData name="Merve Tekin" userId="f9153270-d808-4615-97b1-e6734aef416e" providerId="ADAL" clId="{FAEBB6CB-FA54-4723-91B1-CCFC231C9461}" dt="2024-10-14T08:08:51.975" v="59" actId="20577"/>
        <pc:sldMkLst>
          <pc:docMk/>
          <pc:sldMk cId="0" sldId="256"/>
        </pc:sldMkLst>
        <pc:spChg chg="mod">
          <ac:chgData name="Merve Tekin" userId="f9153270-d808-4615-97b1-e6734aef416e" providerId="ADAL" clId="{FAEBB6CB-FA54-4723-91B1-CCFC231C9461}" dt="2024-10-14T08:08:51.975" v="59" actId="20577"/>
          <ac:spMkLst>
            <pc:docMk/>
            <pc:sldMk cId="0" sldId="256"/>
            <ac:spMk id="92" creationId="{00000000-0000-0000-0000-000000000000}"/>
          </ac:spMkLst>
        </pc:spChg>
      </pc:sldChg>
      <pc:sldChg chg="modSp mod">
        <pc:chgData name="Merve Tekin" userId="f9153270-d808-4615-97b1-e6734aef416e" providerId="ADAL" clId="{FAEBB6CB-FA54-4723-91B1-CCFC231C9461}" dt="2024-10-15T10:23:51.678" v="5950" actId="123"/>
        <pc:sldMkLst>
          <pc:docMk/>
          <pc:sldMk cId="2545732149" sldId="776"/>
        </pc:sldMkLst>
      </pc:sldChg>
      <pc:sldChg chg="new del">
        <pc:chgData name="Merve Tekin" userId="f9153270-d808-4615-97b1-e6734aef416e" providerId="ADAL" clId="{FAEBB6CB-FA54-4723-91B1-CCFC231C9461}" dt="2024-10-14T09:23:42.286" v="906" actId="47"/>
        <pc:sldMkLst>
          <pc:docMk/>
          <pc:sldMk cId="2110433767" sldId="777"/>
        </pc:sldMkLst>
      </pc:sldChg>
      <pc:sldChg chg="modSp add mod">
        <pc:chgData name="Merve Tekin" userId="f9153270-d808-4615-97b1-e6734aef416e" providerId="ADAL" clId="{FAEBB6CB-FA54-4723-91B1-CCFC231C9461}" dt="2024-10-15T10:24:00.603" v="5951" actId="123"/>
        <pc:sldMkLst>
          <pc:docMk/>
          <pc:sldMk cId="749460594" sldId="778"/>
        </pc:sldMkLst>
      </pc:sldChg>
      <pc:sldChg chg="new del">
        <pc:chgData name="Merve Tekin" userId="f9153270-d808-4615-97b1-e6734aef416e" providerId="ADAL" clId="{FAEBB6CB-FA54-4723-91B1-CCFC231C9461}" dt="2024-10-14T09:31:45.729" v="1396" actId="47"/>
        <pc:sldMkLst>
          <pc:docMk/>
          <pc:sldMk cId="2416259937" sldId="779"/>
        </pc:sldMkLst>
      </pc:sldChg>
      <pc:sldChg chg="addSp delSp new del mod">
        <pc:chgData name="Merve Tekin" userId="f9153270-d808-4615-97b1-e6734aef416e" providerId="ADAL" clId="{FAEBB6CB-FA54-4723-91B1-CCFC231C9461}" dt="2024-10-14T09:31:40.589" v="1393" actId="47"/>
        <pc:sldMkLst>
          <pc:docMk/>
          <pc:sldMk cId="3658255426" sldId="779"/>
        </pc:sldMkLst>
      </pc:sldChg>
      <pc:sldChg chg="modSp add mod">
        <pc:chgData name="Merve Tekin" userId="f9153270-d808-4615-97b1-e6734aef416e" providerId="ADAL" clId="{FAEBB6CB-FA54-4723-91B1-CCFC231C9461}" dt="2024-10-15T10:24:05.869" v="5952" actId="123"/>
        <pc:sldMkLst>
          <pc:docMk/>
          <pc:sldMk cId="4236306746" sldId="780"/>
        </pc:sldMkLst>
      </pc:sldChg>
      <pc:sldChg chg="new del">
        <pc:chgData name="Merve Tekin" userId="f9153270-d808-4615-97b1-e6734aef416e" providerId="ADAL" clId="{FAEBB6CB-FA54-4723-91B1-CCFC231C9461}" dt="2024-10-14T09:38:39.504" v="1803" actId="47"/>
        <pc:sldMkLst>
          <pc:docMk/>
          <pc:sldMk cId="58077754" sldId="781"/>
        </pc:sldMkLst>
      </pc:sldChg>
      <pc:sldChg chg="modSp add mod">
        <pc:chgData name="Merve Tekin" userId="f9153270-d808-4615-97b1-e6734aef416e" providerId="ADAL" clId="{FAEBB6CB-FA54-4723-91B1-CCFC231C9461}" dt="2024-10-15T10:24:12.732" v="5953" actId="123"/>
        <pc:sldMkLst>
          <pc:docMk/>
          <pc:sldMk cId="962845359" sldId="782"/>
        </pc:sldMkLst>
      </pc:sldChg>
      <pc:sldChg chg="new del">
        <pc:chgData name="Merve Tekin" userId="f9153270-d808-4615-97b1-e6734aef416e" providerId="ADAL" clId="{FAEBB6CB-FA54-4723-91B1-CCFC231C9461}" dt="2024-10-14T11:00:46.268" v="2611" actId="47"/>
        <pc:sldMkLst>
          <pc:docMk/>
          <pc:sldMk cId="1959791772" sldId="783"/>
        </pc:sldMkLst>
      </pc:sldChg>
      <pc:sldChg chg="modSp add mod">
        <pc:chgData name="Merve Tekin" userId="f9153270-d808-4615-97b1-e6734aef416e" providerId="ADAL" clId="{FAEBB6CB-FA54-4723-91B1-CCFC231C9461}" dt="2024-10-15T10:28:14.624" v="5964" actId="20577"/>
        <pc:sldMkLst>
          <pc:docMk/>
          <pc:sldMk cId="2902631180" sldId="784"/>
        </pc:sldMkLst>
      </pc:sldChg>
      <pc:sldChg chg="new del">
        <pc:chgData name="Merve Tekin" userId="f9153270-d808-4615-97b1-e6734aef416e" providerId="ADAL" clId="{FAEBB6CB-FA54-4723-91B1-CCFC231C9461}" dt="2024-10-14T11:06:18.601" v="3128" actId="47"/>
        <pc:sldMkLst>
          <pc:docMk/>
          <pc:sldMk cId="3812382922" sldId="785"/>
        </pc:sldMkLst>
      </pc:sldChg>
      <pc:sldChg chg="modSp add mod">
        <pc:chgData name="Merve Tekin" userId="f9153270-d808-4615-97b1-e6734aef416e" providerId="ADAL" clId="{FAEBB6CB-FA54-4723-91B1-CCFC231C9461}" dt="2024-10-15T10:24:26.854" v="5955" actId="123"/>
        <pc:sldMkLst>
          <pc:docMk/>
          <pc:sldMk cId="3636340196" sldId="786"/>
        </pc:sldMkLst>
      </pc:sldChg>
      <pc:sldChg chg="new del">
        <pc:chgData name="Merve Tekin" userId="f9153270-d808-4615-97b1-e6734aef416e" providerId="ADAL" clId="{FAEBB6CB-FA54-4723-91B1-CCFC231C9461}" dt="2024-10-14T11:13:16.034" v="3221" actId="47"/>
        <pc:sldMkLst>
          <pc:docMk/>
          <pc:sldMk cId="2001037295" sldId="787"/>
        </pc:sldMkLst>
      </pc:sldChg>
      <pc:sldChg chg="modSp add mod">
        <pc:chgData name="Merve Tekin" userId="f9153270-d808-4615-97b1-e6734aef416e" providerId="ADAL" clId="{FAEBB6CB-FA54-4723-91B1-CCFC231C9461}" dt="2024-10-15T10:24:41.757" v="5957" actId="123"/>
        <pc:sldMkLst>
          <pc:docMk/>
          <pc:sldMk cId="3283453024" sldId="788"/>
        </pc:sldMkLst>
      </pc:sldChg>
      <pc:sldChg chg="new del">
        <pc:chgData name="Merve Tekin" userId="f9153270-d808-4615-97b1-e6734aef416e" providerId="ADAL" clId="{FAEBB6CB-FA54-4723-91B1-CCFC231C9461}" dt="2024-10-14T11:26:07.816" v="3972" actId="47"/>
        <pc:sldMkLst>
          <pc:docMk/>
          <pc:sldMk cId="1663501828" sldId="789"/>
        </pc:sldMkLst>
      </pc:sldChg>
      <pc:sldChg chg="modSp add mod">
        <pc:chgData name="Merve Tekin" userId="f9153270-d808-4615-97b1-e6734aef416e" providerId="ADAL" clId="{FAEBB6CB-FA54-4723-91B1-CCFC231C9461}" dt="2024-10-15T10:25:31.661" v="5963" actId="12"/>
        <pc:sldMkLst>
          <pc:docMk/>
          <pc:sldMk cId="4275835026" sldId="790"/>
        </pc:sldMkLst>
      </pc:sldChg>
      <pc:sldChg chg="new del">
        <pc:chgData name="Merve Tekin" userId="f9153270-d808-4615-97b1-e6734aef416e" providerId="ADAL" clId="{FAEBB6CB-FA54-4723-91B1-CCFC231C9461}" dt="2024-10-14T11:27:52.760" v="4135" actId="47"/>
        <pc:sldMkLst>
          <pc:docMk/>
          <pc:sldMk cId="2197565135" sldId="791"/>
        </pc:sldMkLst>
      </pc:sldChg>
      <pc:sldChg chg="modSp add mod">
        <pc:chgData name="Merve Tekin" userId="f9153270-d808-4615-97b1-e6734aef416e" providerId="ADAL" clId="{FAEBB6CB-FA54-4723-91B1-CCFC231C9461}" dt="2024-10-15T10:25:14.786" v="5961" actId="6549"/>
        <pc:sldMkLst>
          <pc:docMk/>
          <pc:sldMk cId="3963277001" sldId="792"/>
        </pc:sldMkLst>
      </pc:sldChg>
      <pc:sldChg chg="new del">
        <pc:chgData name="Merve Tekin" userId="f9153270-d808-4615-97b1-e6734aef416e" providerId="ADAL" clId="{FAEBB6CB-FA54-4723-91B1-CCFC231C9461}" dt="2024-10-14T11:36:13.902" v="4369" actId="47"/>
        <pc:sldMkLst>
          <pc:docMk/>
          <pc:sldMk cId="4118658626" sldId="793"/>
        </pc:sldMkLst>
      </pc:sldChg>
      <pc:sldChg chg="add del">
        <pc:chgData name="Merve Tekin" userId="f9153270-d808-4615-97b1-e6734aef416e" providerId="ADAL" clId="{FAEBB6CB-FA54-4723-91B1-CCFC231C9461}" dt="2024-10-15T06:16:50.741" v="5489" actId="47"/>
        <pc:sldMkLst>
          <pc:docMk/>
          <pc:sldMk cId="2530772965" sldId="794"/>
        </pc:sldMkLst>
      </pc:sldChg>
      <pc:sldChg chg="new del">
        <pc:chgData name="Merve Tekin" userId="f9153270-d808-4615-97b1-e6734aef416e" providerId="ADAL" clId="{FAEBB6CB-FA54-4723-91B1-CCFC231C9461}" dt="2024-10-14T13:18:25.571" v="5396" actId="47"/>
        <pc:sldMkLst>
          <pc:docMk/>
          <pc:sldMk cId="728705110" sldId="795"/>
        </pc:sldMkLst>
      </pc:sldChg>
      <pc:sldChg chg="modSp add mod">
        <pc:chgData name="Merve Tekin" userId="f9153270-d808-4615-97b1-e6734aef416e" providerId="ADAL" clId="{FAEBB6CB-FA54-4723-91B1-CCFC231C9461}" dt="2024-10-14T13:19:20.872" v="5488" actId="20577"/>
        <pc:sldMkLst>
          <pc:docMk/>
          <pc:sldMk cId="85187321" sldId="796"/>
        </pc:sldMkLst>
      </pc:sldChg>
      <pc:sldChg chg="new del">
        <pc:chgData name="Merve Tekin" userId="f9153270-d808-4615-97b1-e6734aef416e" providerId="ADAL" clId="{FAEBB6CB-FA54-4723-91B1-CCFC231C9461}" dt="2024-10-15T06:22:07.326" v="5492" actId="47"/>
        <pc:sldMkLst>
          <pc:docMk/>
          <pc:sldMk cId="154513995" sldId="797"/>
        </pc:sldMkLst>
      </pc:sldChg>
      <pc:sldChg chg="modSp add mod">
        <pc:chgData name="Merve Tekin" userId="f9153270-d808-4615-97b1-e6734aef416e" providerId="ADAL" clId="{FAEBB6CB-FA54-4723-91B1-CCFC231C9461}" dt="2024-10-15T10:24:33.022" v="5956" actId="123"/>
        <pc:sldMkLst>
          <pc:docMk/>
          <pc:sldMk cId="2891274219" sldId="798"/>
        </pc:sldMkLst>
      </pc:sldChg>
      <pc:sldMasterChg chg="delSldLayout">
        <pc:chgData name="Merve Tekin" userId="f9153270-d808-4615-97b1-e6734aef416e" providerId="ADAL" clId="{FAEBB6CB-FA54-4723-91B1-CCFC231C9461}" dt="2024-10-14T11:27:52.760" v="4135" actId="47"/>
        <pc:sldMasterMkLst>
          <pc:docMk/>
          <pc:sldMasterMk cId="0" sldId="2147483648"/>
        </pc:sldMasterMkLst>
        <pc:sldLayoutChg chg="del">
          <pc:chgData name="Merve Tekin" userId="f9153270-d808-4615-97b1-e6734aef416e" providerId="ADAL" clId="{FAEBB6CB-FA54-4723-91B1-CCFC231C9461}" dt="2024-10-14T09:23:42.286" v="906" actId="47"/>
          <pc:sldLayoutMkLst>
            <pc:docMk/>
            <pc:sldMasterMk cId="0" sldId="2147483648"/>
            <pc:sldLayoutMk cId="0" sldId="2147483651"/>
          </pc:sldLayoutMkLst>
        </pc:sldLayoutChg>
        <pc:sldLayoutChg chg="del">
          <pc:chgData name="Merve Tekin" userId="f9153270-d808-4615-97b1-e6734aef416e" providerId="ADAL" clId="{FAEBB6CB-FA54-4723-91B1-CCFC231C9461}" dt="2024-10-14T09:31:40.589" v="1393" actId="47"/>
          <pc:sldLayoutMkLst>
            <pc:docMk/>
            <pc:sldMasterMk cId="0" sldId="2147483648"/>
            <pc:sldLayoutMk cId="0" sldId="2147483652"/>
          </pc:sldLayoutMkLst>
        </pc:sldLayoutChg>
        <pc:sldLayoutChg chg="del">
          <pc:chgData name="Merve Tekin" userId="f9153270-d808-4615-97b1-e6734aef416e" providerId="ADAL" clId="{FAEBB6CB-FA54-4723-91B1-CCFC231C9461}" dt="2024-10-14T09:31:45.729" v="1396" actId="47"/>
          <pc:sldLayoutMkLst>
            <pc:docMk/>
            <pc:sldMasterMk cId="0" sldId="2147483648"/>
            <pc:sldLayoutMk cId="0" sldId="2147483653"/>
          </pc:sldLayoutMkLst>
        </pc:sldLayoutChg>
        <pc:sldLayoutChg chg="del">
          <pc:chgData name="Merve Tekin" userId="f9153270-d808-4615-97b1-e6734aef416e" providerId="ADAL" clId="{FAEBB6CB-FA54-4723-91B1-CCFC231C9461}" dt="2024-10-14T09:38:39.504" v="1803" actId="47"/>
          <pc:sldLayoutMkLst>
            <pc:docMk/>
            <pc:sldMasterMk cId="0" sldId="2147483648"/>
            <pc:sldLayoutMk cId="0" sldId="2147483654"/>
          </pc:sldLayoutMkLst>
        </pc:sldLayoutChg>
        <pc:sldLayoutChg chg="del">
          <pc:chgData name="Merve Tekin" userId="f9153270-d808-4615-97b1-e6734aef416e" providerId="ADAL" clId="{FAEBB6CB-FA54-4723-91B1-CCFC231C9461}" dt="2024-10-14T11:00:46.268" v="2611" actId="47"/>
          <pc:sldLayoutMkLst>
            <pc:docMk/>
            <pc:sldMasterMk cId="0" sldId="2147483648"/>
            <pc:sldLayoutMk cId="0" sldId="2147483655"/>
          </pc:sldLayoutMkLst>
        </pc:sldLayoutChg>
        <pc:sldLayoutChg chg="del">
          <pc:chgData name="Merve Tekin" userId="f9153270-d808-4615-97b1-e6734aef416e" providerId="ADAL" clId="{FAEBB6CB-FA54-4723-91B1-CCFC231C9461}" dt="2024-10-14T11:06:18.601" v="3128" actId="47"/>
          <pc:sldLayoutMkLst>
            <pc:docMk/>
            <pc:sldMasterMk cId="0" sldId="2147483648"/>
            <pc:sldLayoutMk cId="0" sldId="2147483656"/>
          </pc:sldLayoutMkLst>
        </pc:sldLayoutChg>
        <pc:sldLayoutChg chg="del">
          <pc:chgData name="Merve Tekin" userId="f9153270-d808-4615-97b1-e6734aef416e" providerId="ADAL" clId="{FAEBB6CB-FA54-4723-91B1-CCFC231C9461}" dt="2024-10-14T11:13:16.034" v="3221" actId="47"/>
          <pc:sldLayoutMkLst>
            <pc:docMk/>
            <pc:sldMasterMk cId="0" sldId="2147483648"/>
            <pc:sldLayoutMk cId="0" sldId="2147483657"/>
          </pc:sldLayoutMkLst>
        </pc:sldLayoutChg>
        <pc:sldLayoutChg chg="del">
          <pc:chgData name="Merve Tekin" userId="f9153270-d808-4615-97b1-e6734aef416e" providerId="ADAL" clId="{FAEBB6CB-FA54-4723-91B1-CCFC231C9461}" dt="2024-10-14T11:26:07.816" v="3972" actId="47"/>
          <pc:sldLayoutMkLst>
            <pc:docMk/>
            <pc:sldMasterMk cId="0" sldId="2147483648"/>
            <pc:sldLayoutMk cId="0" sldId="2147483658"/>
          </pc:sldLayoutMkLst>
        </pc:sldLayoutChg>
        <pc:sldLayoutChg chg="del">
          <pc:chgData name="Merve Tekin" userId="f9153270-d808-4615-97b1-e6734aef416e" providerId="ADAL" clId="{FAEBB6CB-FA54-4723-91B1-CCFC231C9461}" dt="2024-10-14T11:27:52.760" v="4135" actId="47"/>
          <pc:sldLayoutMkLst>
            <pc:docMk/>
            <pc:sldMasterMk cId="0" sldId="2147483648"/>
            <pc:sldLayoutMk cId="0" sldId="2147483659"/>
          </pc:sldLayoutMkLst>
        </pc:sldLayoutChg>
      </pc:sldMasterChg>
    </pc:docChg>
  </pc:docChgLst>
</pc:chgInfo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has.edu.tr/kontenjanlar/" TargetMode="External"/><Relationship Id="rId1" Type="http://schemas.openxmlformats.org/officeDocument/2006/relationships/hyperlink" Target="https://www.khas.edu.tr/programlar-ve-mufredatlar/" TargetMode="Externa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has.edu.tr/cap-yandal-iletisim/" TargetMode="External"/><Relationship Id="rId1" Type="http://schemas.openxmlformats.org/officeDocument/2006/relationships/hyperlink" Target="https://www.khas.edu.tr/programlar-ve-mufredatlar/" TargetMode="External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has.edu.tr/kontenjanlar/" TargetMode="External"/><Relationship Id="rId1" Type="http://schemas.openxmlformats.org/officeDocument/2006/relationships/hyperlink" Target="https://www.khas.edu.tr/programlar-ve-mufredatlar/" TargetMode="External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has.edu.tr/cap-yandal-iletisim/" TargetMode="External"/><Relationship Id="rId1" Type="http://schemas.openxmlformats.org/officeDocument/2006/relationships/hyperlink" Target="https://www.khas.edu.tr/programlar-ve-mufredatlar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4BB02F-E3AE-479F-9060-8ED9C585439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D60300C-41F0-4D56-9EBF-3165EEF43179}">
      <dgm:prSet/>
      <dgm:spPr/>
      <dgm:t>
        <a:bodyPr/>
        <a:lstStyle/>
        <a:p>
          <a:r>
            <a:rPr lang="tr-TR" b="0" i="0" dirty="0"/>
            <a:t>B</a:t>
          </a:r>
          <a:r>
            <a:rPr lang="en-GB" b="0" i="0" dirty="0" err="1"/>
            <a:t>aşvurular</a:t>
          </a:r>
          <a:r>
            <a:rPr lang="en-GB" b="0" i="0" dirty="0"/>
            <a:t> </a:t>
          </a:r>
          <a:r>
            <a:rPr lang="en-GB" b="0" i="0" dirty="0" err="1">
              <a:solidFill>
                <a:srgbClr val="FF0000"/>
              </a:solidFill>
            </a:rPr>
            <a:t>MyKHAS</a:t>
          </a:r>
          <a:r>
            <a:rPr lang="en-GB" b="0" i="0" dirty="0"/>
            <a:t> </a:t>
          </a:r>
          <a:r>
            <a:rPr lang="en-GB" b="0" i="0" dirty="0" err="1"/>
            <a:t>üzerinden</a:t>
          </a:r>
          <a:r>
            <a:rPr lang="en-GB" b="0" i="0" dirty="0"/>
            <a:t> </a:t>
          </a:r>
          <a:r>
            <a:rPr lang="tr-TR" b="0" i="0" dirty="0"/>
            <a:t>Akademik </a:t>
          </a:r>
          <a:r>
            <a:rPr lang="tr-TR" b="0" i="0" dirty="0" err="1"/>
            <a:t>Takvim’de</a:t>
          </a:r>
          <a:r>
            <a:rPr lang="tr-TR" b="0" i="0" dirty="0"/>
            <a:t> belirtilen tarihlerde </a:t>
          </a:r>
          <a:r>
            <a:rPr lang="en-GB" b="0" i="0" u="sng" dirty="0"/>
            <a:t>online</a:t>
          </a:r>
          <a:r>
            <a:rPr lang="en-GB" b="0" i="0" dirty="0"/>
            <a:t> </a:t>
          </a:r>
          <a:r>
            <a:rPr lang="en-GB" b="0" i="0" dirty="0" err="1"/>
            <a:t>olarak</a:t>
          </a:r>
          <a:r>
            <a:rPr lang="en-GB" b="0" i="0" dirty="0"/>
            <a:t> </a:t>
          </a:r>
          <a:r>
            <a:rPr lang="tr-TR" b="0" i="0" dirty="0"/>
            <a:t>yapılmaktadır.</a:t>
          </a:r>
          <a:endParaRPr lang="en-US" dirty="0"/>
        </a:p>
      </dgm:t>
    </dgm:pt>
    <dgm:pt modelId="{E2BAEADF-C4E2-4250-B510-370E94B6B333}" type="parTrans" cxnId="{0218D405-C191-4D49-94FC-E07685C6C2C9}">
      <dgm:prSet/>
      <dgm:spPr/>
      <dgm:t>
        <a:bodyPr/>
        <a:lstStyle/>
        <a:p>
          <a:endParaRPr lang="en-US"/>
        </a:p>
      </dgm:t>
    </dgm:pt>
    <dgm:pt modelId="{3F887B6A-CC80-4B0A-9B71-1073D2F515A9}" type="sibTrans" cxnId="{0218D405-C191-4D49-94FC-E07685C6C2C9}">
      <dgm:prSet/>
      <dgm:spPr/>
      <dgm:t>
        <a:bodyPr/>
        <a:lstStyle/>
        <a:p>
          <a:endParaRPr lang="en-US"/>
        </a:p>
      </dgm:t>
    </dgm:pt>
    <dgm:pt modelId="{50424AAC-D434-48F7-A8B3-2D1E238F4850}">
      <dgm:prSet/>
      <dgm:spPr/>
      <dgm:t>
        <a:bodyPr/>
        <a:lstStyle/>
        <a:p>
          <a:r>
            <a:rPr lang="tr-TR" b="0" dirty="0"/>
            <a:t>Çift Anadal (ÇAP) ve </a:t>
          </a:r>
          <a:r>
            <a:rPr lang="tr-TR" b="0" dirty="0" err="1"/>
            <a:t>Yandal</a:t>
          </a:r>
          <a:r>
            <a:rPr lang="tr-TR" b="0" dirty="0"/>
            <a:t> programlarına kayıt edilen öğrenciler için, bir </a:t>
          </a:r>
          <a:r>
            <a:rPr lang="tr-TR" b="0" dirty="0">
              <a:solidFill>
                <a:srgbClr val="FF0000"/>
              </a:solidFill>
            </a:rPr>
            <a:t>ÇAP veya YANDAL danışmanı </a:t>
          </a:r>
          <a:r>
            <a:rPr lang="tr-TR" b="0" dirty="0"/>
            <a:t>atanmaktadır. </a:t>
          </a:r>
          <a:endParaRPr lang="en-US" b="0" dirty="0"/>
        </a:p>
      </dgm:t>
    </dgm:pt>
    <dgm:pt modelId="{126A880B-37A2-43B2-B931-9A4F35D2A756}" type="parTrans" cxnId="{79632A9B-B897-41C2-A127-993ADB64700B}">
      <dgm:prSet/>
      <dgm:spPr/>
      <dgm:t>
        <a:bodyPr/>
        <a:lstStyle/>
        <a:p>
          <a:endParaRPr lang="en-US"/>
        </a:p>
      </dgm:t>
    </dgm:pt>
    <dgm:pt modelId="{EA63C1AE-B5F5-4959-82D2-2B38A6448E6A}" type="sibTrans" cxnId="{79632A9B-B897-41C2-A127-993ADB64700B}">
      <dgm:prSet/>
      <dgm:spPr/>
      <dgm:t>
        <a:bodyPr/>
        <a:lstStyle/>
        <a:p>
          <a:endParaRPr lang="en-US"/>
        </a:p>
      </dgm:t>
    </dgm:pt>
    <dgm:pt modelId="{027BC485-A3A3-4D64-890B-E411739916F9}" type="pres">
      <dgm:prSet presAssocID="{174BB02F-E3AE-479F-9060-8ED9C5854393}" presName="vert0" presStyleCnt="0">
        <dgm:presLayoutVars>
          <dgm:dir/>
          <dgm:animOne val="branch"/>
          <dgm:animLvl val="lvl"/>
        </dgm:presLayoutVars>
      </dgm:prSet>
      <dgm:spPr/>
    </dgm:pt>
    <dgm:pt modelId="{06D87CE9-88C1-4E10-8DAB-FB3493D21964}" type="pres">
      <dgm:prSet presAssocID="{AD60300C-41F0-4D56-9EBF-3165EEF43179}" presName="thickLine" presStyleLbl="alignNode1" presStyleIdx="0" presStyleCnt="2"/>
      <dgm:spPr/>
    </dgm:pt>
    <dgm:pt modelId="{587A450E-0B1B-4FEE-9958-7258A05370E9}" type="pres">
      <dgm:prSet presAssocID="{AD60300C-41F0-4D56-9EBF-3165EEF43179}" presName="horz1" presStyleCnt="0"/>
      <dgm:spPr/>
    </dgm:pt>
    <dgm:pt modelId="{114676A2-7920-449F-8580-5791B6529D2F}" type="pres">
      <dgm:prSet presAssocID="{AD60300C-41F0-4D56-9EBF-3165EEF43179}" presName="tx1" presStyleLbl="revTx" presStyleIdx="0" presStyleCnt="2"/>
      <dgm:spPr/>
    </dgm:pt>
    <dgm:pt modelId="{9C774298-8DAE-4235-B12D-290E5F9A21FA}" type="pres">
      <dgm:prSet presAssocID="{AD60300C-41F0-4D56-9EBF-3165EEF43179}" presName="vert1" presStyleCnt="0"/>
      <dgm:spPr/>
    </dgm:pt>
    <dgm:pt modelId="{B949CDD6-F9FB-4E4E-8114-44ACF438A0B6}" type="pres">
      <dgm:prSet presAssocID="{50424AAC-D434-48F7-A8B3-2D1E238F4850}" presName="thickLine" presStyleLbl="alignNode1" presStyleIdx="1" presStyleCnt="2"/>
      <dgm:spPr/>
    </dgm:pt>
    <dgm:pt modelId="{B0022126-D16A-414F-983A-5F9C1F40E4F7}" type="pres">
      <dgm:prSet presAssocID="{50424AAC-D434-48F7-A8B3-2D1E238F4850}" presName="horz1" presStyleCnt="0"/>
      <dgm:spPr/>
    </dgm:pt>
    <dgm:pt modelId="{A5E180D4-8C56-48F6-AA0C-2139DEF4EACD}" type="pres">
      <dgm:prSet presAssocID="{50424AAC-D434-48F7-A8B3-2D1E238F4850}" presName="tx1" presStyleLbl="revTx" presStyleIdx="1" presStyleCnt="2"/>
      <dgm:spPr/>
    </dgm:pt>
    <dgm:pt modelId="{134F9A74-4234-467F-BD82-647976964457}" type="pres">
      <dgm:prSet presAssocID="{50424AAC-D434-48F7-A8B3-2D1E238F4850}" presName="vert1" presStyleCnt="0"/>
      <dgm:spPr/>
    </dgm:pt>
  </dgm:ptLst>
  <dgm:cxnLst>
    <dgm:cxn modelId="{0218D405-C191-4D49-94FC-E07685C6C2C9}" srcId="{174BB02F-E3AE-479F-9060-8ED9C5854393}" destId="{AD60300C-41F0-4D56-9EBF-3165EEF43179}" srcOrd="0" destOrd="0" parTransId="{E2BAEADF-C4E2-4250-B510-370E94B6B333}" sibTransId="{3F887B6A-CC80-4B0A-9B71-1073D2F515A9}"/>
    <dgm:cxn modelId="{138D340D-8C16-495C-B78D-CAFBA1F24F8F}" type="presOf" srcId="{50424AAC-D434-48F7-A8B3-2D1E238F4850}" destId="{A5E180D4-8C56-48F6-AA0C-2139DEF4EACD}" srcOrd="0" destOrd="0" presId="urn:microsoft.com/office/officeart/2008/layout/LinedList"/>
    <dgm:cxn modelId="{F7678676-286F-4DDD-995C-0E73F042C7D5}" type="presOf" srcId="{AD60300C-41F0-4D56-9EBF-3165EEF43179}" destId="{114676A2-7920-449F-8580-5791B6529D2F}" srcOrd="0" destOrd="0" presId="urn:microsoft.com/office/officeart/2008/layout/LinedList"/>
    <dgm:cxn modelId="{69581A91-83BA-470F-9A0D-717C6CB6D3DA}" type="presOf" srcId="{174BB02F-E3AE-479F-9060-8ED9C5854393}" destId="{027BC485-A3A3-4D64-890B-E411739916F9}" srcOrd="0" destOrd="0" presId="urn:microsoft.com/office/officeart/2008/layout/LinedList"/>
    <dgm:cxn modelId="{79632A9B-B897-41C2-A127-993ADB64700B}" srcId="{174BB02F-E3AE-479F-9060-8ED9C5854393}" destId="{50424AAC-D434-48F7-A8B3-2D1E238F4850}" srcOrd="1" destOrd="0" parTransId="{126A880B-37A2-43B2-B931-9A4F35D2A756}" sibTransId="{EA63C1AE-B5F5-4959-82D2-2B38A6448E6A}"/>
    <dgm:cxn modelId="{8D4730FA-41FC-492E-9D04-B496D29F2732}" type="presParOf" srcId="{027BC485-A3A3-4D64-890B-E411739916F9}" destId="{06D87CE9-88C1-4E10-8DAB-FB3493D21964}" srcOrd="0" destOrd="0" presId="urn:microsoft.com/office/officeart/2008/layout/LinedList"/>
    <dgm:cxn modelId="{CF5C7784-0153-4A59-87DA-5F9BD22D3B7A}" type="presParOf" srcId="{027BC485-A3A3-4D64-890B-E411739916F9}" destId="{587A450E-0B1B-4FEE-9958-7258A05370E9}" srcOrd="1" destOrd="0" presId="urn:microsoft.com/office/officeart/2008/layout/LinedList"/>
    <dgm:cxn modelId="{2CE6E9C8-87E4-4279-865E-D01BBB0D9F51}" type="presParOf" srcId="{587A450E-0B1B-4FEE-9958-7258A05370E9}" destId="{114676A2-7920-449F-8580-5791B6529D2F}" srcOrd="0" destOrd="0" presId="urn:microsoft.com/office/officeart/2008/layout/LinedList"/>
    <dgm:cxn modelId="{37BEE508-3BB9-4727-B8C1-2EF23FB90872}" type="presParOf" srcId="{587A450E-0B1B-4FEE-9958-7258A05370E9}" destId="{9C774298-8DAE-4235-B12D-290E5F9A21FA}" srcOrd="1" destOrd="0" presId="urn:microsoft.com/office/officeart/2008/layout/LinedList"/>
    <dgm:cxn modelId="{2AE015D3-491B-4FCC-B60D-849D63AA41D9}" type="presParOf" srcId="{027BC485-A3A3-4D64-890B-E411739916F9}" destId="{B949CDD6-F9FB-4E4E-8114-44ACF438A0B6}" srcOrd="2" destOrd="0" presId="urn:microsoft.com/office/officeart/2008/layout/LinedList"/>
    <dgm:cxn modelId="{2C7822E3-C9AE-4273-A618-9A1132AA03A7}" type="presParOf" srcId="{027BC485-A3A3-4D64-890B-E411739916F9}" destId="{B0022126-D16A-414F-983A-5F9C1F40E4F7}" srcOrd="3" destOrd="0" presId="urn:microsoft.com/office/officeart/2008/layout/LinedList"/>
    <dgm:cxn modelId="{A6FED94C-3D48-42DD-B2A5-1B6E654B21AA}" type="presParOf" srcId="{B0022126-D16A-414F-983A-5F9C1F40E4F7}" destId="{A5E180D4-8C56-48F6-AA0C-2139DEF4EACD}" srcOrd="0" destOrd="0" presId="urn:microsoft.com/office/officeart/2008/layout/LinedList"/>
    <dgm:cxn modelId="{2EEE7F94-9ABD-4A09-8C56-C4871037EBCE}" type="presParOf" srcId="{B0022126-D16A-414F-983A-5F9C1F40E4F7}" destId="{134F9A74-4234-467F-BD82-64797696445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4BB02F-E3AE-479F-9060-8ED9C585439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D60300C-41F0-4D56-9EBF-3165EEF43179}">
      <dgm:prSet/>
      <dgm:spPr/>
      <dgm:t>
        <a:bodyPr/>
        <a:lstStyle/>
        <a:p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ÇAP/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Yandal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Programları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ve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ders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planlarına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erişim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: </a:t>
          </a:r>
          <a:r>
            <a:rPr lang="en-US" b="1" u="sng" dirty="0">
              <a:solidFill>
                <a:schemeClr val="tx1">
                  <a:lumMod val="85000"/>
                  <a:lumOff val="15000"/>
                </a:schemeClr>
              </a:solidFill>
              <a:effectLst/>
              <a:hlinkClick xmlns:r="http://schemas.openxmlformats.org/officeDocument/2006/relationships" r:id="rId1"/>
            </a:rPr>
            <a:t>https://www.khas.edu.tr/programlar-ve-mufredatlar/</a:t>
          </a:r>
          <a:endParaRPr lang="en-US" dirty="0"/>
        </a:p>
      </dgm:t>
    </dgm:pt>
    <dgm:pt modelId="{E2BAEADF-C4E2-4250-B510-370E94B6B333}" type="parTrans" cxnId="{0218D405-C191-4D49-94FC-E07685C6C2C9}">
      <dgm:prSet/>
      <dgm:spPr/>
      <dgm:t>
        <a:bodyPr/>
        <a:lstStyle/>
        <a:p>
          <a:endParaRPr lang="en-US"/>
        </a:p>
      </dgm:t>
    </dgm:pt>
    <dgm:pt modelId="{3F887B6A-CC80-4B0A-9B71-1073D2F515A9}" type="sibTrans" cxnId="{0218D405-C191-4D49-94FC-E07685C6C2C9}">
      <dgm:prSet/>
      <dgm:spPr/>
      <dgm:t>
        <a:bodyPr/>
        <a:lstStyle/>
        <a:p>
          <a:endParaRPr lang="en-US"/>
        </a:p>
      </dgm:t>
    </dgm:pt>
    <dgm:pt modelId="{50424AAC-D434-48F7-A8B3-2D1E238F4850}">
      <dgm:prSet/>
      <dgm:spPr/>
      <dgm:t>
        <a:bodyPr/>
        <a:lstStyle/>
        <a:p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ÇAP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kontenjanları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, her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akademik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yılın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başında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b="1" u="sng" dirty="0">
              <a:solidFill>
                <a:schemeClr val="tx1">
                  <a:lumMod val="85000"/>
                  <a:lumOff val="15000"/>
                </a:schemeClr>
              </a:solidFill>
              <a:effectLst/>
              <a:hlinkClick xmlns:r="http://schemas.openxmlformats.org/officeDocument/2006/relationships" r:id="rId2"/>
            </a:rPr>
            <a:t>https://www.khas.edu.tr/kontenjanlar/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bağlantısı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üzerinden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güncellenmektedir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. </a:t>
          </a:r>
          <a:endParaRPr lang="en-US" b="0" dirty="0"/>
        </a:p>
      </dgm:t>
    </dgm:pt>
    <dgm:pt modelId="{126A880B-37A2-43B2-B931-9A4F35D2A756}" type="parTrans" cxnId="{79632A9B-B897-41C2-A127-993ADB64700B}">
      <dgm:prSet/>
      <dgm:spPr/>
      <dgm:t>
        <a:bodyPr/>
        <a:lstStyle/>
        <a:p>
          <a:endParaRPr lang="en-US"/>
        </a:p>
      </dgm:t>
    </dgm:pt>
    <dgm:pt modelId="{EA63C1AE-B5F5-4959-82D2-2B38A6448E6A}" type="sibTrans" cxnId="{79632A9B-B897-41C2-A127-993ADB64700B}">
      <dgm:prSet/>
      <dgm:spPr/>
      <dgm:t>
        <a:bodyPr/>
        <a:lstStyle/>
        <a:p>
          <a:endParaRPr lang="en-US"/>
        </a:p>
      </dgm:t>
    </dgm:pt>
    <dgm:pt modelId="{82A63E03-F8B6-4842-8EAF-7A8D17C9B0B6}">
      <dgm:prSet/>
      <dgm:spPr/>
      <dgm:t>
        <a:bodyPr/>
        <a:lstStyle/>
        <a:p>
          <a:pPr>
            <a:buClr>
              <a:schemeClr val="accent2"/>
            </a:buClr>
            <a:buFont typeface="Arial" panose="020B0604020202020204" pitchFamily="34" charset="0"/>
            <a:buChar char="•"/>
          </a:pP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Yandal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programları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için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kontenjan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b="1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sınırlaması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b="1" u="sng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bulunmamaktadır</a:t>
          </a:r>
          <a:r>
            <a:rPr lang="en-US" b="1" u="sng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.</a:t>
          </a:r>
          <a:endParaRPr lang="en-US" b="0" dirty="0"/>
        </a:p>
      </dgm:t>
    </dgm:pt>
    <dgm:pt modelId="{5B0BCC08-D9CB-4D32-8FA5-C151F16CCE46}" type="parTrans" cxnId="{A76B1B5E-A8A5-4F6D-8D70-8769E94F0FD2}">
      <dgm:prSet/>
      <dgm:spPr/>
      <dgm:t>
        <a:bodyPr/>
        <a:lstStyle/>
        <a:p>
          <a:endParaRPr lang="tr-TR"/>
        </a:p>
      </dgm:t>
    </dgm:pt>
    <dgm:pt modelId="{FB7EF925-ED93-4F36-B660-D63B80892BA6}" type="sibTrans" cxnId="{A76B1B5E-A8A5-4F6D-8D70-8769E94F0FD2}">
      <dgm:prSet/>
      <dgm:spPr/>
      <dgm:t>
        <a:bodyPr/>
        <a:lstStyle/>
        <a:p>
          <a:endParaRPr lang="tr-TR"/>
        </a:p>
      </dgm:t>
    </dgm:pt>
    <dgm:pt modelId="{027BC485-A3A3-4D64-890B-E411739916F9}" type="pres">
      <dgm:prSet presAssocID="{174BB02F-E3AE-479F-9060-8ED9C5854393}" presName="vert0" presStyleCnt="0">
        <dgm:presLayoutVars>
          <dgm:dir/>
          <dgm:animOne val="branch"/>
          <dgm:animLvl val="lvl"/>
        </dgm:presLayoutVars>
      </dgm:prSet>
      <dgm:spPr/>
    </dgm:pt>
    <dgm:pt modelId="{06D87CE9-88C1-4E10-8DAB-FB3493D21964}" type="pres">
      <dgm:prSet presAssocID="{AD60300C-41F0-4D56-9EBF-3165EEF43179}" presName="thickLine" presStyleLbl="alignNode1" presStyleIdx="0" presStyleCnt="3"/>
      <dgm:spPr/>
    </dgm:pt>
    <dgm:pt modelId="{587A450E-0B1B-4FEE-9958-7258A05370E9}" type="pres">
      <dgm:prSet presAssocID="{AD60300C-41F0-4D56-9EBF-3165EEF43179}" presName="horz1" presStyleCnt="0"/>
      <dgm:spPr/>
    </dgm:pt>
    <dgm:pt modelId="{114676A2-7920-449F-8580-5791B6529D2F}" type="pres">
      <dgm:prSet presAssocID="{AD60300C-41F0-4D56-9EBF-3165EEF43179}" presName="tx1" presStyleLbl="revTx" presStyleIdx="0" presStyleCnt="3"/>
      <dgm:spPr/>
    </dgm:pt>
    <dgm:pt modelId="{9C774298-8DAE-4235-B12D-290E5F9A21FA}" type="pres">
      <dgm:prSet presAssocID="{AD60300C-41F0-4D56-9EBF-3165EEF43179}" presName="vert1" presStyleCnt="0"/>
      <dgm:spPr/>
    </dgm:pt>
    <dgm:pt modelId="{B949CDD6-F9FB-4E4E-8114-44ACF438A0B6}" type="pres">
      <dgm:prSet presAssocID="{50424AAC-D434-48F7-A8B3-2D1E238F4850}" presName="thickLine" presStyleLbl="alignNode1" presStyleIdx="1" presStyleCnt="3"/>
      <dgm:spPr/>
    </dgm:pt>
    <dgm:pt modelId="{B0022126-D16A-414F-983A-5F9C1F40E4F7}" type="pres">
      <dgm:prSet presAssocID="{50424AAC-D434-48F7-A8B3-2D1E238F4850}" presName="horz1" presStyleCnt="0"/>
      <dgm:spPr/>
    </dgm:pt>
    <dgm:pt modelId="{A5E180D4-8C56-48F6-AA0C-2139DEF4EACD}" type="pres">
      <dgm:prSet presAssocID="{50424AAC-D434-48F7-A8B3-2D1E238F4850}" presName="tx1" presStyleLbl="revTx" presStyleIdx="1" presStyleCnt="3"/>
      <dgm:spPr/>
    </dgm:pt>
    <dgm:pt modelId="{134F9A74-4234-467F-BD82-647976964457}" type="pres">
      <dgm:prSet presAssocID="{50424AAC-D434-48F7-A8B3-2D1E238F4850}" presName="vert1" presStyleCnt="0"/>
      <dgm:spPr/>
    </dgm:pt>
    <dgm:pt modelId="{FBBEC7AF-F99F-4E14-8416-C30C698AB0FC}" type="pres">
      <dgm:prSet presAssocID="{82A63E03-F8B6-4842-8EAF-7A8D17C9B0B6}" presName="thickLine" presStyleLbl="alignNode1" presStyleIdx="2" presStyleCnt="3"/>
      <dgm:spPr/>
    </dgm:pt>
    <dgm:pt modelId="{FEE7376C-5FA6-446F-9DA2-0731CA7817A3}" type="pres">
      <dgm:prSet presAssocID="{82A63E03-F8B6-4842-8EAF-7A8D17C9B0B6}" presName="horz1" presStyleCnt="0"/>
      <dgm:spPr/>
    </dgm:pt>
    <dgm:pt modelId="{D0C1A2DD-0BD3-4670-97CA-00A1DB33B57B}" type="pres">
      <dgm:prSet presAssocID="{82A63E03-F8B6-4842-8EAF-7A8D17C9B0B6}" presName="tx1" presStyleLbl="revTx" presStyleIdx="2" presStyleCnt="3"/>
      <dgm:spPr/>
    </dgm:pt>
    <dgm:pt modelId="{8FE87EF9-401D-4E93-A72E-A4E9FBCCFC92}" type="pres">
      <dgm:prSet presAssocID="{82A63E03-F8B6-4842-8EAF-7A8D17C9B0B6}" presName="vert1" presStyleCnt="0"/>
      <dgm:spPr/>
    </dgm:pt>
  </dgm:ptLst>
  <dgm:cxnLst>
    <dgm:cxn modelId="{0218D405-C191-4D49-94FC-E07685C6C2C9}" srcId="{174BB02F-E3AE-479F-9060-8ED9C5854393}" destId="{AD60300C-41F0-4D56-9EBF-3165EEF43179}" srcOrd="0" destOrd="0" parTransId="{E2BAEADF-C4E2-4250-B510-370E94B6B333}" sibTransId="{3F887B6A-CC80-4B0A-9B71-1073D2F515A9}"/>
    <dgm:cxn modelId="{138D340D-8C16-495C-B78D-CAFBA1F24F8F}" type="presOf" srcId="{50424AAC-D434-48F7-A8B3-2D1E238F4850}" destId="{A5E180D4-8C56-48F6-AA0C-2139DEF4EACD}" srcOrd="0" destOrd="0" presId="urn:microsoft.com/office/officeart/2008/layout/LinedList"/>
    <dgm:cxn modelId="{D1016F17-415C-4E01-B050-6636C50AE4B7}" type="presOf" srcId="{82A63E03-F8B6-4842-8EAF-7A8D17C9B0B6}" destId="{D0C1A2DD-0BD3-4670-97CA-00A1DB33B57B}" srcOrd="0" destOrd="0" presId="urn:microsoft.com/office/officeart/2008/layout/LinedList"/>
    <dgm:cxn modelId="{A76B1B5E-A8A5-4F6D-8D70-8769E94F0FD2}" srcId="{174BB02F-E3AE-479F-9060-8ED9C5854393}" destId="{82A63E03-F8B6-4842-8EAF-7A8D17C9B0B6}" srcOrd="2" destOrd="0" parTransId="{5B0BCC08-D9CB-4D32-8FA5-C151F16CCE46}" sibTransId="{FB7EF925-ED93-4F36-B660-D63B80892BA6}"/>
    <dgm:cxn modelId="{F7678676-286F-4DDD-995C-0E73F042C7D5}" type="presOf" srcId="{AD60300C-41F0-4D56-9EBF-3165EEF43179}" destId="{114676A2-7920-449F-8580-5791B6529D2F}" srcOrd="0" destOrd="0" presId="urn:microsoft.com/office/officeart/2008/layout/LinedList"/>
    <dgm:cxn modelId="{69581A91-83BA-470F-9A0D-717C6CB6D3DA}" type="presOf" srcId="{174BB02F-E3AE-479F-9060-8ED9C5854393}" destId="{027BC485-A3A3-4D64-890B-E411739916F9}" srcOrd="0" destOrd="0" presId="urn:microsoft.com/office/officeart/2008/layout/LinedList"/>
    <dgm:cxn modelId="{79632A9B-B897-41C2-A127-993ADB64700B}" srcId="{174BB02F-E3AE-479F-9060-8ED9C5854393}" destId="{50424AAC-D434-48F7-A8B3-2D1E238F4850}" srcOrd="1" destOrd="0" parTransId="{126A880B-37A2-43B2-B931-9A4F35D2A756}" sibTransId="{EA63C1AE-B5F5-4959-82D2-2B38A6448E6A}"/>
    <dgm:cxn modelId="{8D4730FA-41FC-492E-9D04-B496D29F2732}" type="presParOf" srcId="{027BC485-A3A3-4D64-890B-E411739916F9}" destId="{06D87CE9-88C1-4E10-8DAB-FB3493D21964}" srcOrd="0" destOrd="0" presId="urn:microsoft.com/office/officeart/2008/layout/LinedList"/>
    <dgm:cxn modelId="{CF5C7784-0153-4A59-87DA-5F9BD22D3B7A}" type="presParOf" srcId="{027BC485-A3A3-4D64-890B-E411739916F9}" destId="{587A450E-0B1B-4FEE-9958-7258A05370E9}" srcOrd="1" destOrd="0" presId="urn:microsoft.com/office/officeart/2008/layout/LinedList"/>
    <dgm:cxn modelId="{2CE6E9C8-87E4-4279-865E-D01BBB0D9F51}" type="presParOf" srcId="{587A450E-0B1B-4FEE-9958-7258A05370E9}" destId="{114676A2-7920-449F-8580-5791B6529D2F}" srcOrd="0" destOrd="0" presId="urn:microsoft.com/office/officeart/2008/layout/LinedList"/>
    <dgm:cxn modelId="{37BEE508-3BB9-4727-B8C1-2EF23FB90872}" type="presParOf" srcId="{587A450E-0B1B-4FEE-9958-7258A05370E9}" destId="{9C774298-8DAE-4235-B12D-290E5F9A21FA}" srcOrd="1" destOrd="0" presId="urn:microsoft.com/office/officeart/2008/layout/LinedList"/>
    <dgm:cxn modelId="{2AE015D3-491B-4FCC-B60D-849D63AA41D9}" type="presParOf" srcId="{027BC485-A3A3-4D64-890B-E411739916F9}" destId="{B949CDD6-F9FB-4E4E-8114-44ACF438A0B6}" srcOrd="2" destOrd="0" presId="urn:microsoft.com/office/officeart/2008/layout/LinedList"/>
    <dgm:cxn modelId="{2C7822E3-C9AE-4273-A618-9A1132AA03A7}" type="presParOf" srcId="{027BC485-A3A3-4D64-890B-E411739916F9}" destId="{B0022126-D16A-414F-983A-5F9C1F40E4F7}" srcOrd="3" destOrd="0" presId="urn:microsoft.com/office/officeart/2008/layout/LinedList"/>
    <dgm:cxn modelId="{A6FED94C-3D48-42DD-B2A5-1B6E654B21AA}" type="presParOf" srcId="{B0022126-D16A-414F-983A-5F9C1F40E4F7}" destId="{A5E180D4-8C56-48F6-AA0C-2139DEF4EACD}" srcOrd="0" destOrd="0" presId="urn:microsoft.com/office/officeart/2008/layout/LinedList"/>
    <dgm:cxn modelId="{2EEE7F94-9ABD-4A09-8C56-C4871037EBCE}" type="presParOf" srcId="{B0022126-D16A-414F-983A-5F9C1F40E4F7}" destId="{134F9A74-4234-467F-BD82-647976964457}" srcOrd="1" destOrd="0" presId="urn:microsoft.com/office/officeart/2008/layout/LinedList"/>
    <dgm:cxn modelId="{52A939B7-8BAD-43CD-9DAE-EE7D2CB373AA}" type="presParOf" srcId="{027BC485-A3A3-4D64-890B-E411739916F9}" destId="{FBBEC7AF-F99F-4E14-8416-C30C698AB0FC}" srcOrd="4" destOrd="0" presId="urn:microsoft.com/office/officeart/2008/layout/LinedList"/>
    <dgm:cxn modelId="{AADCE3A3-EB4D-45E0-A349-94F5D44BD070}" type="presParOf" srcId="{027BC485-A3A3-4D64-890B-E411739916F9}" destId="{FEE7376C-5FA6-446F-9DA2-0731CA7817A3}" srcOrd="5" destOrd="0" presId="urn:microsoft.com/office/officeart/2008/layout/LinedList"/>
    <dgm:cxn modelId="{7725DA03-5D3B-4384-8C2B-E839E9878F81}" type="presParOf" srcId="{FEE7376C-5FA6-446F-9DA2-0731CA7817A3}" destId="{D0C1A2DD-0BD3-4670-97CA-00A1DB33B57B}" srcOrd="0" destOrd="0" presId="urn:microsoft.com/office/officeart/2008/layout/LinedList"/>
    <dgm:cxn modelId="{975C8DDA-066F-48C2-B771-B7B3357C5EE8}" type="presParOf" srcId="{FEE7376C-5FA6-446F-9DA2-0731CA7817A3}" destId="{8FE87EF9-401D-4E93-A72E-A4E9FBCCFC9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4BB02F-E3AE-479F-9060-8ED9C585439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D60300C-41F0-4D56-9EBF-3165EEF43179}">
      <dgm:prSet/>
      <dgm:spPr/>
      <dgm:t>
        <a:bodyPr/>
        <a:lstStyle/>
        <a:p>
          <a:r>
            <a:rPr lang="tr-TR" b="1" i="0" dirty="0"/>
            <a:t>ÇAP-</a:t>
          </a:r>
          <a:r>
            <a:rPr lang="tr-TR" b="1" i="0" dirty="0" err="1"/>
            <a:t>Yandal</a:t>
          </a:r>
          <a:r>
            <a:rPr lang="tr-TR" b="1" i="0" dirty="0"/>
            <a:t> Program Koordinatörleri için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: </a:t>
          </a:r>
          <a:r>
            <a:rPr lang="tr-TR" b="1" u="sng" dirty="0">
              <a:solidFill>
                <a:schemeClr val="tx1">
                  <a:lumMod val="85000"/>
                  <a:lumOff val="15000"/>
                </a:schemeClr>
              </a:solidFill>
              <a:effectLst/>
              <a:hlinkClick xmlns:r="http://schemas.openxmlformats.org/officeDocument/2006/relationships" r:id="rId1"/>
            </a:rPr>
            <a:t>https://www.khas.edu.tr/cap-yandal-iletisim/</a:t>
          </a:r>
          <a:endParaRPr lang="en-US" dirty="0"/>
        </a:p>
      </dgm:t>
    </dgm:pt>
    <dgm:pt modelId="{E2BAEADF-C4E2-4250-B510-370E94B6B333}" type="parTrans" cxnId="{0218D405-C191-4D49-94FC-E07685C6C2C9}">
      <dgm:prSet/>
      <dgm:spPr/>
      <dgm:t>
        <a:bodyPr/>
        <a:lstStyle/>
        <a:p>
          <a:endParaRPr lang="en-US"/>
        </a:p>
      </dgm:t>
    </dgm:pt>
    <dgm:pt modelId="{3F887B6A-CC80-4B0A-9B71-1073D2F515A9}" type="sibTrans" cxnId="{0218D405-C191-4D49-94FC-E07685C6C2C9}">
      <dgm:prSet/>
      <dgm:spPr/>
      <dgm:t>
        <a:bodyPr/>
        <a:lstStyle/>
        <a:p>
          <a:endParaRPr lang="en-US"/>
        </a:p>
      </dgm:t>
    </dgm:pt>
    <dgm:pt modelId="{50424AAC-D434-48F7-A8B3-2D1E238F4850}">
      <dgm:prSet/>
      <dgm:spPr/>
      <dgm:t>
        <a:bodyPr/>
        <a:lstStyle/>
        <a:p>
          <a:r>
            <a:rPr lang="tr-TR" b="1" i="0" dirty="0"/>
            <a:t>ÇAP-</a:t>
          </a:r>
          <a:r>
            <a:rPr lang="tr-TR" b="1" i="0" dirty="0" err="1"/>
            <a:t>Yandal</a:t>
          </a:r>
          <a:r>
            <a:rPr lang="tr-TR" b="1" i="0" dirty="0"/>
            <a:t> Sıkça Sorulan Sorular için:</a:t>
          </a:r>
          <a:r>
            <a:rPr lang="en-US" b="1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b="1" u="sng" dirty="0">
              <a:solidFill>
                <a:schemeClr val="tx1">
                  <a:lumMod val="85000"/>
                  <a:lumOff val="15000"/>
                </a:schemeClr>
              </a:solidFill>
              <a:effectLst/>
              <a:hlinkClick xmlns:r="http://schemas.openxmlformats.org/officeDocument/2006/relationships" r:id="rId2"/>
            </a:rPr>
            <a:t>https://www.khas.edu.tr/cap-yandal-sikca-sorulan-sorular/</a:t>
          </a:r>
          <a:endParaRPr lang="en-US" b="0" dirty="0"/>
        </a:p>
      </dgm:t>
    </dgm:pt>
    <dgm:pt modelId="{126A880B-37A2-43B2-B931-9A4F35D2A756}" type="parTrans" cxnId="{79632A9B-B897-41C2-A127-993ADB64700B}">
      <dgm:prSet/>
      <dgm:spPr/>
      <dgm:t>
        <a:bodyPr/>
        <a:lstStyle/>
        <a:p>
          <a:endParaRPr lang="en-US"/>
        </a:p>
      </dgm:t>
    </dgm:pt>
    <dgm:pt modelId="{EA63C1AE-B5F5-4959-82D2-2B38A6448E6A}" type="sibTrans" cxnId="{79632A9B-B897-41C2-A127-993ADB64700B}">
      <dgm:prSet/>
      <dgm:spPr/>
      <dgm:t>
        <a:bodyPr/>
        <a:lstStyle/>
        <a:p>
          <a:endParaRPr lang="en-US"/>
        </a:p>
      </dgm:t>
    </dgm:pt>
    <dgm:pt modelId="{027BC485-A3A3-4D64-890B-E411739916F9}" type="pres">
      <dgm:prSet presAssocID="{174BB02F-E3AE-479F-9060-8ED9C5854393}" presName="vert0" presStyleCnt="0">
        <dgm:presLayoutVars>
          <dgm:dir/>
          <dgm:animOne val="branch"/>
          <dgm:animLvl val="lvl"/>
        </dgm:presLayoutVars>
      </dgm:prSet>
      <dgm:spPr/>
    </dgm:pt>
    <dgm:pt modelId="{06D87CE9-88C1-4E10-8DAB-FB3493D21964}" type="pres">
      <dgm:prSet presAssocID="{AD60300C-41F0-4D56-9EBF-3165EEF43179}" presName="thickLine" presStyleLbl="alignNode1" presStyleIdx="0" presStyleCnt="2"/>
      <dgm:spPr/>
    </dgm:pt>
    <dgm:pt modelId="{587A450E-0B1B-4FEE-9958-7258A05370E9}" type="pres">
      <dgm:prSet presAssocID="{AD60300C-41F0-4D56-9EBF-3165EEF43179}" presName="horz1" presStyleCnt="0"/>
      <dgm:spPr/>
    </dgm:pt>
    <dgm:pt modelId="{114676A2-7920-449F-8580-5791B6529D2F}" type="pres">
      <dgm:prSet presAssocID="{AD60300C-41F0-4D56-9EBF-3165EEF43179}" presName="tx1" presStyleLbl="revTx" presStyleIdx="0" presStyleCnt="2"/>
      <dgm:spPr/>
    </dgm:pt>
    <dgm:pt modelId="{9C774298-8DAE-4235-B12D-290E5F9A21FA}" type="pres">
      <dgm:prSet presAssocID="{AD60300C-41F0-4D56-9EBF-3165EEF43179}" presName="vert1" presStyleCnt="0"/>
      <dgm:spPr/>
    </dgm:pt>
    <dgm:pt modelId="{B949CDD6-F9FB-4E4E-8114-44ACF438A0B6}" type="pres">
      <dgm:prSet presAssocID="{50424AAC-D434-48F7-A8B3-2D1E238F4850}" presName="thickLine" presStyleLbl="alignNode1" presStyleIdx="1" presStyleCnt="2"/>
      <dgm:spPr/>
    </dgm:pt>
    <dgm:pt modelId="{B0022126-D16A-414F-983A-5F9C1F40E4F7}" type="pres">
      <dgm:prSet presAssocID="{50424AAC-D434-48F7-A8B3-2D1E238F4850}" presName="horz1" presStyleCnt="0"/>
      <dgm:spPr/>
    </dgm:pt>
    <dgm:pt modelId="{A5E180D4-8C56-48F6-AA0C-2139DEF4EACD}" type="pres">
      <dgm:prSet presAssocID="{50424AAC-D434-48F7-A8B3-2D1E238F4850}" presName="tx1" presStyleLbl="revTx" presStyleIdx="1" presStyleCnt="2"/>
      <dgm:spPr/>
    </dgm:pt>
    <dgm:pt modelId="{134F9A74-4234-467F-BD82-647976964457}" type="pres">
      <dgm:prSet presAssocID="{50424AAC-D434-48F7-A8B3-2D1E238F4850}" presName="vert1" presStyleCnt="0"/>
      <dgm:spPr/>
    </dgm:pt>
  </dgm:ptLst>
  <dgm:cxnLst>
    <dgm:cxn modelId="{0218D405-C191-4D49-94FC-E07685C6C2C9}" srcId="{174BB02F-E3AE-479F-9060-8ED9C5854393}" destId="{AD60300C-41F0-4D56-9EBF-3165EEF43179}" srcOrd="0" destOrd="0" parTransId="{E2BAEADF-C4E2-4250-B510-370E94B6B333}" sibTransId="{3F887B6A-CC80-4B0A-9B71-1073D2F515A9}"/>
    <dgm:cxn modelId="{138D340D-8C16-495C-B78D-CAFBA1F24F8F}" type="presOf" srcId="{50424AAC-D434-48F7-A8B3-2D1E238F4850}" destId="{A5E180D4-8C56-48F6-AA0C-2139DEF4EACD}" srcOrd="0" destOrd="0" presId="urn:microsoft.com/office/officeart/2008/layout/LinedList"/>
    <dgm:cxn modelId="{F7678676-286F-4DDD-995C-0E73F042C7D5}" type="presOf" srcId="{AD60300C-41F0-4D56-9EBF-3165EEF43179}" destId="{114676A2-7920-449F-8580-5791B6529D2F}" srcOrd="0" destOrd="0" presId="urn:microsoft.com/office/officeart/2008/layout/LinedList"/>
    <dgm:cxn modelId="{69581A91-83BA-470F-9A0D-717C6CB6D3DA}" type="presOf" srcId="{174BB02F-E3AE-479F-9060-8ED9C5854393}" destId="{027BC485-A3A3-4D64-890B-E411739916F9}" srcOrd="0" destOrd="0" presId="urn:microsoft.com/office/officeart/2008/layout/LinedList"/>
    <dgm:cxn modelId="{79632A9B-B897-41C2-A127-993ADB64700B}" srcId="{174BB02F-E3AE-479F-9060-8ED9C5854393}" destId="{50424AAC-D434-48F7-A8B3-2D1E238F4850}" srcOrd="1" destOrd="0" parTransId="{126A880B-37A2-43B2-B931-9A4F35D2A756}" sibTransId="{EA63C1AE-B5F5-4959-82D2-2B38A6448E6A}"/>
    <dgm:cxn modelId="{8D4730FA-41FC-492E-9D04-B496D29F2732}" type="presParOf" srcId="{027BC485-A3A3-4D64-890B-E411739916F9}" destId="{06D87CE9-88C1-4E10-8DAB-FB3493D21964}" srcOrd="0" destOrd="0" presId="urn:microsoft.com/office/officeart/2008/layout/LinedList"/>
    <dgm:cxn modelId="{CF5C7784-0153-4A59-87DA-5F9BD22D3B7A}" type="presParOf" srcId="{027BC485-A3A3-4D64-890B-E411739916F9}" destId="{587A450E-0B1B-4FEE-9958-7258A05370E9}" srcOrd="1" destOrd="0" presId="urn:microsoft.com/office/officeart/2008/layout/LinedList"/>
    <dgm:cxn modelId="{2CE6E9C8-87E4-4279-865E-D01BBB0D9F51}" type="presParOf" srcId="{587A450E-0B1B-4FEE-9958-7258A05370E9}" destId="{114676A2-7920-449F-8580-5791B6529D2F}" srcOrd="0" destOrd="0" presId="urn:microsoft.com/office/officeart/2008/layout/LinedList"/>
    <dgm:cxn modelId="{37BEE508-3BB9-4727-B8C1-2EF23FB90872}" type="presParOf" srcId="{587A450E-0B1B-4FEE-9958-7258A05370E9}" destId="{9C774298-8DAE-4235-B12D-290E5F9A21FA}" srcOrd="1" destOrd="0" presId="urn:microsoft.com/office/officeart/2008/layout/LinedList"/>
    <dgm:cxn modelId="{2AE015D3-491B-4FCC-B60D-849D63AA41D9}" type="presParOf" srcId="{027BC485-A3A3-4D64-890B-E411739916F9}" destId="{B949CDD6-F9FB-4E4E-8114-44ACF438A0B6}" srcOrd="2" destOrd="0" presId="urn:microsoft.com/office/officeart/2008/layout/LinedList"/>
    <dgm:cxn modelId="{2C7822E3-C9AE-4273-A618-9A1132AA03A7}" type="presParOf" srcId="{027BC485-A3A3-4D64-890B-E411739916F9}" destId="{B0022126-D16A-414F-983A-5F9C1F40E4F7}" srcOrd="3" destOrd="0" presId="urn:microsoft.com/office/officeart/2008/layout/LinedList"/>
    <dgm:cxn modelId="{A6FED94C-3D48-42DD-B2A5-1B6E654B21AA}" type="presParOf" srcId="{B0022126-D16A-414F-983A-5F9C1F40E4F7}" destId="{A5E180D4-8C56-48F6-AA0C-2139DEF4EACD}" srcOrd="0" destOrd="0" presId="urn:microsoft.com/office/officeart/2008/layout/LinedList"/>
    <dgm:cxn modelId="{2EEE7F94-9ABD-4A09-8C56-C4871037EBCE}" type="presParOf" srcId="{B0022126-D16A-414F-983A-5F9C1F40E4F7}" destId="{134F9A74-4234-467F-BD82-64797696445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D87CE9-88C1-4E10-8DAB-FB3493D21964}">
      <dsp:nvSpPr>
        <dsp:cNvPr id="0" name=""/>
        <dsp:cNvSpPr/>
      </dsp:nvSpPr>
      <dsp:spPr>
        <a:xfrm>
          <a:off x="0" y="0"/>
          <a:ext cx="107537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676A2-7920-449F-8580-5791B6529D2F}">
      <dsp:nvSpPr>
        <dsp:cNvPr id="0" name=""/>
        <dsp:cNvSpPr/>
      </dsp:nvSpPr>
      <dsp:spPr>
        <a:xfrm>
          <a:off x="0" y="0"/>
          <a:ext cx="10753725" cy="1799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600" b="0" i="0" kern="1200" dirty="0"/>
            <a:t>B</a:t>
          </a:r>
          <a:r>
            <a:rPr lang="en-GB" sz="3600" b="0" i="0" kern="1200" dirty="0" err="1"/>
            <a:t>aşvurular</a:t>
          </a:r>
          <a:r>
            <a:rPr lang="en-GB" sz="3600" b="0" i="0" kern="1200" dirty="0"/>
            <a:t> </a:t>
          </a:r>
          <a:r>
            <a:rPr lang="en-GB" sz="3600" b="0" i="0" kern="1200" dirty="0" err="1">
              <a:solidFill>
                <a:srgbClr val="FF0000"/>
              </a:solidFill>
            </a:rPr>
            <a:t>MyKHAS</a:t>
          </a:r>
          <a:r>
            <a:rPr lang="en-GB" sz="3600" b="0" i="0" kern="1200" dirty="0"/>
            <a:t> </a:t>
          </a:r>
          <a:r>
            <a:rPr lang="en-GB" sz="3600" b="0" i="0" kern="1200" dirty="0" err="1"/>
            <a:t>üzerinden</a:t>
          </a:r>
          <a:r>
            <a:rPr lang="en-GB" sz="3600" b="0" i="0" kern="1200" dirty="0"/>
            <a:t> </a:t>
          </a:r>
          <a:r>
            <a:rPr lang="tr-TR" sz="3600" b="0" i="0" kern="1200" dirty="0"/>
            <a:t>Akademik </a:t>
          </a:r>
          <a:r>
            <a:rPr lang="tr-TR" sz="3600" b="0" i="0" kern="1200" dirty="0" err="1"/>
            <a:t>Takvim’de</a:t>
          </a:r>
          <a:r>
            <a:rPr lang="tr-TR" sz="3600" b="0" i="0" kern="1200" dirty="0"/>
            <a:t> belirtilen tarihlerde </a:t>
          </a:r>
          <a:r>
            <a:rPr lang="en-GB" sz="3600" b="0" i="0" u="sng" kern="1200" dirty="0"/>
            <a:t>online</a:t>
          </a:r>
          <a:r>
            <a:rPr lang="en-GB" sz="3600" b="0" i="0" kern="1200" dirty="0"/>
            <a:t> </a:t>
          </a:r>
          <a:r>
            <a:rPr lang="en-GB" sz="3600" b="0" i="0" kern="1200" dirty="0" err="1"/>
            <a:t>olarak</a:t>
          </a:r>
          <a:r>
            <a:rPr lang="en-GB" sz="3600" b="0" i="0" kern="1200" dirty="0"/>
            <a:t> </a:t>
          </a:r>
          <a:r>
            <a:rPr lang="tr-TR" sz="3600" b="0" i="0" kern="1200" dirty="0"/>
            <a:t>yapılmaktadır.</a:t>
          </a:r>
          <a:endParaRPr lang="en-US" sz="3600" kern="1200" dirty="0"/>
        </a:p>
      </dsp:txBody>
      <dsp:txXfrm>
        <a:off x="0" y="0"/>
        <a:ext cx="10753725" cy="1799616"/>
      </dsp:txXfrm>
    </dsp:sp>
    <dsp:sp modelId="{B949CDD6-F9FB-4E4E-8114-44ACF438A0B6}">
      <dsp:nvSpPr>
        <dsp:cNvPr id="0" name=""/>
        <dsp:cNvSpPr/>
      </dsp:nvSpPr>
      <dsp:spPr>
        <a:xfrm>
          <a:off x="0" y="1799616"/>
          <a:ext cx="10753725" cy="0"/>
        </a:xfrm>
        <a:prstGeom prst="line">
          <a:avLst/>
        </a:prstGeom>
        <a:solidFill>
          <a:schemeClr val="accent2">
            <a:hueOff val="-1524796"/>
            <a:satOff val="-662"/>
            <a:lumOff val="-13921"/>
            <a:alphaOff val="0"/>
          </a:schemeClr>
        </a:solidFill>
        <a:ln w="12700" cap="flat" cmpd="sng" algn="ctr">
          <a:solidFill>
            <a:schemeClr val="accent2">
              <a:hueOff val="-1524796"/>
              <a:satOff val="-662"/>
              <a:lumOff val="-139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180D4-8C56-48F6-AA0C-2139DEF4EACD}">
      <dsp:nvSpPr>
        <dsp:cNvPr id="0" name=""/>
        <dsp:cNvSpPr/>
      </dsp:nvSpPr>
      <dsp:spPr>
        <a:xfrm>
          <a:off x="0" y="1799616"/>
          <a:ext cx="10753725" cy="1799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600" b="0" kern="1200" dirty="0"/>
            <a:t>Çift Anadal (ÇAP) ve </a:t>
          </a:r>
          <a:r>
            <a:rPr lang="tr-TR" sz="3600" b="0" kern="1200" dirty="0" err="1"/>
            <a:t>Yandal</a:t>
          </a:r>
          <a:r>
            <a:rPr lang="tr-TR" sz="3600" b="0" kern="1200" dirty="0"/>
            <a:t> programlarına kayıt edilen öğrenciler için, bir </a:t>
          </a:r>
          <a:r>
            <a:rPr lang="tr-TR" sz="3600" b="0" kern="1200" dirty="0">
              <a:solidFill>
                <a:srgbClr val="FF0000"/>
              </a:solidFill>
            </a:rPr>
            <a:t>ÇAP veya YANDAL danışmanı </a:t>
          </a:r>
          <a:r>
            <a:rPr lang="tr-TR" sz="3600" b="0" kern="1200" dirty="0"/>
            <a:t>atanmaktadır. </a:t>
          </a:r>
          <a:endParaRPr lang="en-US" sz="3600" b="0" kern="1200" dirty="0"/>
        </a:p>
      </dsp:txBody>
      <dsp:txXfrm>
        <a:off x="0" y="1799616"/>
        <a:ext cx="10753725" cy="17996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D87CE9-88C1-4E10-8DAB-FB3493D21964}">
      <dsp:nvSpPr>
        <dsp:cNvPr id="0" name=""/>
        <dsp:cNvSpPr/>
      </dsp:nvSpPr>
      <dsp:spPr>
        <a:xfrm>
          <a:off x="0" y="1757"/>
          <a:ext cx="107537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676A2-7920-449F-8580-5791B6529D2F}">
      <dsp:nvSpPr>
        <dsp:cNvPr id="0" name=""/>
        <dsp:cNvSpPr/>
      </dsp:nvSpPr>
      <dsp:spPr>
        <a:xfrm>
          <a:off x="0" y="1757"/>
          <a:ext cx="10753725" cy="1198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ÇAP/</a:t>
          </a: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Yandal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Programları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ve </a:t>
          </a: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ders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planlarına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erişim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: </a:t>
          </a:r>
          <a:r>
            <a:rPr lang="en-US" sz="2600" b="1" u="sng" kern="1200" dirty="0">
              <a:solidFill>
                <a:schemeClr val="tx1">
                  <a:lumMod val="85000"/>
                  <a:lumOff val="15000"/>
                </a:schemeClr>
              </a:solidFill>
              <a:effectLst/>
              <a:hlinkClick xmlns:r="http://schemas.openxmlformats.org/officeDocument/2006/relationships" r:id="rId1"/>
            </a:rPr>
            <a:t>https://www.khas.edu.tr/programlar-ve-mufredatlar/</a:t>
          </a:r>
          <a:endParaRPr lang="en-US" sz="2600" kern="1200" dirty="0"/>
        </a:p>
      </dsp:txBody>
      <dsp:txXfrm>
        <a:off x="0" y="1757"/>
        <a:ext cx="10753725" cy="1198573"/>
      </dsp:txXfrm>
    </dsp:sp>
    <dsp:sp modelId="{B949CDD6-F9FB-4E4E-8114-44ACF438A0B6}">
      <dsp:nvSpPr>
        <dsp:cNvPr id="0" name=""/>
        <dsp:cNvSpPr/>
      </dsp:nvSpPr>
      <dsp:spPr>
        <a:xfrm>
          <a:off x="0" y="1200330"/>
          <a:ext cx="10753725" cy="0"/>
        </a:xfrm>
        <a:prstGeom prst="line">
          <a:avLst/>
        </a:prstGeom>
        <a:solidFill>
          <a:schemeClr val="accent2">
            <a:hueOff val="-762398"/>
            <a:satOff val="-331"/>
            <a:lumOff val="-6961"/>
            <a:alphaOff val="0"/>
          </a:schemeClr>
        </a:solidFill>
        <a:ln w="12700" cap="flat" cmpd="sng" algn="ctr">
          <a:solidFill>
            <a:schemeClr val="accent2">
              <a:hueOff val="-762398"/>
              <a:satOff val="-331"/>
              <a:lumOff val="-69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180D4-8C56-48F6-AA0C-2139DEF4EACD}">
      <dsp:nvSpPr>
        <dsp:cNvPr id="0" name=""/>
        <dsp:cNvSpPr/>
      </dsp:nvSpPr>
      <dsp:spPr>
        <a:xfrm>
          <a:off x="0" y="1200330"/>
          <a:ext cx="10753725" cy="1198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ÇAP </a:t>
          </a: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kontenjanları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, her </a:t>
          </a: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akademik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yılın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başında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sz="2600" b="1" u="sng" kern="1200" dirty="0">
              <a:solidFill>
                <a:schemeClr val="tx1">
                  <a:lumMod val="85000"/>
                  <a:lumOff val="15000"/>
                </a:schemeClr>
              </a:solidFill>
              <a:effectLst/>
              <a:hlinkClick xmlns:r="http://schemas.openxmlformats.org/officeDocument/2006/relationships" r:id="rId2"/>
            </a:rPr>
            <a:t>https://www.khas.edu.tr/kontenjanlar/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bağlantısı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üzerinden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güncellenmektedir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. </a:t>
          </a:r>
          <a:endParaRPr lang="en-US" sz="2600" b="0" kern="1200" dirty="0"/>
        </a:p>
      </dsp:txBody>
      <dsp:txXfrm>
        <a:off x="0" y="1200330"/>
        <a:ext cx="10753725" cy="1198573"/>
      </dsp:txXfrm>
    </dsp:sp>
    <dsp:sp modelId="{FBBEC7AF-F99F-4E14-8416-C30C698AB0FC}">
      <dsp:nvSpPr>
        <dsp:cNvPr id="0" name=""/>
        <dsp:cNvSpPr/>
      </dsp:nvSpPr>
      <dsp:spPr>
        <a:xfrm>
          <a:off x="0" y="2398903"/>
          <a:ext cx="10753725" cy="0"/>
        </a:xfrm>
        <a:prstGeom prst="line">
          <a:avLst/>
        </a:prstGeom>
        <a:solidFill>
          <a:schemeClr val="accent2">
            <a:hueOff val="-1524796"/>
            <a:satOff val="-662"/>
            <a:lumOff val="-13921"/>
            <a:alphaOff val="0"/>
          </a:schemeClr>
        </a:solidFill>
        <a:ln w="12700" cap="flat" cmpd="sng" algn="ctr">
          <a:solidFill>
            <a:schemeClr val="accent2">
              <a:hueOff val="-1524796"/>
              <a:satOff val="-662"/>
              <a:lumOff val="-139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C1A2DD-0BD3-4670-97CA-00A1DB33B57B}">
      <dsp:nvSpPr>
        <dsp:cNvPr id="0" name=""/>
        <dsp:cNvSpPr/>
      </dsp:nvSpPr>
      <dsp:spPr>
        <a:xfrm>
          <a:off x="0" y="2398903"/>
          <a:ext cx="10753725" cy="1198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chemeClr val="accent2"/>
            </a:buClr>
            <a:buFont typeface="Arial" panose="020B0604020202020204" pitchFamily="34" charset="0"/>
            <a:buNone/>
          </a:pP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Yandal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programları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için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kontenjan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sz="2600" b="1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sınırlaması</a:t>
          </a:r>
          <a:r>
            <a:rPr lang="en-US" sz="2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en-US" sz="2600" b="1" u="sng" kern="1200" dirty="0" err="1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bulunmamaktadır</a:t>
          </a:r>
          <a:r>
            <a:rPr lang="en-US" sz="2600" b="1" u="sng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.</a:t>
          </a:r>
          <a:endParaRPr lang="en-US" sz="2600" b="0" kern="1200" dirty="0"/>
        </a:p>
      </dsp:txBody>
      <dsp:txXfrm>
        <a:off x="0" y="2398903"/>
        <a:ext cx="10753725" cy="11985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D87CE9-88C1-4E10-8DAB-FB3493D21964}">
      <dsp:nvSpPr>
        <dsp:cNvPr id="0" name=""/>
        <dsp:cNvSpPr/>
      </dsp:nvSpPr>
      <dsp:spPr>
        <a:xfrm>
          <a:off x="0" y="0"/>
          <a:ext cx="107537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676A2-7920-449F-8580-5791B6529D2F}">
      <dsp:nvSpPr>
        <dsp:cNvPr id="0" name=""/>
        <dsp:cNvSpPr/>
      </dsp:nvSpPr>
      <dsp:spPr>
        <a:xfrm>
          <a:off x="0" y="0"/>
          <a:ext cx="10753725" cy="1799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600" b="1" i="0" kern="1200" dirty="0"/>
            <a:t>ÇAP-</a:t>
          </a:r>
          <a:r>
            <a:rPr lang="tr-TR" sz="3600" b="1" i="0" kern="1200" dirty="0" err="1"/>
            <a:t>Yandal</a:t>
          </a:r>
          <a:r>
            <a:rPr lang="tr-TR" sz="3600" b="1" i="0" kern="1200" dirty="0"/>
            <a:t> Program Koordinatörleri için</a:t>
          </a:r>
          <a:r>
            <a:rPr lang="en-US" sz="3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: </a:t>
          </a:r>
          <a:r>
            <a:rPr lang="tr-TR" sz="3600" b="1" u="sng" kern="1200" dirty="0">
              <a:solidFill>
                <a:schemeClr val="tx1">
                  <a:lumMod val="85000"/>
                  <a:lumOff val="15000"/>
                </a:schemeClr>
              </a:solidFill>
              <a:effectLst/>
              <a:hlinkClick xmlns:r="http://schemas.openxmlformats.org/officeDocument/2006/relationships" r:id="rId1"/>
            </a:rPr>
            <a:t>https://www.khas.edu.tr/cap-yandal-iletisim/</a:t>
          </a:r>
          <a:endParaRPr lang="en-US" sz="3600" kern="1200" dirty="0"/>
        </a:p>
      </dsp:txBody>
      <dsp:txXfrm>
        <a:off x="0" y="0"/>
        <a:ext cx="10753725" cy="1799616"/>
      </dsp:txXfrm>
    </dsp:sp>
    <dsp:sp modelId="{B949CDD6-F9FB-4E4E-8114-44ACF438A0B6}">
      <dsp:nvSpPr>
        <dsp:cNvPr id="0" name=""/>
        <dsp:cNvSpPr/>
      </dsp:nvSpPr>
      <dsp:spPr>
        <a:xfrm>
          <a:off x="0" y="1799616"/>
          <a:ext cx="10753725" cy="0"/>
        </a:xfrm>
        <a:prstGeom prst="line">
          <a:avLst/>
        </a:prstGeom>
        <a:solidFill>
          <a:schemeClr val="accent2">
            <a:hueOff val="-1524796"/>
            <a:satOff val="-662"/>
            <a:lumOff val="-13921"/>
            <a:alphaOff val="0"/>
          </a:schemeClr>
        </a:solidFill>
        <a:ln w="12700" cap="flat" cmpd="sng" algn="ctr">
          <a:solidFill>
            <a:schemeClr val="accent2">
              <a:hueOff val="-1524796"/>
              <a:satOff val="-662"/>
              <a:lumOff val="-139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180D4-8C56-48F6-AA0C-2139DEF4EACD}">
      <dsp:nvSpPr>
        <dsp:cNvPr id="0" name=""/>
        <dsp:cNvSpPr/>
      </dsp:nvSpPr>
      <dsp:spPr>
        <a:xfrm>
          <a:off x="0" y="1799616"/>
          <a:ext cx="10753725" cy="1799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600" b="1" i="0" kern="1200" dirty="0"/>
            <a:t>ÇAP-</a:t>
          </a:r>
          <a:r>
            <a:rPr lang="tr-TR" sz="3600" b="1" i="0" kern="1200" dirty="0" err="1"/>
            <a:t>Yandal</a:t>
          </a:r>
          <a:r>
            <a:rPr lang="tr-TR" sz="3600" b="1" i="0" kern="1200" dirty="0"/>
            <a:t> Sıkça Sorulan Sorular için:</a:t>
          </a:r>
          <a:r>
            <a:rPr lang="en-US" sz="3600" b="1" kern="1200" dirty="0">
              <a:solidFill>
                <a:schemeClr val="tx1">
                  <a:lumMod val="85000"/>
                  <a:lumOff val="15000"/>
                </a:schemeClr>
              </a:solidFill>
              <a:effectLst/>
            </a:rPr>
            <a:t> </a:t>
          </a:r>
          <a:r>
            <a:rPr lang="tr-TR" sz="3600" b="1" u="sng" kern="1200" dirty="0">
              <a:solidFill>
                <a:schemeClr val="tx1">
                  <a:lumMod val="85000"/>
                  <a:lumOff val="15000"/>
                </a:schemeClr>
              </a:solidFill>
              <a:effectLst/>
              <a:hlinkClick xmlns:r="http://schemas.openxmlformats.org/officeDocument/2006/relationships" r:id="rId2"/>
            </a:rPr>
            <a:t>https://www.khas.edu.tr/cap-yandal-sikca-sorulan-sorular/</a:t>
          </a:r>
          <a:endParaRPr lang="en-US" sz="3600" b="0" kern="1200" dirty="0"/>
        </a:p>
      </dsp:txBody>
      <dsp:txXfrm>
        <a:off x="0" y="1799616"/>
        <a:ext cx="10753725" cy="17996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Google Shape;89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82AA0903-7A2C-BCE3-1FA3-444EAC463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8C951895-E248-A837-A8D9-D3392A3875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72A5674A-97C6-67A3-8CBB-45C475EEE7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B42E880E-06D5-2B68-C7C7-7A9531055E0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855598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E2439CE3-BE7E-267B-3B62-69A07BFBF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301FED39-EF1F-F41C-7D91-11B035FB87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94E02FC2-8B14-FCC7-DCD2-4514BD3BF3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5595ADCD-CA8D-5504-C820-36CDA0C4D83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9508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1E0103AE-D1B1-35C7-9D57-93B34A033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B056E740-8340-0E4E-5F7D-0D4CE699F5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7FB1F7B6-CA42-B357-CDD9-D8076DA1A6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26CD4ADD-6DC2-B379-CE1B-A9BE2ACD5A1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96466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964BCCCC-069B-0011-3CC9-3E624FACE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D44EDB7F-8644-CA6B-CD5D-3DF816DFEA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B8F47357-D919-0AA8-2BF5-88CBB80B37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32375CBB-18FA-77F8-AA69-CADE4232EE5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741280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54CA0672-71AA-A04B-B259-0FB2B9AEF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0214CBBC-2D71-BB3A-C74C-F84364668ED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0DD35188-6AC6-6A3D-437A-AD5E5B0C53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4F323078-213F-AB02-B811-9E65BBBF0E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55547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318125EA-8203-E5CA-001F-9FB48F716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41299ED7-850E-F126-7CE8-58AD568BF4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0B9D369A-A937-38FF-0563-35CDBB8BD0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50BC69CD-6DA9-544E-4B1D-72E491E33F1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988106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9CC5DDF3-B278-16BD-D520-F78A854B7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4F1E932B-9F74-9A67-020F-F75E120131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4E0642A7-B3EA-7CCA-5941-4C145F5831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FA5E8E36-DA9D-4B21-12AB-A163221E216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89901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AACF6348-BE02-B4D5-ABAC-AE8DFFC45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5AF883EF-A4E2-FD9F-24C7-2A4F4B870D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5E3F2F5C-9161-454E-409C-6AEC8DBDD7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B2F3BFAA-FF14-7A42-8D45-CE1591B90FB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62827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1519B1A4-070F-6779-696F-48B12092D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453F2748-3807-87A3-2D7B-99D57C4646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BD47E5B4-CCE4-32C7-D80B-4A0ACA8423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3FBA1747-6631-1F87-0EA7-EFCB0A21A8C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6321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EF00A309-3325-ABD0-33F7-0D9A10806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2C8D39D8-31AF-B096-FE70-8BBBCE5AEF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A37DA6CB-D375-D729-8C48-5F3BA7B6E8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1BA21965-B17F-124C-B8F2-0E088D099D2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2203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9C213689-2730-1B1B-38A9-072359994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5827E383-BF6C-2C49-8841-188BED52D1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47EE0BCE-154E-BA25-5BD0-A22BC767B0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19EFDBDA-03BF-01B9-B921-DD69A7972D9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1189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B4F89102-C400-E69A-C30B-B53546B97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AB135565-DB71-D1A0-3B29-74FD1CD15D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3DA65CD9-4822-7D77-C16B-39C26EA85F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3313A255-872E-10EA-20AC-C1E0156B7BF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05245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EAA0E793-54A5-B7FB-A288-B0959B1FD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5387745C-EC73-180E-4236-4666230A7D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BC7C89A8-B67C-0CAA-62CD-22AB2B30D8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5A5C1B9D-81C6-5A34-B004-CFAEC24A7DB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281259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E8DD39BC-C464-FDFD-DDAE-B6795E88D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845E1991-755F-D1E9-FF6D-C52ABC3FAA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113EA64E-533D-AFD5-B47D-FB1D14034E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163299CE-1526-E52D-2ABC-04041A2307E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1880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B291C98C-80E0-91E0-B907-CACEE49BC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75F917AA-6EFB-E035-BD63-2A6DDD918E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4C100602-9357-6233-AF53-E89C8448AA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88D936B7-8746-A09E-CD20-71FA8FDF9C0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88867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33702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71769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70412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8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79175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56796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47788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23274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44914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72688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16594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70018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5692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46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75" r:id="rId2"/>
    <p:sldLayoutId id="2147484076" r:id="rId3"/>
    <p:sldLayoutId id="2147484077" r:id="rId4"/>
    <p:sldLayoutId id="2147484078" r:id="rId5"/>
    <p:sldLayoutId id="2147484079" r:id="rId6"/>
    <p:sldLayoutId id="2147484080" r:id="rId7"/>
    <p:sldLayoutId id="2147484081" r:id="rId8"/>
    <p:sldLayoutId id="2147484082" r:id="rId9"/>
    <p:sldLayoutId id="2147484083" r:id="rId10"/>
    <p:sldLayoutId id="2147484084" r:id="rId11"/>
    <p:sldLayoutId id="2147484085" r:id="rId12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y.khas.edu.tr/uploads/files/mevzuat/cift-anadal-ve-yandal-yonergesi5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cift-anadal-yandal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muafiyet-islemleri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muafiyet-islemleri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muafiyet-islemleri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muafiyet-islemleri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oid@khas.edu.tr" TargetMode="Externa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hyperlink" Target="mailto:ayse.simsek@khas.edu.tr" TargetMode="External"/><Relationship Id="rId4" Type="http://schemas.openxmlformats.org/officeDocument/2006/relationships/hyperlink" Target="mailto:nurgul.akyurek@khas.edu.tr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my.khas.edu.tr/uploads/files/mevzuat/cift-anadal-ve-yandal-yonergesi5.pdf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my.khas.edu.tr/uploads/files/mevzuat/cift-anadal-ve-yandal-yonergesi5.pdf" TargetMode="Externa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cift-anadal-yandal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cift-anadal-yandal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cift-anadal-yandal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cift-anadal-yandal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cift-anadal-yandal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s.edu.tr/cift-anadal-yandal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/>
          <p:nvPr/>
        </p:nvSpPr>
        <p:spPr>
          <a:xfrm>
            <a:off x="680011" y="1158667"/>
            <a:ext cx="10113666" cy="4540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 b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Kadir Has Üniversitesi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 b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Öğrenci İşleri Direktörlüğü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tr-TR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ÇAP/YANDAL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Başvuru, Devam ve Mezun Olma Şartları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tr-TR" sz="4400" b="1" i="0" u="none" strike="noStrike" cap="none" dirty="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1286005D-0D3D-42F6-0C7A-D11343BE0E0B}"/>
              </a:ext>
            </a:extLst>
          </p:cNvPr>
          <p:cNvSpPr txBox="1"/>
          <p:nvPr/>
        </p:nvSpPr>
        <p:spPr>
          <a:xfrm>
            <a:off x="421796" y="6381877"/>
            <a:ext cx="937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https://my.khas.edu.tr/uploads/files/mevzuat/cift-anadal-ve-yandal-yonergesi5.pdf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D63BBEE8-5FF2-F144-3D5E-4D123D94B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8D3292C6-4F63-8CBD-C5DF-B88DA683D4D4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cap="all" spc="-12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YANDAL</a:t>
            </a:r>
            <a:endParaRPr lang="en-US" sz="5400" b="1" cap="all" spc="-12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08C197-BC52-8829-9C88-72676995E969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71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r>
              <a:rPr lang="en-US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Mezun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şartları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Anadal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rogramından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mezun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olan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yandal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programını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en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az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2.00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ortalamayla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tamamlayan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öğrenciye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yandal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ertifikası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verilir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marL="285750" indent="-22860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2860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endParaRPr lang="en-US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2860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endParaRPr lang="en-US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042C4D9E-A88A-D248-1410-EFE583D8310C}"/>
              </a:ext>
            </a:extLst>
          </p:cNvPr>
          <p:cNvSpPr txBox="1"/>
          <p:nvPr/>
        </p:nvSpPr>
        <p:spPr>
          <a:xfrm>
            <a:off x="447675" y="6383445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https://www.khas.edu.tr/cift-anadal-yandal/</a:t>
            </a:r>
            <a:endParaRPr lang="en-GB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887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462F0A47-D896-CF82-5A15-63B5F1896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E7588DAB-26AA-938A-85C1-0D96A4478C55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800" b="1" cap="all" spc="-1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Anadal, Çİft anadal ve Yandal programları İçİn Ders Saydırma ve Not Transferİ İşlemlerİ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A61B44-A65F-52D1-D5E9-80D6276CC176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Anadal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’da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başarılan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ve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ÇAP’da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yer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alan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aynı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kod</a:t>
            </a:r>
            <a:r>
              <a:rPr lang="en-US" dirty="0">
                <a:solidFill>
                  <a:srgbClr val="FF0000"/>
                </a:solidFill>
                <a:effectLst/>
              </a:rPr>
              <a:t>, </a:t>
            </a:r>
            <a:r>
              <a:rPr lang="en-US" dirty="0" err="1">
                <a:solidFill>
                  <a:srgbClr val="FF0000"/>
                </a:solidFill>
                <a:effectLst/>
              </a:rPr>
              <a:t>isim</a:t>
            </a:r>
            <a:r>
              <a:rPr lang="en-US" dirty="0">
                <a:solidFill>
                  <a:srgbClr val="FF0000"/>
                </a:solidFill>
                <a:effectLst/>
              </a:rPr>
              <a:t> ve </a:t>
            </a:r>
            <a:r>
              <a:rPr lang="en-US" dirty="0" err="1">
                <a:solidFill>
                  <a:srgbClr val="FF0000"/>
                </a:solidFill>
                <a:effectLst/>
              </a:rPr>
              <a:t>kredili</a:t>
            </a:r>
            <a:r>
              <a:rPr lang="en-US" dirty="0">
                <a:solidFill>
                  <a:srgbClr val="FF0000"/>
                </a:solidFill>
                <a:effectLst/>
              </a:rPr>
              <a:t> </a:t>
            </a:r>
            <a:r>
              <a:rPr lang="en-US" dirty="0" err="1">
                <a:solidFill>
                  <a:srgbClr val="FF0000"/>
                </a:solidFill>
                <a:effectLst/>
              </a:rPr>
              <a:t>ortak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dersler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doğrudan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u="sng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ÇAP’a</a:t>
            </a:r>
            <a:r>
              <a:rPr lang="en-US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u="sng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aktarılır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.</a:t>
            </a:r>
          </a:p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Anadal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’da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alınan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dersler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öğrencinin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talebi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doğrultusunda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ÇAP</a:t>
            </a:r>
            <a:r>
              <a:rPr lang="en-US" dirty="0">
                <a:solidFill>
                  <a:srgbClr val="FF0000"/>
                </a:solidFill>
                <a:effectLst/>
              </a:rPr>
              <a:t> ve </a:t>
            </a:r>
            <a:r>
              <a:rPr lang="en-US" dirty="0">
                <a:solidFill>
                  <a:srgbClr val="FF0000"/>
                </a:solidFill>
              </a:rPr>
              <a:t>YANDAL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programına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u="sng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saydırılabilir</a:t>
            </a:r>
            <a:r>
              <a:rPr lang="en-US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. </a:t>
            </a:r>
          </a:p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ÇA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 ve YANDAL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programlarında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alınan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dersler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öğrencinin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talebi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doğrultusunda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Anadal’a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u="sng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saydırılabilir</a:t>
            </a:r>
            <a:r>
              <a:rPr lang="en-US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.</a:t>
            </a:r>
          </a:p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Ders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kodu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ve/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veya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kredisi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farklı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olup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içerik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bakımından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eşdeğer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olan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dersler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için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fakülte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kararları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doğrultusunda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u="sng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saydırma</a:t>
            </a:r>
            <a:r>
              <a:rPr lang="en-US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u="sng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işlemi</a:t>
            </a:r>
            <a:r>
              <a:rPr lang="en-US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u="sng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yapılır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C752CDC9-C84F-C3F6-809F-EE31C189282D}"/>
              </a:ext>
            </a:extLst>
          </p:cNvPr>
          <p:cNvSpPr txBox="1"/>
          <p:nvPr/>
        </p:nvSpPr>
        <p:spPr>
          <a:xfrm>
            <a:off x="591198" y="6390582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https://www.khas.edu.tr/muafiyet-islemleri/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235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53504AF2-8FD4-3BEE-7C52-15BA2C53C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F33B65C3-3752-83D9-DD60-8B8C0A1BB4A9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800" b="1" cap="all" spc="-12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Anadal, Çİft anadal ve Yandal programları İçİn Ders Saydırma ve Not Transferİ İşlemlerİ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B554A4-D6EA-E7F9-BFBB-A1D4826619D4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Yapılacak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ders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saydırma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işlemlerinin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akademik</a:t>
            </a:r>
            <a:r>
              <a:rPr lang="en-US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takvimde</a:t>
            </a:r>
            <a:r>
              <a:rPr lang="en-US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belirtilen</a:t>
            </a:r>
            <a:r>
              <a:rPr lang="en-US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süre</a:t>
            </a:r>
            <a:r>
              <a:rPr lang="en-US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içinde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talep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edilmesi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gerekir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Yapılacak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ders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saydırma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işlemlerinin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öğrencinin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saydırmak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istediği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programın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müfredatı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ile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uyumlu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olması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gerekir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Başvurular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MYKHAS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üzerinden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yapılmaktadır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FF0000"/>
                </a:solidFill>
              </a:rPr>
              <a:t>Formlar</a:t>
            </a:r>
            <a:r>
              <a:rPr lang="en-US" dirty="0">
                <a:solidFill>
                  <a:srgbClr val="FF0000"/>
                </a:solidFill>
              </a:rPr>
              <a:t> &gt;&gt; </a:t>
            </a:r>
            <a:r>
              <a:rPr lang="en-US" dirty="0" err="1">
                <a:solidFill>
                  <a:srgbClr val="FF0000"/>
                </a:solidFill>
              </a:rPr>
              <a:t>Başvurular</a:t>
            </a:r>
            <a:r>
              <a:rPr lang="en-US" dirty="0">
                <a:solidFill>
                  <a:srgbClr val="FF0000"/>
                </a:solidFill>
              </a:rPr>
              <a:t> &gt;&gt; </a:t>
            </a:r>
            <a:r>
              <a:rPr lang="tr-TR" dirty="0">
                <a:solidFill>
                  <a:srgbClr val="FF0000"/>
                </a:solidFill>
              </a:rPr>
              <a:t>Anadal, Çift Anadal ve </a:t>
            </a:r>
            <a:r>
              <a:rPr lang="tr-TR" dirty="0" err="1">
                <a:solidFill>
                  <a:srgbClr val="FF0000"/>
                </a:solidFill>
              </a:rPr>
              <a:t>Yandal</a:t>
            </a:r>
            <a:r>
              <a:rPr lang="tr-TR" dirty="0">
                <a:solidFill>
                  <a:srgbClr val="FF0000"/>
                </a:solidFill>
              </a:rPr>
              <a:t> Programları İçin Ders Saydırma Başvuru Formu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B4CDC721-279D-8793-1C86-742ACE4BF8A0}"/>
              </a:ext>
            </a:extLst>
          </p:cNvPr>
          <p:cNvSpPr txBox="1"/>
          <p:nvPr/>
        </p:nvSpPr>
        <p:spPr>
          <a:xfrm>
            <a:off x="591198" y="6390582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https://www.khas.edu.tr/muafiyet-islemleri/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72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9D0D6D70-0CCA-62D2-9511-3E2BE5152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820C875D-4F7E-9B32-2540-122F906E0D1E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KHAS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Kodlu</a:t>
            </a: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dersler</a:t>
            </a:r>
            <a:r>
              <a:rPr lang="tr-TR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çap</a:t>
            </a: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ders</a:t>
            </a: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saydırma</a:t>
            </a: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ve not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Transferİ</a:t>
            </a: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İşlemlerİ</a:t>
            </a:r>
            <a:endParaRPr lang="en-US" sz="3800" b="1" cap="all" spc="-12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FB52D3-2CA0-5984-3D54-CEE9CBC871A6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Anadal’da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alınan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KHAS </a:t>
            </a:r>
            <a:r>
              <a:rPr lang="en-US" dirty="0" err="1">
                <a:solidFill>
                  <a:srgbClr val="FF0000"/>
                </a:solidFill>
              </a:rPr>
              <a:t>kodlu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zorunlu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dersler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ÇAP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müfredatında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u="sng" dirty="0" err="1"/>
              <a:t>intibak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işlemi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yapılan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derslere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eşdeğer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kabul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edilir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Anadal’da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alınan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KHAS </a:t>
            </a:r>
            <a:r>
              <a:rPr lang="en-US" dirty="0" err="1">
                <a:solidFill>
                  <a:srgbClr val="FF0000"/>
                </a:solidFill>
              </a:rPr>
              <a:t>kodlu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zorunlu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derslerin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ÇAP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müfredatında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u="sng" dirty="0" err="1"/>
              <a:t>bulunmaması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halinde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ise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öğrencinin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talebi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doğrultusunda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“</a:t>
            </a:r>
            <a:r>
              <a:rPr lang="en-US" u="sng" dirty="0" err="1">
                <a:solidFill>
                  <a:srgbClr val="FF0000"/>
                </a:solidFill>
              </a:rPr>
              <a:t>Serbest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Seçmeli</a:t>
            </a:r>
            <a:r>
              <a:rPr lang="en-US" u="sng" dirty="0">
                <a:solidFill>
                  <a:srgbClr val="FF0000"/>
                </a:solidFill>
              </a:rPr>
              <a:t>” </a:t>
            </a:r>
            <a:r>
              <a:rPr lang="en-US" u="sng" dirty="0" err="1">
                <a:solidFill>
                  <a:srgbClr val="FF0000"/>
                </a:solidFill>
              </a:rPr>
              <a:t>veya</a:t>
            </a:r>
            <a:r>
              <a:rPr lang="en-US" u="sng" dirty="0">
                <a:solidFill>
                  <a:srgbClr val="FF0000"/>
                </a:solidFill>
              </a:rPr>
              <a:t> “Alan </a:t>
            </a:r>
            <a:r>
              <a:rPr lang="en-US" u="sng" dirty="0" err="1">
                <a:solidFill>
                  <a:srgbClr val="FF0000"/>
                </a:solidFill>
              </a:rPr>
              <a:t>Seçmeli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ders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olarak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eşdeğer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kabul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edilir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052823F3-F183-1FB9-7A08-4EEF32AF7E28}"/>
              </a:ext>
            </a:extLst>
          </p:cNvPr>
          <p:cNvSpPr txBox="1"/>
          <p:nvPr/>
        </p:nvSpPr>
        <p:spPr>
          <a:xfrm>
            <a:off x="591198" y="6390582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https://www.khas.edu.tr/muafiyet-islemleri/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74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D7AA9088-07CD-D732-5622-1CF1D52FC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83BA7DFF-73CC-DA27-5A14-D726F33AB1E2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KHAS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Kodlu</a:t>
            </a: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dersler</a:t>
            </a:r>
            <a:r>
              <a:rPr lang="tr-TR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çap</a:t>
            </a: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ders</a:t>
            </a: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saydırma</a:t>
            </a: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ve not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Transferİ</a:t>
            </a:r>
            <a:r>
              <a:rPr lang="en-US" sz="38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800" b="1" cap="all" spc="-12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İşlemlerİ</a:t>
            </a:r>
            <a:endParaRPr lang="en-US" sz="3800" b="1" cap="all" spc="-12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6C3A8E-53DE-3760-E1E0-CE3E05887E5D}"/>
              </a:ext>
            </a:extLst>
          </p:cNvPr>
          <p:cNvSpPr txBox="1"/>
          <p:nvPr/>
        </p:nvSpPr>
        <p:spPr>
          <a:xfrm>
            <a:off x="1071845" y="2795886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</a:pPr>
            <a:r>
              <a:rPr lang="tr-TR" dirty="0"/>
              <a:t>     </a:t>
            </a:r>
            <a:r>
              <a:rPr lang="en-US" dirty="0"/>
              <a:t>KHAS </a:t>
            </a:r>
            <a:r>
              <a:rPr lang="en-US" dirty="0" err="1"/>
              <a:t>kodlu</a:t>
            </a:r>
            <a:r>
              <a:rPr lang="en-US" dirty="0"/>
              <a:t> </a:t>
            </a:r>
            <a:r>
              <a:rPr lang="en-US" dirty="0" err="1"/>
              <a:t>zorunlu</a:t>
            </a:r>
            <a:r>
              <a:rPr lang="en-US" dirty="0"/>
              <a:t> </a:t>
            </a:r>
            <a:r>
              <a:rPr lang="en-US" dirty="0" err="1"/>
              <a:t>ders</a:t>
            </a:r>
            <a:r>
              <a:rPr lang="tr-TR" dirty="0"/>
              <a:t> listesi: </a:t>
            </a:r>
          </a:p>
          <a:p>
            <a:pPr marL="28575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96C6D200-A02A-C726-6F9A-914D8E6B10C3}"/>
              </a:ext>
            </a:extLst>
          </p:cNvPr>
          <p:cNvSpPr txBox="1"/>
          <p:nvPr/>
        </p:nvSpPr>
        <p:spPr>
          <a:xfrm>
            <a:off x="591198" y="6390582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https://www.khas.edu.tr/muafiyet-islemleri/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C9801563-1479-8B40-1F8B-B467176AB4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1611" y="3162009"/>
            <a:ext cx="8528766" cy="2930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497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>
          <a:extLst>
            <a:ext uri="{FF2B5EF4-FFF2-40B4-BE49-F238E27FC236}">
              <a16:creationId xmlns:a16="http://schemas.microsoft.com/office/drawing/2014/main" id="{7B07194E-8C5E-A9B1-AC28-C98AC94EC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D85CAB15-5D3A-E9A3-5599-32EF825BA84F}"/>
              </a:ext>
            </a:extLst>
          </p:cNvPr>
          <p:cNvSpPr txBox="1"/>
          <p:nvPr/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tr-TR" sz="5400" cap="all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Önemli bilgiler</a:t>
            </a:r>
            <a:endParaRPr lang="en-US" sz="5400" cap="all" spc="-12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endParaRPr lang="en-US" sz="5400" cap="all" spc="-12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21" name="TextBox 2">
            <a:extLst>
              <a:ext uri="{FF2B5EF4-FFF2-40B4-BE49-F238E27FC236}">
                <a16:creationId xmlns:a16="http://schemas.microsoft.com/office/drawing/2014/main" id="{BE30122B-EF89-409E-5181-AC655333F3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5404999"/>
              </p:ext>
            </p:extLst>
          </p:nvPr>
        </p:nvGraphicFramePr>
        <p:xfrm>
          <a:off x="676275" y="2373549"/>
          <a:ext cx="10753725" cy="3599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E7C28743-E636-262B-2592-CDD2B11BA441}"/>
              </a:ext>
            </a:extLst>
          </p:cNvPr>
          <p:cNvSpPr txBox="1"/>
          <p:nvPr/>
        </p:nvSpPr>
        <p:spPr>
          <a:xfrm>
            <a:off x="421796" y="6381877"/>
            <a:ext cx="937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https://www.khas.edu.tr/ogrenci-isleri-direktorlugu/</a:t>
            </a:r>
          </a:p>
        </p:txBody>
      </p:sp>
    </p:spTree>
    <p:extLst>
      <p:ext uri="{BB962C8B-B14F-4D97-AF65-F5344CB8AC3E}">
        <p14:creationId xmlns:p14="http://schemas.microsoft.com/office/powerpoint/2010/main" val="1019547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1DB18B26-277A-B0DF-0A84-FBCC608A8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384E2D16-E071-F087-23D1-46B82BA39035}"/>
              </a:ext>
            </a:extLst>
          </p:cNvPr>
          <p:cNvSpPr txBox="1"/>
          <p:nvPr/>
        </p:nvSpPr>
        <p:spPr>
          <a:xfrm>
            <a:off x="657224" y="499533"/>
            <a:ext cx="10772775" cy="1658198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cap="all" spc="-120" dirty="0" err="1">
                <a:solidFill>
                  <a:schemeClr val="accent1"/>
                </a:solidFill>
                <a:latin typeface="+mj-lt"/>
                <a:ea typeface="+mj-ea"/>
                <a:cs typeface="+mj-cs"/>
                <a:sym typeface="Calibri"/>
              </a:rPr>
              <a:t>İlet</a:t>
            </a:r>
            <a:r>
              <a:rPr lang="tr-TR" sz="5400" b="1" cap="all" spc="-120" dirty="0">
                <a:solidFill>
                  <a:schemeClr val="accent1"/>
                </a:solidFill>
                <a:latin typeface="+mj-lt"/>
                <a:ea typeface="+mj-ea"/>
                <a:cs typeface="+mj-cs"/>
                <a:sym typeface="Calibri"/>
              </a:rPr>
              <a:t>i</a:t>
            </a:r>
            <a:r>
              <a:rPr lang="en-US" sz="5400" b="1" cap="all" spc="-120" dirty="0">
                <a:solidFill>
                  <a:schemeClr val="accent1"/>
                </a:solidFill>
                <a:latin typeface="+mj-lt"/>
                <a:ea typeface="+mj-ea"/>
                <a:cs typeface="+mj-cs"/>
                <a:sym typeface="Calibri"/>
              </a:rPr>
              <a:t>ş</a:t>
            </a:r>
            <a:r>
              <a:rPr lang="tr-TR" sz="5400" b="1" cap="all" spc="-120" dirty="0">
                <a:solidFill>
                  <a:schemeClr val="accent1"/>
                </a:solidFill>
                <a:latin typeface="+mj-lt"/>
                <a:ea typeface="+mj-ea"/>
                <a:cs typeface="+mj-cs"/>
                <a:sym typeface="Calibri"/>
              </a:rPr>
              <a:t>i</a:t>
            </a:r>
            <a:r>
              <a:rPr lang="en-US" sz="5400" b="1" cap="all" spc="-120" dirty="0">
                <a:solidFill>
                  <a:schemeClr val="accent1"/>
                </a:solidFill>
                <a:latin typeface="+mj-lt"/>
                <a:ea typeface="+mj-ea"/>
                <a:cs typeface="+mj-cs"/>
                <a:sym typeface="Calibri"/>
              </a:rPr>
              <a:t>m</a:t>
            </a:r>
            <a:endParaRPr lang="en-US" sz="5400" b="1" cap="all" spc="-12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FA474068-17BB-C34D-22F2-05E0D099E609}"/>
              </a:ext>
            </a:extLst>
          </p:cNvPr>
          <p:cNvSpPr txBox="1"/>
          <p:nvPr/>
        </p:nvSpPr>
        <p:spPr>
          <a:xfrm>
            <a:off x="676656" y="2011680"/>
            <a:ext cx="7389042" cy="40699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r>
              <a:rPr lang="en-US" sz="1600" b="1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Öğrenci İşleri Direktörlüğü İletişim</a:t>
            </a: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Telefon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: 0212 441 47 24</a:t>
            </a:r>
            <a:r>
              <a:rPr lang="tr-TR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 /  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e-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posta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: </a:t>
            </a:r>
            <a:r>
              <a:rPr lang="en-US" sz="1600" b="1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hlinkClick r:id="rId3"/>
              </a:rPr>
              <a:t>oid@khas.edu.tr</a:t>
            </a: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r>
              <a:rPr lang="en-US" sz="1600" b="1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Öğrenci İşleri </a:t>
            </a:r>
            <a:r>
              <a:rPr lang="en-US" sz="1600" b="1" u="sng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Fakülte</a:t>
            </a:r>
            <a:r>
              <a:rPr lang="en-US" sz="1600" b="1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1600" b="1" u="sng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Sorumluları</a:t>
            </a: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NURGÜL AKYÜREK / 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Dahili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: 1164 / e-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posta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: </a:t>
            </a:r>
            <a:r>
              <a:rPr lang="en-US" sz="1600" b="1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hlinkClick r:id="rId4"/>
              </a:rPr>
              <a:t>nurgul.akyurek@khas.edu.tr</a:t>
            </a: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Hukuk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Fakültesi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, 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İktisadi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, 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İdari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ve 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Sosyal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Bilimler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Fakültesi</a:t>
            </a: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AYŞE ŞİMŞEK / 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Dahili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: 1154 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 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e-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posta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: </a:t>
            </a:r>
            <a:r>
              <a:rPr lang="en-US" sz="1600" b="1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hlinkClick r:id="rId5"/>
              </a:rPr>
              <a:t>ayse.simsek@khas.edu.tr</a:t>
            </a: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İletişim 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Fakültesi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, 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Mühendislik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ve Doğa 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Bilimleri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Fakültesi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, Sanat ve 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Tasarım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Fakültesi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)</a:t>
            </a: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indent="-228600" defTabSz="914400">
              <a:lnSpc>
                <a:spcPct val="85000"/>
              </a:lnSpc>
              <a:spcBef>
                <a:spcPts val="1000"/>
              </a:spcBef>
              <a:buClr>
                <a:schemeClr val="accent2"/>
              </a:buClr>
              <a:buFont typeface="Arial" pitchFamily="34" charset="0"/>
              <a:buChar char=" "/>
            </a:pPr>
            <a:endParaRPr lang="en-US" sz="1100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</p:txBody>
      </p:sp>
      <p:pic>
        <p:nvPicPr>
          <p:cNvPr id="125" name="Graphic 122" descr="E-posta">
            <a:extLst>
              <a:ext uri="{FF2B5EF4-FFF2-40B4-BE49-F238E27FC236}">
                <a16:creationId xmlns:a16="http://schemas.microsoft.com/office/drawing/2014/main" id="{99D914BD-748A-97AD-7352-20AFBEB01A1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76665" y="2465962"/>
            <a:ext cx="3002809" cy="2854547"/>
          </a:xfrm>
          <a:prstGeom prst="rect">
            <a:avLst/>
          </a:prstGeom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62E19C97-5881-7F9D-B406-41ACFD2CBD24}"/>
              </a:ext>
            </a:extLst>
          </p:cNvPr>
          <p:cNvSpPr txBox="1"/>
          <p:nvPr/>
        </p:nvSpPr>
        <p:spPr>
          <a:xfrm>
            <a:off x="421796" y="6381877"/>
            <a:ext cx="937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https://www.khas.edu.tr/ogrenci-isleri-direktorlugu/</a:t>
            </a:r>
          </a:p>
        </p:txBody>
      </p:sp>
    </p:spTree>
    <p:extLst>
      <p:ext uri="{BB962C8B-B14F-4D97-AF65-F5344CB8AC3E}">
        <p14:creationId xmlns:p14="http://schemas.microsoft.com/office/powerpoint/2010/main" val="328651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3FB9AA49-218E-E97F-2009-CC878CAF0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9BF14F6F-2980-23FB-2064-96BDA1E635AA}"/>
              </a:ext>
            </a:extLst>
          </p:cNvPr>
          <p:cNvSpPr txBox="1"/>
          <p:nvPr/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cap="all" spc="-12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Başvuru</a:t>
            </a:r>
            <a:r>
              <a:rPr lang="en-US" sz="5400" cap="all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sz="5400" cap="all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ve kayıt </a:t>
            </a:r>
            <a:r>
              <a:rPr lang="en-US" sz="5400" cap="all" spc="-12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Sürec</a:t>
            </a:r>
            <a:r>
              <a:rPr lang="tr-TR" sz="5400" cap="all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</a:t>
            </a:r>
            <a:endParaRPr lang="en-US" sz="5400" cap="all" spc="-12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endParaRPr lang="en-US" sz="5400" cap="all" spc="-12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21" name="TextBox 2">
            <a:extLst>
              <a:ext uri="{FF2B5EF4-FFF2-40B4-BE49-F238E27FC236}">
                <a16:creationId xmlns:a16="http://schemas.microsoft.com/office/drawing/2014/main" id="{1685F98C-F369-734F-6C0D-58606F0FFC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0525897"/>
              </p:ext>
            </p:extLst>
          </p:nvPr>
        </p:nvGraphicFramePr>
        <p:xfrm>
          <a:off x="676275" y="2373549"/>
          <a:ext cx="10753725" cy="3599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7A9A4486-5384-A56D-4DE5-AA4C3880531E}"/>
              </a:ext>
            </a:extLst>
          </p:cNvPr>
          <p:cNvSpPr txBox="1"/>
          <p:nvPr/>
        </p:nvSpPr>
        <p:spPr>
          <a:xfrm>
            <a:off x="421796" y="6381877"/>
            <a:ext cx="937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hlinkClick r:id="rId8"/>
              </a:rPr>
              <a:t>https://my.khas.edu.tr/uploads/files/mevzuat/cift-anadal-ve-yandal-yonergesi5.pdf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575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>
          <a:extLst>
            <a:ext uri="{FF2B5EF4-FFF2-40B4-BE49-F238E27FC236}">
              <a16:creationId xmlns:a16="http://schemas.microsoft.com/office/drawing/2014/main" id="{2D6B51BC-70D1-395B-693B-BE2D8B310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CFF0AA44-4721-596D-4019-BCB90B94D51B}"/>
              </a:ext>
            </a:extLst>
          </p:cNvPr>
          <p:cNvSpPr txBox="1"/>
          <p:nvPr/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cap="all" spc="-12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Başvuru</a:t>
            </a:r>
            <a:r>
              <a:rPr lang="en-US" sz="5400" cap="all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sz="5400" cap="all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ve kayıt </a:t>
            </a:r>
            <a:r>
              <a:rPr lang="en-US" sz="5400" cap="all" spc="-12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Sürec</a:t>
            </a:r>
            <a:r>
              <a:rPr lang="tr-TR" sz="5400" cap="all" spc="-12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</a:t>
            </a:r>
            <a:endParaRPr lang="en-US" sz="5400" cap="all" spc="-12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endParaRPr lang="en-US" sz="5400" cap="all" spc="-12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21" name="TextBox 2">
            <a:extLst>
              <a:ext uri="{FF2B5EF4-FFF2-40B4-BE49-F238E27FC236}">
                <a16:creationId xmlns:a16="http://schemas.microsoft.com/office/drawing/2014/main" id="{A052B767-6EF8-48FA-C99C-3C4BFE9DEB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3834408"/>
              </p:ext>
            </p:extLst>
          </p:nvPr>
        </p:nvGraphicFramePr>
        <p:xfrm>
          <a:off x="676275" y="2373549"/>
          <a:ext cx="10753725" cy="3599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5CC30958-51A1-E5AE-0B71-801734486EC5}"/>
              </a:ext>
            </a:extLst>
          </p:cNvPr>
          <p:cNvSpPr txBox="1"/>
          <p:nvPr/>
        </p:nvSpPr>
        <p:spPr>
          <a:xfrm>
            <a:off x="421796" y="6381877"/>
            <a:ext cx="937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hlinkClick r:id="rId8"/>
              </a:rPr>
              <a:t>https://my.khas.edu.tr/uploads/files/mevzuat/cift-anadal-ve-yandal-yonergesi5.pdf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786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27F333A8-116E-D6F4-9FCA-D53BC3307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95EC9FC5-C7A1-5203-55D2-F4C015EEE5B7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Ç</a:t>
            </a:r>
            <a:r>
              <a:rPr lang="tr-TR" sz="54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i</a:t>
            </a:r>
            <a:r>
              <a:rPr lang="en-US" sz="54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ft AnadaL</a:t>
            </a:r>
            <a:endParaRPr lang="en-US" sz="5400" b="1" cap="all" spc="-12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9" name="TextBox 2">
            <a:extLst>
              <a:ext uri="{FF2B5EF4-FFF2-40B4-BE49-F238E27FC236}">
                <a16:creationId xmlns:a16="http://schemas.microsoft.com/office/drawing/2014/main" id="{01E61571-0E62-AB06-5774-7E01C05EFC03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71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r>
              <a:rPr lang="en-US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Başvuru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şartları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Öğrenci,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en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erken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3. 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ve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en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geç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5.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yarıyılının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başında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olmalıdır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Aldığı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tüm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derslerden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başarılı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olmalıdır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GNO minimum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2.72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olmalıdır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İlgili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sınıfta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başarı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sıralaması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itibari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ile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ilk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%20’lik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dilimde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olunması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gerekir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%20’lik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dilimde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değilseniz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yerleştiğiniz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yıldaki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puanınız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ÇAP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yapmak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istediğiniz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bölümün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taban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puanına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eşit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veya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yüksek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olmalıdır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413C5EFC-F6EE-40C8-CD0A-963C84C55B25}"/>
              </a:ext>
            </a:extLst>
          </p:cNvPr>
          <p:cNvSpPr txBox="1"/>
          <p:nvPr/>
        </p:nvSpPr>
        <p:spPr>
          <a:xfrm>
            <a:off x="447675" y="6383445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https://www.khas.edu.tr/cift-anadal-yandal/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859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2E96193A-9253-4C3F-8B4C-FEE8A7D11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1371FE93-359E-B194-63D5-97562A34C2BA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Ç</a:t>
            </a:r>
            <a:r>
              <a:rPr lang="tr-TR" sz="54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i</a:t>
            </a:r>
            <a:r>
              <a:rPr lang="en-US" sz="5400" b="1" cap="all" spc="-12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ft AnadaL</a:t>
            </a:r>
            <a:endParaRPr lang="en-US" sz="5400" b="1" cap="all" spc="-12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02CD58-E12C-ACF7-23B1-7000A730165B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71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r>
              <a:rPr lang="en-US" sz="15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Başvuru</a:t>
            </a:r>
            <a:r>
              <a:rPr lang="en-US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şartları</a:t>
            </a:r>
            <a:r>
              <a:rPr lang="en-US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Başarı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sıralaması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şartı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aranan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</a:t>
            </a:r>
            <a:r>
              <a:rPr lang="en-US" sz="1500" b="0" i="0" u="none" strike="noStrike" baseline="0" dirty="0" err="1">
                <a:solidFill>
                  <a:srgbClr val="FF0000"/>
                </a:solidFill>
              </a:rPr>
              <a:t>Hukuk,Mühendislik,Mimarlık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bir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programda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çift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anadal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yapmak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için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%20’lik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dilime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ek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olarak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kayıt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olduğunuz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yıldaki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ilgili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programın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>
                <a:solidFill>
                  <a:srgbClr val="FF0000"/>
                </a:solidFill>
              </a:rPr>
              <a:t>YKS </a:t>
            </a:r>
            <a:r>
              <a:rPr lang="en-US" sz="1500" b="0" i="0" u="none" strike="noStrike" baseline="0" dirty="0" err="1">
                <a:solidFill>
                  <a:srgbClr val="FF0000"/>
                </a:solidFill>
              </a:rPr>
              <a:t>başarı</a:t>
            </a:r>
            <a:r>
              <a:rPr lang="en-US" sz="1500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rgbClr val="FF0000"/>
                </a:solidFill>
              </a:rPr>
              <a:t>sıralaması</a:t>
            </a:r>
            <a:r>
              <a:rPr lang="en-US" sz="1500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rgbClr val="FF0000"/>
                </a:solidFill>
              </a:rPr>
              <a:t>şartını</a:t>
            </a:r>
            <a:r>
              <a:rPr lang="en-US" sz="1500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sağlıyor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olmanız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gerekir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r>
              <a:rPr lang="en-US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15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Başarı sıralamaları: </a:t>
            </a:r>
            <a:r>
              <a:rPr lang="en-US" sz="1500" b="0" i="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Hukuk</a:t>
            </a:r>
            <a:r>
              <a:rPr lang="tr-TR" sz="15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1500" b="0" i="0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1</a:t>
            </a:r>
            <a:r>
              <a:rPr lang="tr-TR" sz="1500" b="0" i="0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00</a:t>
            </a:r>
            <a:r>
              <a:rPr lang="en-US" sz="1500" b="0" i="0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,000</a:t>
            </a:r>
            <a:r>
              <a:rPr lang="en-US" sz="1500" b="0" i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</a:t>
            </a:r>
            <a:r>
              <a:rPr lang="en-US" sz="15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1500" b="0" i="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Mimarlık</a:t>
            </a:r>
            <a:r>
              <a:rPr lang="tr-T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250,000</a:t>
            </a:r>
            <a:r>
              <a:rPr lang="en-US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</a:t>
            </a:r>
            <a:r>
              <a:rPr lang="en-US" sz="15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1500" b="0" i="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Mühendislik</a:t>
            </a:r>
            <a:r>
              <a:rPr lang="en-US" sz="15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lang="en-US" sz="1500" b="0" i="0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300,000</a:t>
            </a:r>
            <a:r>
              <a:rPr lang="en-US" sz="15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.</a:t>
            </a:r>
            <a:endParaRPr lang="en-US" sz="1500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tr-TR" sz="1600" dirty="0">
                <a:solidFill>
                  <a:srgbClr val="FF0000"/>
                </a:solidFill>
              </a:rPr>
              <a:t>Yurt dışından yatay geçiş ile gelen ya da yurt dışından kabul edilerek kayıt yaptıran öğrenciler</a:t>
            </a:r>
            <a:r>
              <a:rPr lang="tr-TR" sz="1600" dirty="0"/>
              <a:t>,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başarı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sıralaması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şartı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aranan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</a:t>
            </a:r>
            <a:r>
              <a:rPr lang="en-US" sz="1500" b="0" i="0" u="none" strike="noStrike" baseline="0" dirty="0" err="1">
                <a:solidFill>
                  <a:srgbClr val="FF0000"/>
                </a:solidFill>
              </a:rPr>
              <a:t>Hukuk,Mühendislik,Mimarlık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programlarda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çift</a:t>
            </a:r>
            <a:r>
              <a:rPr lang="en-US" sz="1500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anadal</a:t>
            </a:r>
            <a:r>
              <a:rPr lang="en-US" sz="1500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yapamazlar</a:t>
            </a:r>
            <a:r>
              <a:rPr lang="en-US" sz="1500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Aynı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anda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rgbClr val="FF0000"/>
                </a:solidFill>
              </a:rPr>
              <a:t>birden</a:t>
            </a:r>
            <a:r>
              <a:rPr lang="en-US" sz="1500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rgbClr val="FF0000"/>
                </a:solidFill>
              </a:rPr>
              <a:t>fazla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çift</a:t>
            </a:r>
            <a:r>
              <a:rPr lang="en-US" sz="1500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anadal</a:t>
            </a:r>
            <a:r>
              <a:rPr lang="en-US" sz="1500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programına</a:t>
            </a:r>
            <a:r>
              <a:rPr lang="en-US" sz="1500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kayıt</a:t>
            </a:r>
            <a:r>
              <a:rPr lang="en-US" sz="1500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yapılamaz</a:t>
            </a:r>
            <a:r>
              <a:rPr lang="en-US" sz="1500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ynı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anda</a:t>
            </a:r>
            <a:r>
              <a:rPr lang="en-US" sz="1500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rgbClr val="FF0000"/>
                </a:solidFill>
              </a:rPr>
              <a:t>çift</a:t>
            </a:r>
            <a:r>
              <a:rPr lang="en-US" sz="1500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rgbClr val="FF0000"/>
                </a:solidFill>
              </a:rPr>
              <a:t>anadal</a:t>
            </a:r>
            <a:r>
              <a:rPr lang="en-US" sz="1500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rgbClr val="FF0000"/>
                </a:solidFill>
              </a:rPr>
              <a:t>ile</a:t>
            </a:r>
            <a:r>
              <a:rPr lang="en-US" sz="1500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rgbClr val="FF0000"/>
                </a:solidFill>
              </a:rPr>
              <a:t>yandal</a:t>
            </a:r>
            <a:r>
              <a:rPr lang="en-US" sz="1500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sz="1500" b="0" i="0" u="none" strike="noStrike" baseline="0" dirty="0" err="1">
                <a:solidFill>
                  <a:srgbClr val="FF0000"/>
                </a:solidFill>
              </a:rPr>
              <a:t>programına</a:t>
            </a:r>
            <a:r>
              <a:rPr lang="en-US" sz="1500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sz="1500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kayıt</a:t>
            </a:r>
            <a:r>
              <a:rPr lang="en-US" sz="1500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500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yapılabilir</a:t>
            </a:r>
            <a:r>
              <a:rPr lang="en-US" sz="1500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4463E959-59E1-2003-506A-97D7EEAD7815}"/>
              </a:ext>
            </a:extLst>
          </p:cNvPr>
          <p:cNvSpPr txBox="1"/>
          <p:nvPr/>
        </p:nvSpPr>
        <p:spPr>
          <a:xfrm>
            <a:off x="447675" y="6383445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https://www.khas.edu.tr/cift-anadal-yandal/</a:t>
            </a:r>
            <a:endParaRPr lang="en-GB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986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03B4C3E0-F4F1-2104-F4C7-7D0E3B90C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B77F7623-C40A-19F9-9876-292E7BB0C9CA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cap="all" spc="-12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Çİft AnadaL</a:t>
            </a:r>
            <a:endParaRPr lang="en-US" sz="5400" b="1" cap="all" spc="-12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4A6AC5-375D-BAF2-A2C9-BCB26C67D070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71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Devam </a:t>
            </a:r>
            <a:r>
              <a:rPr lang="en-US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şartları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Öğrencinin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anadal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programındaki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GNO’su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çift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anadal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öğrenimi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süresince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bir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defaya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mahsus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olmak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üzere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2.50’ye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kadar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düşebilir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GNO’su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ilk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kez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2.50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altına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veya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ikinci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kez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2.72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altına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düşen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öğrencinin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kaydı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silinir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ÇAP’tan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iki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yarıyıl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üst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üste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ders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almayan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öğrencinin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kaydı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silinir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u="sng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ÇAP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öğrencilerinin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bursları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ÇAP’a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başladıkları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yarıyıldan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itibaren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çok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beş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yıl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(on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yarıyıl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)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süreyle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kesintisiz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devam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eder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04F2E0CA-6F7F-BE36-4CCC-5414A5B9BC69}"/>
              </a:ext>
            </a:extLst>
          </p:cNvPr>
          <p:cNvSpPr txBox="1"/>
          <p:nvPr/>
        </p:nvSpPr>
        <p:spPr>
          <a:xfrm>
            <a:off x="447675" y="6383445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https://www.khas.edu.tr/cift-anadal-yandal/</a:t>
            </a:r>
            <a:endParaRPr lang="en-GB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653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1D8AE447-B295-903E-8643-5FA4A90AF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3BECE0FB-D5A7-36BC-35DA-E775C8849CC5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cap="all" spc="-12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Çİft AnadaL</a:t>
            </a:r>
            <a:endParaRPr lang="en-US" sz="5400" b="1" cap="all" spc="-12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BB4D7C-9A87-2564-F002-0485D7AD7E9A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71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r>
              <a:rPr lang="en-US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Mezun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şartları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ÇAP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mezunu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olabilmek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için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öğrenci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önce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anadal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programından</a:t>
            </a:r>
            <a:r>
              <a:rPr lang="en-US" b="0" i="0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strike="noStrike" baseline="0" dirty="0" err="1">
                <a:solidFill>
                  <a:srgbClr val="FF0000"/>
                </a:solidFill>
              </a:rPr>
              <a:t>mezun</a:t>
            </a:r>
            <a:r>
              <a:rPr lang="en-US" b="0" i="0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strike="noStrike" baseline="0" dirty="0" err="1">
                <a:solidFill>
                  <a:srgbClr val="FF0000"/>
                </a:solidFill>
              </a:rPr>
              <a:t>olmalıdır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ÇAP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mezunu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olabilmek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için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öğrencinin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anadal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GNO’sunun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en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az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2.72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olması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gerekir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ÇAP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mezunu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olabilmek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için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öğrencinin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ÇAP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GNO’sunun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en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az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2.00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olması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gerekir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2C7C739A-C591-8EFB-435D-0A3821BED5EB}"/>
              </a:ext>
            </a:extLst>
          </p:cNvPr>
          <p:cNvSpPr txBox="1"/>
          <p:nvPr/>
        </p:nvSpPr>
        <p:spPr>
          <a:xfrm>
            <a:off x="447675" y="6383445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https://www.khas.edu.tr/cift-anadal-yandal/</a:t>
            </a:r>
            <a:endParaRPr lang="en-GB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03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276101CC-B441-6080-C222-4C9C5A4CD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F382EB7F-4786-EBA3-2343-0E9A43286971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cap="all" spc="-12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Yandal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2A4918-9100-B30D-A796-E72A5BB6ACA3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71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r>
              <a:rPr lang="en-US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Başvuru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şartları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Öğrenci,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en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erken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3. 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ve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en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geç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6.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yarıyılının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başında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olmalıdır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Aldığı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tüm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derslerden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başarılı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olmalıdır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GNO minimum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2.50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olmalıdır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rgbClr val="FF0000"/>
                </a:solidFill>
              </a:rPr>
              <a:t>Yandal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kaydı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silinmiş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öğrenci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yeniden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aynı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yandal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programına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kayıt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yaptıramaz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Aynı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anda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Ç</a:t>
            </a:r>
            <a:r>
              <a:rPr lang="en-US" dirty="0">
                <a:solidFill>
                  <a:srgbClr val="FF0000"/>
                </a:solidFill>
              </a:rPr>
              <a:t>AP 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ve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iki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yandal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programına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kayıt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olunabilir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FBB47290-0705-EC6E-55EA-023B7DC78474}"/>
              </a:ext>
            </a:extLst>
          </p:cNvPr>
          <p:cNvSpPr txBox="1"/>
          <p:nvPr/>
        </p:nvSpPr>
        <p:spPr>
          <a:xfrm>
            <a:off x="447675" y="6383445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https://www.khas.edu.tr/cift-anadal-yandal/</a:t>
            </a:r>
            <a:endParaRPr lang="en-GB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467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F31C93D0-5CE3-6250-5F75-B60A1C735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>
            <a:extLst>
              <a:ext uri="{FF2B5EF4-FFF2-40B4-BE49-F238E27FC236}">
                <a16:creationId xmlns:a16="http://schemas.microsoft.com/office/drawing/2014/main" id="{B1CCD5EF-766D-43B9-A25D-19122E5F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1989682"/>
          </a:xfrm>
          <a:prstGeom prst="rect">
            <a:avLst/>
          </a:prstGeom>
          <a:solidFill>
            <a:schemeClr val="accent1"/>
          </a:solidFill>
          <a:ln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D9699C9-77F1-4E33-A750-CB78C7EA2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5" y="806204"/>
            <a:ext cx="10579608" cy="1664208"/>
          </a:xfrm>
          <a:prstGeom prst="rect">
            <a:avLst/>
          </a:prstGeom>
          <a:noFill/>
          <a:ln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FDCF814F-7A2E-4F9D-1F30-141056F9954C}"/>
              </a:ext>
            </a:extLst>
          </p:cNvPr>
          <p:cNvSpPr txBox="1"/>
          <p:nvPr/>
        </p:nvSpPr>
        <p:spPr>
          <a:xfrm>
            <a:off x="1071846" y="1059736"/>
            <a:ext cx="10040233" cy="1228130"/>
          </a:xfrm>
          <a:prstGeom prst="ellipse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cap="all" spc="-12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rPr>
              <a:t>YANDAL</a:t>
            </a:r>
            <a:endParaRPr lang="en-US" sz="5400" b="1" cap="all" spc="-12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9CE1F3-5293-1191-ECA8-2F47BA00DCDD}"/>
              </a:ext>
            </a:extLst>
          </p:cNvPr>
          <p:cNvSpPr txBox="1"/>
          <p:nvPr/>
        </p:nvSpPr>
        <p:spPr>
          <a:xfrm>
            <a:off x="1071846" y="2973313"/>
            <a:ext cx="10040233" cy="2903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71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itchFamily="34" charset="0"/>
              <a:buChar char=" "/>
            </a:pP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Devam </a:t>
            </a:r>
            <a:r>
              <a:rPr lang="en-US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şartları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Öğrencinin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yandal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programına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devam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edebilmesi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için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anadal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GNO’su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en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az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2.29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olmalıdır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endParaRPr lang="tr-TR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FF0000"/>
                </a:solidFill>
              </a:rPr>
              <a:t>İki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yarıyıl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/>
              <a:t>üst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üste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bu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şartı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sağlayamayan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öğrencinin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yandal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programından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kaydı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silinir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Yandal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programından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strike="noStrike" baseline="0" dirty="0" err="1">
                <a:solidFill>
                  <a:srgbClr val="FF0000"/>
                </a:solidFill>
              </a:rPr>
              <a:t>iki</a:t>
            </a:r>
            <a:r>
              <a:rPr lang="en-US" b="0" i="0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strike="noStrike" baseline="0" dirty="0" err="1">
                <a:solidFill>
                  <a:srgbClr val="FF0000"/>
                </a:solidFill>
              </a:rPr>
              <a:t>yarıyıl</a:t>
            </a:r>
            <a:r>
              <a:rPr lang="en-US" b="0" i="0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/>
              <a:t>üst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üste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ders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almayan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öğrencinin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bu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programdan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kaydı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sng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silinir</a:t>
            </a:r>
            <a:r>
              <a:rPr lang="en-US" b="0" i="0" u="sng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marL="342900" indent="-285750" defTabSz="914400">
              <a:lnSpc>
                <a:spcPct val="85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Anadal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programından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mezun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olan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ancak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yandal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programını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bitiremeyen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öğrencilere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yönetim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kurulu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kararı</a:t>
            </a:r>
            <a:r>
              <a:rPr lang="en-US" b="0" i="0" u="none" strike="noStrike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b="0" i="0" u="none" strike="noStrike" baseline="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ile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en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fazla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iki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 err="1">
                <a:solidFill>
                  <a:srgbClr val="FF0000"/>
                </a:solidFill>
              </a:rPr>
              <a:t>yarıyıl</a:t>
            </a:r>
            <a:r>
              <a:rPr lang="en-US" b="0" i="0" u="none" strike="noStrike" baseline="0" dirty="0">
                <a:solidFill>
                  <a:srgbClr val="FF0000"/>
                </a:solidFill>
              </a:rPr>
              <a:t> </a:t>
            </a:r>
            <a:r>
              <a:rPr lang="en-US" b="0" i="0" u="none" strike="noStrike" baseline="0" dirty="0"/>
              <a:t>ek </a:t>
            </a:r>
            <a:r>
              <a:rPr lang="en-US" b="0" i="0" u="none" strike="noStrike" baseline="0" dirty="0" err="1"/>
              <a:t>süre</a:t>
            </a:r>
            <a:r>
              <a:rPr lang="en-US" b="0" i="0" u="none" strike="noStrike" baseline="0" dirty="0"/>
              <a:t> </a:t>
            </a:r>
            <a:r>
              <a:rPr lang="en-US" b="0" i="0" u="none" strike="noStrike" baseline="0" dirty="0" err="1"/>
              <a:t>tanınır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b="0" i="0" u="none" strike="noStrike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C6779419-23D4-52EC-5C1A-6BBC46897159}"/>
              </a:ext>
            </a:extLst>
          </p:cNvPr>
          <p:cNvSpPr txBox="1"/>
          <p:nvPr/>
        </p:nvSpPr>
        <p:spPr>
          <a:xfrm>
            <a:off x="447675" y="6383445"/>
            <a:ext cx="452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https://www.khas.edu.tr/cift-anadal-yandal/</a:t>
            </a:r>
            <a:endParaRPr lang="en-GB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835193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19524</TotalTime>
  <Words>1115</Words>
  <Application>Microsoft Office PowerPoint</Application>
  <PresentationFormat>Geniş ekran</PresentationFormat>
  <Paragraphs>114</Paragraphs>
  <Slides>16</Slides>
  <Notes>16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Metropolitan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Çağrı Çetinkaya</cp:lastModifiedBy>
  <cp:revision>985</cp:revision>
  <dcterms:created xsi:type="dcterms:W3CDTF">2020-05-26T10:57:41Z</dcterms:created>
  <dcterms:modified xsi:type="dcterms:W3CDTF">2025-03-28T08:30:41Z</dcterms:modified>
</cp:coreProperties>
</file>