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4073" r:id="rId1"/>
  </p:sldMasterIdLst>
  <p:notesMasterIdLst>
    <p:notesMasterId r:id="rId18"/>
  </p:notesMasterIdLst>
  <p:sldIdLst>
    <p:sldId id="256" r:id="rId2"/>
    <p:sldId id="895" r:id="rId3"/>
    <p:sldId id="896" r:id="rId4"/>
    <p:sldId id="879" r:id="rId5"/>
    <p:sldId id="881" r:id="rId6"/>
    <p:sldId id="882" r:id="rId7"/>
    <p:sldId id="883" r:id="rId8"/>
    <p:sldId id="884" r:id="rId9"/>
    <p:sldId id="885" r:id="rId10"/>
    <p:sldId id="886" r:id="rId11"/>
    <p:sldId id="846" r:id="rId12"/>
    <p:sldId id="888" r:id="rId13"/>
    <p:sldId id="893" r:id="rId14"/>
    <p:sldId id="897" r:id="rId15"/>
    <p:sldId id="898" r:id="rId16"/>
    <p:sldId id="85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5" roundtripDataSignature="AMtx7mhH1HVnSgKKEonsqyRBdxU2upDBu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205780-FA0D-E1D7-CC96-A63F5D19B74C}" name="Volkan Osman Aras" initials="VA" userId="S::volkan.aras@khas.edu.tr::2f9861db-d503-419f-bc08-af1dd6f0e532" providerId="AD"/>
  <p188:author id="{2317708E-89C5-8FFC-4E13-A2479E448C08}" name="Aslı Aktan Erciyes" initials="" userId="S::asli.erciyes@khas.edu.tr::f3545e7c-15d7-4f12-870f-cf01d3cb20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1D4969-ABB9-4D90-B88E-BC369518F6EA}" v="105" dt="2024-12-25T06:58:57.245"/>
  </p1510:revLst>
</p1510:revInfo>
</file>

<file path=ppt/tableStyles.xml><?xml version="1.0" encoding="utf-8"?>
<a:tblStyleLst xmlns:a="http://schemas.openxmlformats.org/drawingml/2006/main" def="{546FEC56-9583-40A9-B316-7B3B9E20BDFE}">
  <a:tblStyle styleId="{546FEC56-9583-40A9-B316-7B3B9E20BDF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5E6E6"/>
          </a:solidFill>
        </a:fill>
      </a:tcStyle>
    </a:wholeTbl>
    <a:band1H>
      <a:tcTxStyle/>
      <a:tcStyle>
        <a:tcBdr/>
        <a:fill>
          <a:solidFill>
            <a:srgbClr val="E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FEEAF9F-088B-4A48-B2CC-232AFBAA909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2DFC0AC-F28C-4D89-B217-FF7E772420F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3" autoAdjust="0"/>
    <p:restoredTop sz="92462" autoAdjust="0"/>
  </p:normalViewPr>
  <p:slideViewPr>
    <p:cSldViewPr snapToGrid="0">
      <p:cViewPr varScale="1">
        <p:scale>
          <a:sx n="111" d="100"/>
          <a:sy n="111" d="100"/>
        </p:scale>
        <p:origin x="438" y="9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9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10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95" Type="http://customschemas.google.com/relationships/presentationmetadata" Target="metadata"/><Relationship Id="rId10" Type="http://schemas.openxmlformats.org/officeDocument/2006/relationships/slide" Target="slides/slide9.xml"/><Relationship Id="rId99" Type="http://schemas.openxmlformats.org/officeDocument/2006/relationships/tableStyles" Target="tableStyles.xml"/><Relationship Id="rId10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10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e Tekin" userId="f9153270-d808-4615-97b1-e6734aef416e" providerId="ADAL" clId="{8E1D4969-ABB9-4D90-B88E-BC369518F6EA}"/>
    <pc:docChg chg="undo redo custSel addSld delSld modSld sldOrd modMainMaster">
      <pc:chgData name="Merve Tekin" userId="f9153270-d808-4615-97b1-e6734aef416e" providerId="ADAL" clId="{8E1D4969-ABB9-4D90-B88E-BC369518F6EA}" dt="2024-12-25T06:59:03.630" v="6595" actId="108"/>
      <pc:docMkLst>
        <pc:docMk/>
      </pc:docMkLst>
      <pc:sldChg chg="delSp modSp mod setBg">
        <pc:chgData name="Merve Tekin" userId="f9153270-d808-4615-97b1-e6734aef416e" providerId="ADAL" clId="{8E1D4969-ABB9-4D90-B88E-BC369518F6EA}" dt="2024-12-19T05:43:49.024" v="4967" actId="20577"/>
        <pc:sldMkLst>
          <pc:docMk/>
          <pc:sldMk cId="0" sldId="256"/>
        </pc:sldMkLst>
        <pc:spChg chg="mod">
          <ac:chgData name="Merve Tekin" userId="f9153270-d808-4615-97b1-e6734aef416e" providerId="ADAL" clId="{8E1D4969-ABB9-4D90-B88E-BC369518F6EA}" dt="2024-12-19T05:43:49.024" v="4967" actId="20577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 mod chgLayout">
        <pc:chgData name="Merve Tekin" userId="f9153270-d808-4615-97b1-e6734aef416e" providerId="ADAL" clId="{8E1D4969-ABB9-4D90-B88E-BC369518F6EA}" dt="2024-12-16T09:30:20.322" v="1287" actId="6264"/>
        <pc:sldMkLst>
          <pc:docMk/>
          <pc:sldMk cId="2090574803" sldId="774"/>
        </pc:sldMkLst>
      </pc:sldChg>
      <pc:sldChg chg="del">
        <pc:chgData name="Merve Tekin" userId="f9153270-d808-4615-97b1-e6734aef416e" providerId="ADAL" clId="{8E1D4969-ABB9-4D90-B88E-BC369518F6EA}" dt="2024-12-06T13:11:40.349" v="91" actId="47"/>
        <pc:sldMkLst>
          <pc:docMk/>
          <pc:sldMk cId="2545732149" sldId="776"/>
        </pc:sldMkLst>
      </pc:sldChg>
      <pc:sldChg chg="del">
        <pc:chgData name="Merve Tekin" userId="f9153270-d808-4615-97b1-e6734aef416e" providerId="ADAL" clId="{8E1D4969-ABB9-4D90-B88E-BC369518F6EA}" dt="2024-12-06T13:11:40.696" v="92" actId="47"/>
        <pc:sldMkLst>
          <pc:docMk/>
          <pc:sldMk cId="749460594" sldId="778"/>
        </pc:sldMkLst>
      </pc:sldChg>
      <pc:sldChg chg="del">
        <pc:chgData name="Merve Tekin" userId="f9153270-d808-4615-97b1-e6734aef416e" providerId="ADAL" clId="{8E1D4969-ABB9-4D90-B88E-BC369518F6EA}" dt="2024-12-06T13:11:41.098" v="93" actId="47"/>
        <pc:sldMkLst>
          <pc:docMk/>
          <pc:sldMk cId="4236306746" sldId="780"/>
        </pc:sldMkLst>
      </pc:sldChg>
      <pc:sldChg chg="del">
        <pc:chgData name="Merve Tekin" userId="f9153270-d808-4615-97b1-e6734aef416e" providerId="ADAL" clId="{8E1D4969-ABB9-4D90-B88E-BC369518F6EA}" dt="2024-12-06T13:11:41.350" v="94" actId="47"/>
        <pc:sldMkLst>
          <pc:docMk/>
          <pc:sldMk cId="962845359" sldId="782"/>
        </pc:sldMkLst>
      </pc:sldChg>
      <pc:sldChg chg="del">
        <pc:chgData name="Merve Tekin" userId="f9153270-d808-4615-97b1-e6734aef416e" providerId="ADAL" clId="{8E1D4969-ABB9-4D90-B88E-BC369518F6EA}" dt="2024-12-06T13:11:41.529" v="95" actId="47"/>
        <pc:sldMkLst>
          <pc:docMk/>
          <pc:sldMk cId="2902631180" sldId="784"/>
        </pc:sldMkLst>
      </pc:sldChg>
      <pc:sldChg chg="del">
        <pc:chgData name="Merve Tekin" userId="f9153270-d808-4615-97b1-e6734aef416e" providerId="ADAL" clId="{8E1D4969-ABB9-4D90-B88E-BC369518F6EA}" dt="2024-12-06T13:11:41.766" v="96" actId="47"/>
        <pc:sldMkLst>
          <pc:docMk/>
          <pc:sldMk cId="3636340196" sldId="786"/>
        </pc:sldMkLst>
      </pc:sldChg>
      <pc:sldChg chg="del">
        <pc:chgData name="Merve Tekin" userId="f9153270-d808-4615-97b1-e6734aef416e" providerId="ADAL" clId="{8E1D4969-ABB9-4D90-B88E-BC369518F6EA}" dt="2024-12-06T13:11:42.398" v="98" actId="47"/>
        <pc:sldMkLst>
          <pc:docMk/>
          <pc:sldMk cId="3283453024" sldId="788"/>
        </pc:sldMkLst>
      </pc:sldChg>
      <pc:sldChg chg="del">
        <pc:chgData name="Merve Tekin" userId="f9153270-d808-4615-97b1-e6734aef416e" providerId="ADAL" clId="{8E1D4969-ABB9-4D90-B88E-BC369518F6EA}" dt="2024-12-06T13:11:44.786" v="100" actId="47"/>
        <pc:sldMkLst>
          <pc:docMk/>
          <pc:sldMk cId="4275835026" sldId="790"/>
        </pc:sldMkLst>
      </pc:sldChg>
      <pc:sldChg chg="del">
        <pc:chgData name="Merve Tekin" userId="f9153270-d808-4615-97b1-e6734aef416e" providerId="ADAL" clId="{8E1D4969-ABB9-4D90-B88E-BC369518F6EA}" dt="2024-12-06T13:11:42.683" v="99" actId="47"/>
        <pc:sldMkLst>
          <pc:docMk/>
          <pc:sldMk cId="3963277001" sldId="792"/>
        </pc:sldMkLst>
      </pc:sldChg>
      <pc:sldChg chg="delSp modSp del mod">
        <pc:chgData name="Merve Tekin" userId="f9153270-d808-4615-97b1-e6734aef416e" providerId="ADAL" clId="{8E1D4969-ABB9-4D90-B88E-BC369518F6EA}" dt="2024-12-16T08:55:28.623" v="756" actId="4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8E1D4969-ABB9-4D90-B88E-BC369518F6EA}" dt="2024-12-06T13:23:53.706" v="121" actId="47"/>
        <pc:sldMkLst>
          <pc:docMk/>
          <pc:sldMk cId="3818217935" sldId="797"/>
        </pc:sldMkLst>
      </pc:sldChg>
      <pc:sldChg chg="modSp add mod">
        <pc:chgData name="Merve Tekin" userId="f9153270-d808-4615-97b1-e6734aef416e" providerId="ADAL" clId="{8E1D4969-ABB9-4D90-B88E-BC369518F6EA}" dt="2024-12-16T09:10:07.517" v="951" actId="1076"/>
        <pc:sldMkLst>
          <pc:docMk/>
          <pc:sldMk cId="2858178657" sldId="798"/>
        </pc:sldMkLst>
        <pc:spChg chg="mod">
          <ac:chgData name="Merve Tekin" userId="f9153270-d808-4615-97b1-e6734aef416e" providerId="ADAL" clId="{8E1D4969-ABB9-4D90-B88E-BC369518F6EA}" dt="2024-12-16T08:55:22.229" v="755" actId="122"/>
          <ac:spMkLst>
            <pc:docMk/>
            <pc:sldMk cId="2858178657" sldId="798"/>
            <ac:spMk id="3" creationId="{0931EA51-3288-995C-B548-AA993C21D46F}"/>
          </ac:spMkLst>
        </pc:spChg>
        <pc:spChg chg="mod">
          <ac:chgData name="Merve Tekin" userId="f9153270-d808-4615-97b1-e6734aef416e" providerId="ADAL" clId="{8E1D4969-ABB9-4D90-B88E-BC369518F6EA}" dt="2024-12-16T09:10:07.517" v="951" actId="1076"/>
          <ac:spMkLst>
            <pc:docMk/>
            <pc:sldMk cId="2858178657" sldId="798"/>
            <ac:spMk id="119" creationId="{FD18ED80-B2AA-6F73-8B3F-BA9D81F0E691}"/>
          </ac:spMkLst>
        </pc:spChg>
      </pc:sldChg>
      <pc:sldChg chg="del">
        <pc:chgData name="Merve Tekin" userId="f9153270-d808-4615-97b1-e6734aef416e" providerId="ADAL" clId="{8E1D4969-ABB9-4D90-B88E-BC369518F6EA}" dt="2024-12-06T13:11:42.105" v="97" actId="47"/>
        <pc:sldMkLst>
          <pc:docMk/>
          <pc:sldMk cId="2891274219" sldId="798"/>
        </pc:sldMkLst>
      </pc:sldChg>
      <pc:sldChg chg="new del">
        <pc:chgData name="Merve Tekin" userId="f9153270-d808-4615-97b1-e6734aef416e" providerId="ADAL" clId="{8E1D4969-ABB9-4D90-B88E-BC369518F6EA}" dt="2024-12-16T08:55:33.826" v="759" actId="47"/>
        <pc:sldMkLst>
          <pc:docMk/>
          <pc:sldMk cId="3415512998" sldId="799"/>
        </pc:sldMkLst>
      </pc:sldChg>
      <pc:sldChg chg="modSp add mod">
        <pc:chgData name="Merve Tekin" userId="f9153270-d808-4615-97b1-e6734aef416e" providerId="ADAL" clId="{8E1D4969-ABB9-4D90-B88E-BC369518F6EA}" dt="2024-12-19T11:18:17.183" v="5130" actId="20577"/>
        <pc:sldMkLst>
          <pc:docMk/>
          <pc:sldMk cId="3113191125" sldId="800"/>
        </pc:sldMkLst>
        <pc:spChg chg="mod">
          <ac:chgData name="Merve Tekin" userId="f9153270-d808-4615-97b1-e6734aef416e" providerId="ADAL" clId="{8E1D4969-ABB9-4D90-B88E-BC369518F6EA}" dt="2024-12-19T11:18:17.183" v="5130" actId="20577"/>
          <ac:spMkLst>
            <pc:docMk/>
            <pc:sldMk cId="3113191125" sldId="800"/>
            <ac:spMk id="3" creationId="{45E61A19-1AFB-3520-924F-F74BF8A88EBB}"/>
          </ac:spMkLst>
        </pc:spChg>
        <pc:spChg chg="mod">
          <ac:chgData name="Merve Tekin" userId="f9153270-d808-4615-97b1-e6734aef416e" providerId="ADAL" clId="{8E1D4969-ABB9-4D90-B88E-BC369518F6EA}" dt="2024-12-16T09:10:12.861" v="952" actId="1076"/>
          <ac:spMkLst>
            <pc:docMk/>
            <pc:sldMk cId="3113191125" sldId="800"/>
            <ac:spMk id="119" creationId="{1E0F3E07-0F98-B3A8-D5BB-062DE21B2C8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02:24.034" v="897" actId="47"/>
        <pc:sldMkLst>
          <pc:docMk/>
          <pc:sldMk cId="1786671531" sldId="801"/>
        </pc:sldMkLst>
      </pc:sldChg>
      <pc:sldChg chg="new del">
        <pc:chgData name="Merve Tekin" userId="f9153270-d808-4615-97b1-e6734aef416e" providerId="ADAL" clId="{8E1D4969-ABB9-4D90-B88E-BC369518F6EA}" dt="2024-12-16T09:02:21.911" v="896" actId="47"/>
        <pc:sldMkLst>
          <pc:docMk/>
          <pc:sldMk cId="2823677416" sldId="802"/>
        </pc:sldMkLst>
      </pc:sldChg>
      <pc:sldChg chg="addSp delSp modSp add mod">
        <pc:chgData name="Merve Tekin" userId="f9153270-d808-4615-97b1-e6734aef416e" providerId="ADAL" clId="{8E1D4969-ABB9-4D90-B88E-BC369518F6EA}" dt="2024-12-17T05:59:29.368" v="2994" actId="108"/>
        <pc:sldMkLst>
          <pc:docMk/>
          <pc:sldMk cId="510529123" sldId="803"/>
        </pc:sldMkLst>
        <pc:spChg chg="add del mod">
          <ac:chgData name="Merve Tekin" userId="f9153270-d808-4615-97b1-e6734aef416e" providerId="ADAL" clId="{8E1D4969-ABB9-4D90-B88E-BC369518F6EA}" dt="2024-12-17T05:59:29.368" v="2994" actId="108"/>
          <ac:spMkLst>
            <pc:docMk/>
            <pc:sldMk cId="510529123" sldId="803"/>
            <ac:spMk id="3" creationId="{083D6870-EB8B-E0BE-0725-8C1BE7236029}"/>
          </ac:spMkLst>
        </pc:spChg>
        <pc:spChg chg="mod">
          <ac:chgData name="Merve Tekin" userId="f9153270-d808-4615-97b1-e6734aef416e" providerId="ADAL" clId="{8E1D4969-ABB9-4D90-B88E-BC369518F6EA}" dt="2024-12-16T09:06:25.759" v="924" actId="1076"/>
          <ac:spMkLst>
            <pc:docMk/>
            <pc:sldMk cId="510529123" sldId="803"/>
            <ac:spMk id="119" creationId="{D6326EF9-5239-2450-9DEE-B5599A2ED130}"/>
          </ac:spMkLst>
        </pc:spChg>
      </pc:sldChg>
      <pc:sldChg chg="addSp modSp new del">
        <pc:chgData name="Merve Tekin" userId="f9153270-d808-4615-97b1-e6734aef416e" providerId="ADAL" clId="{8E1D4969-ABB9-4D90-B88E-BC369518F6EA}" dt="2024-12-16T09:08:15.217" v="930" actId="47"/>
        <pc:sldMkLst>
          <pc:docMk/>
          <pc:sldMk cId="3468842114" sldId="804"/>
        </pc:sldMkLst>
      </pc:sldChg>
      <pc:sldChg chg="modSp add mod ord">
        <pc:chgData name="Merve Tekin" userId="f9153270-d808-4615-97b1-e6734aef416e" providerId="ADAL" clId="{8E1D4969-ABB9-4D90-B88E-BC369518F6EA}" dt="2024-12-19T11:34:35.684" v="5802" actId="6549"/>
        <pc:sldMkLst>
          <pc:docMk/>
          <pc:sldMk cId="2798133894" sldId="805"/>
        </pc:sldMkLst>
        <pc:spChg chg="mod">
          <ac:chgData name="Merve Tekin" userId="f9153270-d808-4615-97b1-e6734aef416e" providerId="ADAL" clId="{8E1D4969-ABB9-4D90-B88E-BC369518F6EA}" dt="2024-12-19T11:34:35.684" v="5802" actId="6549"/>
          <ac:spMkLst>
            <pc:docMk/>
            <pc:sldMk cId="2798133894" sldId="805"/>
            <ac:spMk id="3" creationId="{E79157C1-E4DA-01A7-F856-1448C1E26346}"/>
          </ac:spMkLst>
        </pc:spChg>
        <pc:spChg chg="mod">
          <ac:chgData name="Merve Tekin" userId="f9153270-d808-4615-97b1-e6734aef416e" providerId="ADAL" clId="{8E1D4969-ABB9-4D90-B88E-BC369518F6EA}" dt="2024-12-16T09:10:17.806" v="953" actId="1076"/>
          <ac:spMkLst>
            <pc:docMk/>
            <pc:sldMk cId="2798133894" sldId="805"/>
            <ac:spMk id="119" creationId="{4FD17478-EA83-1604-4C3C-E89B6585F67D}"/>
          </ac:spMkLst>
        </pc:spChg>
      </pc:sldChg>
      <pc:sldChg chg="new del">
        <pc:chgData name="Merve Tekin" userId="f9153270-d808-4615-97b1-e6734aef416e" providerId="ADAL" clId="{8E1D4969-ABB9-4D90-B88E-BC369518F6EA}" dt="2024-12-16T09:11:01.250" v="956" actId="47"/>
        <pc:sldMkLst>
          <pc:docMk/>
          <pc:sldMk cId="2165863115" sldId="806"/>
        </pc:sldMkLst>
      </pc:sldChg>
      <pc:sldChg chg="modSp add mod ord">
        <pc:chgData name="Merve Tekin" userId="f9153270-d808-4615-97b1-e6734aef416e" providerId="ADAL" clId="{8E1D4969-ABB9-4D90-B88E-BC369518F6EA}" dt="2024-12-19T11:04:53.906" v="5107"/>
        <pc:sldMkLst>
          <pc:docMk/>
          <pc:sldMk cId="4271465726" sldId="807"/>
        </pc:sldMkLst>
        <pc:spChg chg="mod">
          <ac:chgData name="Merve Tekin" userId="f9153270-d808-4615-97b1-e6734aef416e" providerId="ADAL" clId="{8E1D4969-ABB9-4D90-B88E-BC369518F6EA}" dt="2024-12-16T09:16:12.250" v="1112" actId="6549"/>
          <ac:spMkLst>
            <pc:docMk/>
            <pc:sldMk cId="4271465726" sldId="807"/>
            <ac:spMk id="3" creationId="{A2C680AD-222A-D878-027B-554277884D0F}"/>
          </ac:spMkLst>
        </pc:spChg>
        <pc:spChg chg="mod">
          <ac:chgData name="Merve Tekin" userId="f9153270-d808-4615-97b1-e6734aef416e" providerId="ADAL" clId="{8E1D4969-ABB9-4D90-B88E-BC369518F6EA}" dt="2024-12-16T09:11:25.993" v="971" actId="20577"/>
          <ac:spMkLst>
            <pc:docMk/>
            <pc:sldMk cId="4271465726" sldId="807"/>
            <ac:spMk id="119" creationId="{00753E28-0CDD-6C4A-23AB-131AD54D1ACE}"/>
          </ac:spMkLst>
        </pc:spChg>
      </pc:sldChg>
      <pc:sldChg chg="new del">
        <pc:chgData name="Merve Tekin" userId="f9153270-d808-4615-97b1-e6734aef416e" providerId="ADAL" clId="{8E1D4969-ABB9-4D90-B88E-BC369518F6EA}" dt="2024-12-16T09:12:35.207" v="1094" actId="47"/>
        <pc:sldMkLst>
          <pc:docMk/>
          <pc:sldMk cId="2918316994" sldId="808"/>
        </pc:sldMkLst>
      </pc:sldChg>
      <pc:sldChg chg="addSp delSp modSp add mod ord setBg">
        <pc:chgData name="Merve Tekin" userId="f9153270-d808-4615-97b1-e6734aef416e" providerId="ADAL" clId="{8E1D4969-ABB9-4D90-B88E-BC369518F6EA}" dt="2024-12-19T06:13:24.106" v="5075" actId="14100"/>
        <pc:sldMkLst>
          <pc:docMk/>
          <pc:sldMk cId="2245804487" sldId="809"/>
        </pc:sldMkLst>
        <pc:spChg chg="mod">
          <ac:chgData name="Merve Tekin" userId="f9153270-d808-4615-97b1-e6734aef416e" providerId="ADAL" clId="{8E1D4969-ABB9-4D90-B88E-BC369518F6EA}" dt="2024-12-19T06:13:02.781" v="5068" actId="26606"/>
          <ac:spMkLst>
            <pc:docMk/>
            <pc:sldMk cId="2245804487" sldId="809"/>
            <ac:spMk id="119" creationId="{D70C2365-430B-D355-E6FA-23496AD22BEC}"/>
          </ac:spMkLst>
        </pc:spChg>
        <pc:picChg chg="add mod ord">
          <ac:chgData name="Merve Tekin" userId="f9153270-d808-4615-97b1-e6734aef416e" providerId="ADAL" clId="{8E1D4969-ABB9-4D90-B88E-BC369518F6EA}" dt="2024-12-19T06:13:09.747" v="5071" actId="1076"/>
          <ac:picMkLst>
            <pc:docMk/>
            <pc:sldMk cId="2245804487" sldId="809"/>
            <ac:picMk id="2" creationId="{320C7306-23CF-662A-001C-8E9E6A7EC2D9}"/>
          </ac:picMkLst>
        </pc:picChg>
        <pc:picChg chg="add mod">
          <ac:chgData name="Merve Tekin" userId="f9153270-d808-4615-97b1-e6734aef416e" providerId="ADAL" clId="{8E1D4969-ABB9-4D90-B88E-BC369518F6EA}" dt="2024-12-19T06:13:24.106" v="5075" actId="14100"/>
          <ac:picMkLst>
            <pc:docMk/>
            <pc:sldMk cId="2245804487" sldId="809"/>
            <ac:picMk id="4" creationId="{DC4D9319-8A82-9517-1F68-225BE1C04019}"/>
          </ac:picMkLst>
        </pc:picChg>
      </pc:sldChg>
      <pc:sldChg chg="new del">
        <pc:chgData name="Merve Tekin" userId="f9153270-d808-4615-97b1-e6734aef416e" providerId="ADAL" clId="{8E1D4969-ABB9-4D90-B88E-BC369518F6EA}" dt="2024-12-16T09:16:31.632" v="1116" actId="47"/>
        <pc:sldMkLst>
          <pc:docMk/>
          <pc:sldMk cId="3637027348" sldId="810"/>
        </pc:sldMkLst>
      </pc:sldChg>
      <pc:sldChg chg="modSp add mod ord">
        <pc:chgData name="Merve Tekin" userId="f9153270-d808-4615-97b1-e6734aef416e" providerId="ADAL" clId="{8E1D4969-ABB9-4D90-B88E-BC369518F6EA}" dt="2024-12-19T11:19:38.394" v="5155" actId="20577"/>
        <pc:sldMkLst>
          <pc:docMk/>
          <pc:sldMk cId="623651863" sldId="811"/>
        </pc:sldMkLst>
        <pc:spChg chg="mod">
          <ac:chgData name="Merve Tekin" userId="f9153270-d808-4615-97b1-e6734aef416e" providerId="ADAL" clId="{8E1D4969-ABB9-4D90-B88E-BC369518F6EA}" dt="2024-12-19T11:19:38.394" v="5155" actId="20577"/>
          <ac:spMkLst>
            <pc:docMk/>
            <pc:sldMk cId="623651863" sldId="811"/>
            <ac:spMk id="3" creationId="{151F8EA4-E182-7F56-CFE7-512D9B71B557}"/>
          </ac:spMkLst>
        </pc:spChg>
        <pc:spChg chg="mod">
          <ac:chgData name="Merve Tekin" userId="f9153270-d808-4615-97b1-e6734aef416e" providerId="ADAL" clId="{8E1D4969-ABB9-4D90-B88E-BC369518F6EA}" dt="2024-12-16T09:16:47.808" v="1143" actId="20577"/>
          <ac:spMkLst>
            <pc:docMk/>
            <pc:sldMk cId="623651863" sldId="811"/>
            <ac:spMk id="119" creationId="{57F764CD-E565-C375-8BCA-EAC6A37ABC7D}"/>
          </ac:spMkLst>
        </pc:spChg>
      </pc:sldChg>
      <pc:sldChg chg="new del">
        <pc:chgData name="Merve Tekin" userId="f9153270-d808-4615-97b1-e6734aef416e" providerId="ADAL" clId="{8E1D4969-ABB9-4D90-B88E-BC369518F6EA}" dt="2024-12-16T09:19:50.318" v="1148" actId="47"/>
        <pc:sldMkLst>
          <pc:docMk/>
          <pc:sldMk cId="1672486355" sldId="812"/>
        </pc:sldMkLst>
      </pc:sldChg>
      <pc:sldChg chg="modSp add mod ord">
        <pc:chgData name="Merve Tekin" userId="f9153270-d808-4615-97b1-e6734aef416e" providerId="ADAL" clId="{8E1D4969-ABB9-4D90-B88E-BC369518F6EA}" dt="2024-12-19T11:28:23.997" v="5554" actId="20577"/>
        <pc:sldMkLst>
          <pc:docMk/>
          <pc:sldMk cId="3693631236" sldId="813"/>
        </pc:sldMkLst>
        <pc:spChg chg="mod">
          <ac:chgData name="Merve Tekin" userId="f9153270-d808-4615-97b1-e6734aef416e" providerId="ADAL" clId="{8E1D4969-ABB9-4D90-B88E-BC369518F6EA}" dt="2024-12-19T11:28:23.997" v="5554" actId="20577"/>
          <ac:spMkLst>
            <pc:docMk/>
            <pc:sldMk cId="3693631236" sldId="813"/>
            <ac:spMk id="3" creationId="{00D502D5-0AD5-28C8-B870-4F99DE0F3EFD}"/>
          </ac:spMkLst>
        </pc:spChg>
        <pc:spChg chg="mod">
          <ac:chgData name="Merve Tekin" userId="f9153270-d808-4615-97b1-e6734aef416e" providerId="ADAL" clId="{8E1D4969-ABB9-4D90-B88E-BC369518F6EA}" dt="2024-12-16T09:22:22.877" v="1212" actId="20577"/>
          <ac:spMkLst>
            <pc:docMk/>
            <pc:sldMk cId="3693631236" sldId="813"/>
            <ac:spMk id="119" creationId="{74AFDFD0-A6C2-7366-7710-DC3FB183CAB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0:56.160" v="1172" actId="47"/>
        <pc:sldMkLst>
          <pc:docMk/>
          <pc:sldMk cId="1212003666" sldId="814"/>
        </pc:sldMkLst>
      </pc:sldChg>
      <pc:sldChg chg="modSp add mod ord">
        <pc:chgData name="Merve Tekin" userId="f9153270-d808-4615-97b1-e6734aef416e" providerId="ADAL" clId="{8E1D4969-ABB9-4D90-B88E-BC369518F6EA}" dt="2024-12-19T11:18:56.989" v="5136" actId="20577"/>
        <pc:sldMkLst>
          <pc:docMk/>
          <pc:sldMk cId="4023852903" sldId="815"/>
        </pc:sldMkLst>
        <pc:spChg chg="mod">
          <ac:chgData name="Merve Tekin" userId="f9153270-d808-4615-97b1-e6734aef416e" providerId="ADAL" clId="{8E1D4969-ABB9-4D90-B88E-BC369518F6EA}" dt="2024-12-19T11:18:56.989" v="5136" actId="20577"/>
          <ac:spMkLst>
            <pc:docMk/>
            <pc:sldMk cId="4023852903" sldId="815"/>
            <ac:spMk id="3" creationId="{81187F0D-B871-2AD6-3BDA-6562346F4849}"/>
          </ac:spMkLst>
        </pc:spChg>
      </pc:sldChg>
      <pc:sldChg chg="new del">
        <pc:chgData name="Merve Tekin" userId="f9153270-d808-4615-97b1-e6734aef416e" providerId="ADAL" clId="{8E1D4969-ABB9-4D90-B88E-BC369518F6EA}" dt="2024-12-16T09:21:41.520" v="1201" actId="47"/>
        <pc:sldMkLst>
          <pc:docMk/>
          <pc:sldMk cId="425346357" sldId="816"/>
        </pc:sldMkLst>
      </pc:sldChg>
      <pc:sldChg chg="modSp add mod ord">
        <pc:chgData name="Merve Tekin" userId="f9153270-d808-4615-97b1-e6734aef416e" providerId="ADAL" clId="{8E1D4969-ABB9-4D90-B88E-BC369518F6EA}" dt="2024-12-19T11:26:20.550" v="5549" actId="114"/>
        <pc:sldMkLst>
          <pc:docMk/>
          <pc:sldMk cId="4175904583" sldId="817"/>
        </pc:sldMkLst>
        <pc:spChg chg="mod">
          <ac:chgData name="Merve Tekin" userId="f9153270-d808-4615-97b1-e6734aef416e" providerId="ADAL" clId="{8E1D4969-ABB9-4D90-B88E-BC369518F6EA}" dt="2024-12-19T11:26:20.550" v="5549" actId="114"/>
          <ac:spMkLst>
            <pc:docMk/>
            <pc:sldMk cId="4175904583" sldId="817"/>
            <ac:spMk id="3" creationId="{7DDBB950-733D-C035-5DD6-68C32B7E386D}"/>
          </ac:spMkLst>
        </pc:spChg>
        <pc:spChg chg="mod">
          <ac:chgData name="Merve Tekin" userId="f9153270-d808-4615-97b1-e6734aef416e" providerId="ADAL" clId="{8E1D4969-ABB9-4D90-B88E-BC369518F6EA}" dt="2024-12-17T09:35:55.116" v="3184" actId="1076"/>
          <ac:spMkLst>
            <pc:docMk/>
            <pc:sldMk cId="4175904583" sldId="817"/>
            <ac:spMk id="119" creationId="{1BBCA2AA-5680-6CD0-E66F-67E9A193C64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4:27.767" v="1232" actId="47"/>
        <pc:sldMkLst>
          <pc:docMk/>
          <pc:sldMk cId="172537921" sldId="818"/>
        </pc:sldMkLst>
      </pc:sldChg>
      <pc:sldChg chg="modSp add mod ord">
        <pc:chgData name="Merve Tekin" userId="f9153270-d808-4615-97b1-e6734aef416e" providerId="ADAL" clId="{8E1D4969-ABB9-4D90-B88E-BC369518F6EA}" dt="2024-12-19T11:26:07.506" v="5544" actId="21"/>
        <pc:sldMkLst>
          <pc:docMk/>
          <pc:sldMk cId="4236292446" sldId="819"/>
        </pc:sldMkLst>
        <pc:spChg chg="mod">
          <ac:chgData name="Merve Tekin" userId="f9153270-d808-4615-97b1-e6734aef416e" providerId="ADAL" clId="{8E1D4969-ABB9-4D90-B88E-BC369518F6EA}" dt="2024-12-19T11:26:07.506" v="5544" actId="21"/>
          <ac:spMkLst>
            <pc:docMk/>
            <pc:sldMk cId="4236292446" sldId="819"/>
            <ac:spMk id="3" creationId="{4479C591-A87B-6FFE-A53C-70F61ADA0002}"/>
          </ac:spMkLst>
        </pc:spChg>
        <pc:spChg chg="mod">
          <ac:chgData name="Merve Tekin" userId="f9153270-d808-4615-97b1-e6734aef416e" providerId="ADAL" clId="{8E1D4969-ABB9-4D90-B88E-BC369518F6EA}" dt="2024-12-17T10:15:42.455" v="3767" actId="1076"/>
          <ac:spMkLst>
            <pc:docMk/>
            <pc:sldMk cId="4236292446" sldId="819"/>
            <ac:spMk id="119" creationId="{1D189E31-A516-C73F-8033-B57B22B249DA}"/>
          </ac:spMkLst>
        </pc:spChg>
      </pc:sldChg>
      <pc:sldChg chg="new del">
        <pc:chgData name="Merve Tekin" userId="f9153270-d808-4615-97b1-e6734aef416e" providerId="ADAL" clId="{8E1D4969-ABB9-4D90-B88E-BC369518F6EA}" dt="2024-12-16T09:27:50.054" v="1259" actId="47"/>
        <pc:sldMkLst>
          <pc:docMk/>
          <pc:sldMk cId="885508876" sldId="820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880079671" sldId="821"/>
        </pc:sldMkLst>
        <pc:spChg chg="mod">
          <ac:chgData name="Merve Tekin" userId="f9153270-d808-4615-97b1-e6734aef416e" providerId="ADAL" clId="{8E1D4969-ABB9-4D90-B88E-BC369518F6EA}" dt="2024-12-16T09:28:08.699" v="1281"/>
          <ac:spMkLst>
            <pc:docMk/>
            <pc:sldMk cId="880079671" sldId="821"/>
            <ac:spMk id="3" creationId="{743D0B49-214F-02AC-EBE1-F8BF9573CBD4}"/>
          </ac:spMkLst>
        </pc:spChg>
        <pc:spChg chg="mod">
          <ac:chgData name="Merve Tekin" userId="f9153270-d808-4615-97b1-e6734aef416e" providerId="ADAL" clId="{8E1D4969-ABB9-4D90-B88E-BC369518F6EA}" dt="2024-12-16T09:28:01.184" v="1280" actId="20577"/>
          <ac:spMkLst>
            <pc:docMk/>
            <pc:sldMk cId="880079671" sldId="821"/>
            <ac:spMk id="119" creationId="{6221E8D7-C639-F377-3FE9-E8563EEDDE56}"/>
          </ac:spMkLst>
        </pc:spChg>
      </pc:sldChg>
      <pc:sldChg chg="new del">
        <pc:chgData name="Merve Tekin" userId="f9153270-d808-4615-97b1-e6734aef416e" providerId="ADAL" clId="{8E1D4969-ABB9-4D90-B88E-BC369518F6EA}" dt="2024-12-16T11:45:36.555" v="1358" actId="47"/>
        <pc:sldMkLst>
          <pc:docMk/>
          <pc:sldMk cId="1952750171" sldId="822"/>
        </pc:sldMkLst>
      </pc:sldChg>
      <pc:sldChg chg="addSp delSp modSp add mod ord">
        <pc:chgData name="Merve Tekin" userId="f9153270-d808-4615-97b1-e6734aef416e" providerId="ADAL" clId="{8E1D4969-ABB9-4D90-B88E-BC369518F6EA}" dt="2024-12-17T09:56:37.233" v="3401" actId="108"/>
        <pc:sldMkLst>
          <pc:docMk/>
          <pc:sldMk cId="1850567359" sldId="823"/>
        </pc:sldMkLst>
        <pc:spChg chg="mod">
          <ac:chgData name="Merve Tekin" userId="f9153270-d808-4615-97b1-e6734aef416e" providerId="ADAL" clId="{8E1D4969-ABB9-4D90-B88E-BC369518F6EA}" dt="2024-12-17T09:45:38.957" v="3320" actId="1076"/>
          <ac:spMkLst>
            <pc:docMk/>
            <pc:sldMk cId="1850567359" sldId="823"/>
            <ac:spMk id="119" creationId="{F94E90E8-598D-1F5C-ECCE-71828D6D2707}"/>
          </ac:spMkLst>
        </pc:spChg>
      </pc:sldChg>
      <pc:sldChg chg="new del">
        <pc:chgData name="Merve Tekin" userId="f9153270-d808-4615-97b1-e6734aef416e" providerId="ADAL" clId="{8E1D4969-ABB9-4D90-B88E-BC369518F6EA}" dt="2024-12-16T11:50:16.971" v="1640" actId="47"/>
        <pc:sldMkLst>
          <pc:docMk/>
          <pc:sldMk cId="1556189527" sldId="824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341551564" sldId="825"/>
        </pc:sldMkLst>
        <pc:spChg chg="mod">
          <ac:chgData name="Merve Tekin" userId="f9153270-d808-4615-97b1-e6734aef416e" providerId="ADAL" clId="{8E1D4969-ABB9-4D90-B88E-BC369518F6EA}" dt="2024-12-16T11:50:36.879" v="1672"/>
          <ac:spMkLst>
            <pc:docMk/>
            <pc:sldMk cId="2341551564" sldId="825"/>
            <ac:spMk id="3" creationId="{1EB4105D-3C0E-2FA9-AB57-DDCED5BA1E93}"/>
          </ac:spMkLst>
        </pc:spChg>
        <pc:spChg chg="mod">
          <ac:chgData name="Merve Tekin" userId="f9153270-d808-4615-97b1-e6734aef416e" providerId="ADAL" clId="{8E1D4969-ABB9-4D90-B88E-BC369518F6EA}" dt="2024-12-16T11:50:28.406" v="1671" actId="20577"/>
          <ac:spMkLst>
            <pc:docMk/>
            <pc:sldMk cId="2341551564" sldId="825"/>
            <ac:spMk id="119" creationId="{DA2C75EF-E1B5-BB69-429C-2BDD5FB70436}"/>
          </ac:spMkLst>
        </pc:spChg>
      </pc:sldChg>
      <pc:sldChg chg="new del">
        <pc:chgData name="Merve Tekin" userId="f9153270-d808-4615-97b1-e6734aef416e" providerId="ADAL" clId="{8E1D4969-ABB9-4D90-B88E-BC369518F6EA}" dt="2024-12-16T11:52:48.439" v="1679" actId="47"/>
        <pc:sldMkLst>
          <pc:docMk/>
          <pc:sldMk cId="963066238" sldId="826"/>
        </pc:sldMkLst>
      </pc:sldChg>
      <pc:sldChg chg="addSp delSp new del mod">
        <pc:chgData name="Merve Tekin" userId="f9153270-d808-4615-97b1-e6734aef416e" providerId="ADAL" clId="{8E1D4969-ABB9-4D90-B88E-BC369518F6EA}" dt="2024-12-16T11:52:42.607" v="1676" actId="47"/>
        <pc:sldMkLst>
          <pc:docMk/>
          <pc:sldMk cId="3646808199" sldId="826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4070782624" sldId="827"/>
        </pc:sldMkLst>
        <pc:spChg chg="mod">
          <ac:chgData name="Merve Tekin" userId="f9153270-d808-4615-97b1-e6734aef416e" providerId="ADAL" clId="{8E1D4969-ABB9-4D90-B88E-BC369518F6EA}" dt="2024-12-16T11:53:06.042" v="1688"/>
          <ac:spMkLst>
            <pc:docMk/>
            <pc:sldMk cId="4070782624" sldId="827"/>
            <ac:spMk id="3" creationId="{7ED89B24-275A-3546-EC0E-86621DD6E4FB}"/>
          </ac:spMkLst>
        </pc:spChg>
        <pc:spChg chg="mod">
          <ac:chgData name="Merve Tekin" userId="f9153270-d808-4615-97b1-e6734aef416e" providerId="ADAL" clId="{8E1D4969-ABB9-4D90-B88E-BC369518F6EA}" dt="2024-12-16T11:52:57.604" v="1687" actId="20577"/>
          <ac:spMkLst>
            <pc:docMk/>
            <pc:sldMk cId="4070782624" sldId="827"/>
            <ac:spMk id="119" creationId="{009336C3-DD76-9F08-35D3-3F74810F824C}"/>
          </ac:spMkLst>
        </pc:spChg>
      </pc:sldChg>
      <pc:sldChg chg="new del">
        <pc:chgData name="Merve Tekin" userId="f9153270-d808-4615-97b1-e6734aef416e" providerId="ADAL" clId="{8E1D4969-ABB9-4D90-B88E-BC369518F6EA}" dt="2024-12-16T11:53:25.722" v="1691" actId="47"/>
        <pc:sldMkLst>
          <pc:docMk/>
          <pc:sldMk cId="511632220" sldId="828"/>
        </pc:sldMkLst>
      </pc:sldChg>
      <pc:sldChg chg="addSp delSp modSp add mod ord">
        <pc:chgData name="Merve Tekin" userId="f9153270-d808-4615-97b1-e6734aef416e" providerId="ADAL" clId="{8E1D4969-ABB9-4D90-B88E-BC369518F6EA}" dt="2024-12-19T11:02:07.950" v="5093"/>
        <pc:sldMkLst>
          <pc:docMk/>
          <pc:sldMk cId="557361123" sldId="829"/>
        </pc:sldMkLst>
        <pc:spChg chg="mod">
          <ac:chgData name="Merve Tekin" userId="f9153270-d808-4615-97b1-e6734aef416e" providerId="ADAL" clId="{8E1D4969-ABB9-4D90-B88E-BC369518F6EA}" dt="2024-12-16T14:06:16.892" v="2980" actId="1076"/>
          <ac:spMkLst>
            <pc:docMk/>
            <pc:sldMk cId="557361123" sldId="829"/>
            <ac:spMk id="119" creationId="{ED762A8F-7F38-F9AC-3CBC-76E0868801B9}"/>
          </ac:spMkLst>
        </pc:spChg>
        <pc:picChg chg="add mod">
          <ac:chgData name="Merve Tekin" userId="f9153270-d808-4615-97b1-e6734aef416e" providerId="ADAL" clId="{8E1D4969-ABB9-4D90-B88E-BC369518F6EA}" dt="2024-12-16T14:06:20.440" v="2981" actId="14100"/>
          <ac:picMkLst>
            <pc:docMk/>
            <pc:sldMk cId="557361123" sldId="829"/>
            <ac:picMk id="2" creationId="{994951B4-8CC1-6EBD-DF84-99311F17AFBC}"/>
          </ac:picMkLst>
        </pc:picChg>
      </pc:sldChg>
      <pc:sldChg chg="new del">
        <pc:chgData name="Merve Tekin" userId="f9153270-d808-4615-97b1-e6734aef416e" providerId="ADAL" clId="{8E1D4969-ABB9-4D90-B88E-BC369518F6EA}" dt="2024-12-16T12:46:43.478" v="1747" actId="47"/>
        <pc:sldMkLst>
          <pc:docMk/>
          <pc:sldMk cId="2572049472" sldId="830"/>
        </pc:sldMkLst>
      </pc:sldChg>
      <pc:sldChg chg="addSp delSp modSp add mod ord">
        <pc:chgData name="Merve Tekin" userId="f9153270-d808-4615-97b1-e6734aef416e" providerId="ADAL" clId="{8E1D4969-ABB9-4D90-B88E-BC369518F6EA}" dt="2024-12-19T11:01:13.467" v="5089"/>
        <pc:sldMkLst>
          <pc:docMk/>
          <pc:sldMk cId="1779903976" sldId="831"/>
        </pc:sldMkLst>
        <pc:spChg chg="add mod">
          <ac:chgData name="Merve Tekin" userId="f9153270-d808-4615-97b1-e6734aef416e" providerId="ADAL" clId="{8E1D4969-ABB9-4D90-B88E-BC369518F6EA}" dt="2024-12-16T13:25:10.754" v="2326" actId="1076"/>
          <ac:spMkLst>
            <pc:docMk/>
            <pc:sldMk cId="1779903976" sldId="831"/>
            <ac:spMk id="4" creationId="{C5E213BA-9D54-F579-2DE3-4430A53642C0}"/>
          </ac:spMkLst>
        </pc:spChg>
        <pc:spChg chg="mod">
          <ac:chgData name="Merve Tekin" userId="f9153270-d808-4615-97b1-e6734aef416e" providerId="ADAL" clId="{8E1D4969-ABB9-4D90-B88E-BC369518F6EA}" dt="2024-12-16T12:47:42.528" v="1780" actId="20577"/>
          <ac:spMkLst>
            <pc:docMk/>
            <pc:sldMk cId="1779903976" sldId="831"/>
            <ac:spMk id="119" creationId="{3428A455-090D-D2B2-8D88-8515C998108E}"/>
          </ac:spMkLst>
        </pc:spChg>
      </pc:sldChg>
      <pc:sldChg chg="new del">
        <pc:chgData name="Merve Tekin" userId="f9153270-d808-4615-97b1-e6734aef416e" providerId="ADAL" clId="{8E1D4969-ABB9-4D90-B88E-BC369518F6EA}" dt="2024-12-16T12:49:24.562" v="1787" actId="47"/>
        <pc:sldMkLst>
          <pc:docMk/>
          <pc:sldMk cId="1418773706" sldId="832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41362970" sldId="833"/>
        </pc:sldMkLst>
        <pc:spChg chg="mod">
          <ac:chgData name="Merve Tekin" userId="f9153270-d808-4615-97b1-e6734aef416e" providerId="ADAL" clId="{8E1D4969-ABB9-4D90-B88E-BC369518F6EA}" dt="2024-12-16T12:49:51.521" v="1840"/>
          <ac:spMkLst>
            <pc:docMk/>
            <pc:sldMk cId="2141362970" sldId="833"/>
            <ac:spMk id="3" creationId="{6494A823-5D4B-E2B8-09D1-C5A01159D661}"/>
          </ac:spMkLst>
        </pc:spChg>
        <pc:spChg chg="mod">
          <ac:chgData name="Merve Tekin" userId="f9153270-d808-4615-97b1-e6734aef416e" providerId="ADAL" clId="{8E1D4969-ABB9-4D90-B88E-BC369518F6EA}" dt="2024-12-16T12:49:40.722" v="1835" actId="20577"/>
          <ac:spMkLst>
            <pc:docMk/>
            <pc:sldMk cId="2141362970" sldId="833"/>
            <ac:spMk id="119" creationId="{6EADC17C-292A-AF8D-6E25-BB36C96FB984}"/>
          </ac:spMkLst>
        </pc:spChg>
      </pc:sldChg>
      <pc:sldChg chg="new del">
        <pc:chgData name="Merve Tekin" userId="f9153270-d808-4615-97b1-e6734aef416e" providerId="ADAL" clId="{8E1D4969-ABB9-4D90-B88E-BC369518F6EA}" dt="2024-12-16T12:50:23.828" v="1843" actId="47"/>
        <pc:sldMkLst>
          <pc:docMk/>
          <pc:sldMk cId="992331482" sldId="834"/>
        </pc:sldMkLst>
      </pc:sldChg>
      <pc:sldChg chg="modSp add mod ord">
        <pc:chgData name="Merve Tekin" userId="f9153270-d808-4615-97b1-e6734aef416e" providerId="ADAL" clId="{8E1D4969-ABB9-4D90-B88E-BC369518F6EA}" dt="2024-12-19T11:35:26.677" v="5803" actId="207"/>
        <pc:sldMkLst>
          <pc:docMk/>
          <pc:sldMk cId="3977097894" sldId="835"/>
        </pc:sldMkLst>
        <pc:spChg chg="mod">
          <ac:chgData name="Merve Tekin" userId="f9153270-d808-4615-97b1-e6734aef416e" providerId="ADAL" clId="{8E1D4969-ABB9-4D90-B88E-BC369518F6EA}" dt="2024-12-19T11:35:26.677" v="5803" actId="207"/>
          <ac:spMkLst>
            <pc:docMk/>
            <pc:sldMk cId="3977097894" sldId="835"/>
            <ac:spMk id="3" creationId="{EA8F778D-3304-3572-C17D-5625CA9440F3}"/>
          </ac:spMkLst>
        </pc:spChg>
        <pc:spChg chg="mod">
          <ac:chgData name="Merve Tekin" userId="f9153270-d808-4615-97b1-e6734aef416e" providerId="ADAL" clId="{8E1D4969-ABB9-4D90-B88E-BC369518F6EA}" dt="2024-12-16T12:50:50.773" v="1858" actId="1076"/>
          <ac:spMkLst>
            <pc:docMk/>
            <pc:sldMk cId="3977097894" sldId="835"/>
            <ac:spMk id="119" creationId="{E216599D-F6C6-CE1F-6991-8A43907C7DE2}"/>
          </ac:spMkLst>
        </pc:spChg>
      </pc:sldChg>
      <pc:sldChg chg="new del">
        <pc:chgData name="Merve Tekin" userId="f9153270-d808-4615-97b1-e6734aef416e" providerId="ADAL" clId="{8E1D4969-ABB9-4D90-B88E-BC369518F6EA}" dt="2024-12-16T12:55:01.990" v="1865" actId="47"/>
        <pc:sldMkLst>
          <pc:docMk/>
          <pc:sldMk cId="3464062675" sldId="836"/>
        </pc:sldMkLst>
      </pc:sldChg>
      <pc:sldChg chg="modSp add mod ord">
        <pc:chgData name="Merve Tekin" userId="f9153270-d808-4615-97b1-e6734aef416e" providerId="ADAL" clId="{8E1D4969-ABB9-4D90-B88E-BC369518F6EA}" dt="2024-12-19T11:32:00.401" v="5574" actId="1076"/>
        <pc:sldMkLst>
          <pc:docMk/>
          <pc:sldMk cId="3178953059" sldId="837"/>
        </pc:sldMkLst>
        <pc:spChg chg="mod">
          <ac:chgData name="Merve Tekin" userId="f9153270-d808-4615-97b1-e6734aef416e" providerId="ADAL" clId="{8E1D4969-ABB9-4D90-B88E-BC369518F6EA}" dt="2024-12-19T11:31:55.629" v="5573" actId="1076"/>
          <ac:spMkLst>
            <pc:docMk/>
            <pc:sldMk cId="3178953059" sldId="837"/>
            <ac:spMk id="3" creationId="{854116BD-4C64-EB6D-8F90-A737089683EB}"/>
          </ac:spMkLst>
        </pc:spChg>
        <pc:spChg chg="mod">
          <ac:chgData name="Merve Tekin" userId="f9153270-d808-4615-97b1-e6734aef416e" providerId="ADAL" clId="{8E1D4969-ABB9-4D90-B88E-BC369518F6EA}" dt="2024-12-19T11:32:00.401" v="5574" actId="1076"/>
          <ac:spMkLst>
            <pc:docMk/>
            <pc:sldMk cId="3178953059" sldId="837"/>
            <ac:spMk id="119" creationId="{E0053233-5F9E-A3BF-2057-D3C805FF722C}"/>
          </ac:spMkLst>
        </pc:spChg>
      </pc:sldChg>
      <pc:sldChg chg="new del">
        <pc:chgData name="Merve Tekin" userId="f9153270-d808-4615-97b1-e6734aef416e" providerId="ADAL" clId="{8E1D4969-ABB9-4D90-B88E-BC369518F6EA}" dt="2024-12-16T13:00:05.612" v="1944" actId="47"/>
        <pc:sldMkLst>
          <pc:docMk/>
          <pc:sldMk cId="1159715890" sldId="838"/>
        </pc:sldMkLst>
      </pc:sldChg>
      <pc:sldChg chg="modSp add mod ord">
        <pc:chgData name="Merve Tekin" userId="f9153270-d808-4615-97b1-e6734aef416e" providerId="ADAL" clId="{8E1D4969-ABB9-4D90-B88E-BC369518F6EA}" dt="2024-12-19T11:32:07.035" v="5575" actId="20577"/>
        <pc:sldMkLst>
          <pc:docMk/>
          <pc:sldMk cId="3677902093" sldId="839"/>
        </pc:sldMkLst>
        <pc:spChg chg="mod">
          <ac:chgData name="Merve Tekin" userId="f9153270-d808-4615-97b1-e6734aef416e" providerId="ADAL" clId="{8E1D4969-ABB9-4D90-B88E-BC369518F6EA}" dt="2024-12-19T11:32:07.035" v="5575" actId="20577"/>
          <ac:spMkLst>
            <pc:docMk/>
            <pc:sldMk cId="3677902093" sldId="839"/>
            <ac:spMk id="3" creationId="{D2E45B71-1389-94F1-C057-CA4B0D2105D6}"/>
          </ac:spMkLst>
        </pc:spChg>
        <pc:spChg chg="mod">
          <ac:chgData name="Merve Tekin" userId="f9153270-d808-4615-97b1-e6734aef416e" providerId="ADAL" clId="{8E1D4969-ABB9-4D90-B88E-BC369518F6EA}" dt="2024-12-19T11:31:41.057" v="5567" actId="1076"/>
          <ac:spMkLst>
            <pc:docMk/>
            <pc:sldMk cId="3677902093" sldId="839"/>
            <ac:spMk id="119" creationId="{473A4253-CB54-D0BC-2E85-58641584CDF0}"/>
          </ac:spMkLst>
        </pc:spChg>
      </pc:sldChg>
      <pc:sldChg chg="new del">
        <pc:chgData name="Merve Tekin" userId="f9153270-d808-4615-97b1-e6734aef416e" providerId="ADAL" clId="{8E1D4969-ABB9-4D90-B88E-BC369518F6EA}" dt="2024-12-16T13:03:13.693" v="2086" actId="47"/>
        <pc:sldMkLst>
          <pc:docMk/>
          <pc:sldMk cId="324018096" sldId="840"/>
        </pc:sldMkLst>
      </pc:sldChg>
      <pc:sldChg chg="modSp add mod">
        <pc:chgData name="Merve Tekin" userId="f9153270-d808-4615-97b1-e6734aef416e" providerId="ADAL" clId="{8E1D4969-ABB9-4D90-B88E-BC369518F6EA}" dt="2024-12-19T12:00:44.332" v="6333" actId="20577"/>
        <pc:sldMkLst>
          <pc:docMk/>
          <pc:sldMk cId="3287343343" sldId="841"/>
        </pc:sldMkLst>
        <pc:spChg chg="mod">
          <ac:chgData name="Merve Tekin" userId="f9153270-d808-4615-97b1-e6734aef416e" providerId="ADAL" clId="{8E1D4969-ABB9-4D90-B88E-BC369518F6EA}" dt="2024-12-19T12:00:44.332" v="6333" actId="20577"/>
          <ac:spMkLst>
            <pc:docMk/>
            <pc:sldMk cId="3287343343" sldId="841"/>
            <ac:spMk id="3" creationId="{67499836-EE15-EF92-770C-31295E8C29AE}"/>
          </ac:spMkLst>
        </pc:spChg>
        <pc:spChg chg="mod">
          <ac:chgData name="Merve Tekin" userId="f9153270-d808-4615-97b1-e6734aef416e" providerId="ADAL" clId="{8E1D4969-ABB9-4D90-B88E-BC369518F6EA}" dt="2024-12-16T13:03:28.874" v="2119" actId="20577"/>
          <ac:spMkLst>
            <pc:docMk/>
            <pc:sldMk cId="3287343343" sldId="841"/>
            <ac:spMk id="119" creationId="{0670EA4C-FF0C-477A-4293-22276B1A052E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04:31.260" v="2133" actId="47"/>
        <pc:sldMkLst>
          <pc:docMk/>
          <pc:sldMk cId="1377103798" sldId="842"/>
        </pc:sldMkLst>
      </pc:sldChg>
      <pc:sldChg chg="addSp modSp add del mod setBg">
        <pc:chgData name="Merve Tekin" userId="f9153270-d808-4615-97b1-e6734aef416e" providerId="ADAL" clId="{8E1D4969-ABB9-4D90-B88E-BC369518F6EA}" dt="2024-12-16T13:05:18.278" v="2142" actId="47"/>
        <pc:sldMkLst>
          <pc:docMk/>
          <pc:sldMk cId="124616769" sldId="843"/>
        </pc:sldMkLst>
      </pc:sldChg>
      <pc:sldChg chg="addSp delSp modSp new mod">
        <pc:chgData name="Merve Tekin" userId="f9153270-d808-4615-97b1-e6734aef416e" providerId="ADAL" clId="{8E1D4969-ABB9-4D90-B88E-BC369518F6EA}" dt="2024-12-16T13:05:52.233" v="2148" actId="1076"/>
        <pc:sldMkLst>
          <pc:docMk/>
          <pc:sldMk cId="3942215912" sldId="844"/>
        </pc:sldMkLst>
        <pc:spChg chg="add mod">
          <ac:chgData name="Merve Tekin" userId="f9153270-d808-4615-97b1-e6734aef416e" providerId="ADAL" clId="{8E1D4969-ABB9-4D90-B88E-BC369518F6EA}" dt="2024-12-16T13:05:32.616" v="2144" actId="1076"/>
          <ac:spMkLst>
            <pc:docMk/>
            <pc:sldMk cId="3942215912" sldId="844"/>
            <ac:spMk id="5" creationId="{F42A9C54-1028-C56B-9C09-99AA4629A5BB}"/>
          </ac:spMkLst>
        </pc:spChg>
        <pc:picChg chg="add mod">
          <ac:chgData name="Merve Tekin" userId="f9153270-d808-4615-97b1-e6734aef416e" providerId="ADAL" clId="{8E1D4969-ABB9-4D90-B88E-BC369518F6EA}" dt="2024-12-16T13:05:36.429" v="2145" actId="1076"/>
          <ac:picMkLst>
            <pc:docMk/>
            <pc:sldMk cId="3942215912" sldId="844"/>
            <ac:picMk id="3" creationId="{E6EF2C46-8006-19C0-7BF2-B34089D39DF0}"/>
          </ac:picMkLst>
        </pc:picChg>
        <pc:picChg chg="add mod">
          <ac:chgData name="Merve Tekin" userId="f9153270-d808-4615-97b1-e6734aef416e" providerId="ADAL" clId="{8E1D4969-ABB9-4D90-B88E-BC369518F6EA}" dt="2024-12-16T13:05:52.233" v="2148" actId="1076"/>
          <ac:picMkLst>
            <pc:docMk/>
            <pc:sldMk cId="3942215912" sldId="844"/>
            <ac:picMk id="4" creationId="{CD0DBC14-7027-85F1-1CC6-4DA85AE47846}"/>
          </ac:picMkLst>
        </pc:picChg>
      </pc:sldChg>
      <pc:sldChg chg="new del">
        <pc:chgData name="Merve Tekin" userId="f9153270-d808-4615-97b1-e6734aef416e" providerId="ADAL" clId="{8E1D4969-ABB9-4D90-B88E-BC369518F6EA}" dt="2024-12-16T13:06:24.505" v="2151" actId="47"/>
        <pc:sldMkLst>
          <pc:docMk/>
          <pc:sldMk cId="1279649246" sldId="845"/>
        </pc:sldMkLst>
      </pc:sldChg>
      <pc:sldChg chg="modSp add mod">
        <pc:chgData name="Merve Tekin" userId="f9153270-d808-4615-97b1-e6734aef416e" providerId="ADAL" clId="{8E1D4969-ABB9-4D90-B88E-BC369518F6EA}" dt="2024-12-16T14:07:07.469" v="2983" actId="20577"/>
        <pc:sldMkLst>
          <pc:docMk/>
          <pc:sldMk cId="1770235972" sldId="846"/>
        </pc:sldMkLst>
        <pc:spChg chg="mod">
          <ac:chgData name="Merve Tekin" userId="f9153270-d808-4615-97b1-e6734aef416e" providerId="ADAL" clId="{8E1D4969-ABB9-4D90-B88E-BC369518F6EA}" dt="2024-12-16T13:07:33.354" v="2165" actId="1076"/>
          <ac:spMkLst>
            <pc:docMk/>
            <pc:sldMk cId="1770235972" sldId="846"/>
            <ac:spMk id="3" creationId="{FFA61B44-A65F-52D1-D5E9-80D6276CC176}"/>
          </ac:spMkLst>
        </pc:spChg>
        <pc:spChg chg="mod">
          <ac:chgData name="Merve Tekin" userId="f9153270-d808-4615-97b1-e6734aef416e" providerId="ADAL" clId="{8E1D4969-ABB9-4D90-B88E-BC369518F6EA}" dt="2024-12-16T14:07:07.469" v="2983" actId="20577"/>
          <ac:spMkLst>
            <pc:docMk/>
            <pc:sldMk cId="1770235972" sldId="846"/>
            <ac:spMk id="119" creationId="{E7588DAB-26AA-938A-85C1-0D96A4478C55}"/>
          </ac:spMkLst>
        </pc:spChg>
      </pc:sldChg>
      <pc:sldChg chg="new del">
        <pc:chgData name="Merve Tekin" userId="f9153270-d808-4615-97b1-e6734aef416e" providerId="ADAL" clId="{8E1D4969-ABB9-4D90-B88E-BC369518F6EA}" dt="2024-12-16T13:08:06.106" v="2168" actId="47"/>
        <pc:sldMkLst>
          <pc:docMk/>
          <pc:sldMk cId="3300747473" sldId="847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6300049" sldId="848"/>
        </pc:sldMkLst>
        <pc:spChg chg="mod">
          <ac:chgData name="Merve Tekin" userId="f9153270-d808-4615-97b1-e6734aef416e" providerId="ADAL" clId="{8E1D4969-ABB9-4D90-B88E-BC369518F6EA}" dt="2024-12-16T13:12:17.142" v="2279" actId="255"/>
          <ac:spMkLst>
            <pc:docMk/>
            <pc:sldMk cId="216300049" sldId="848"/>
            <ac:spMk id="3" creationId="{75903329-5DB2-2760-F99F-886E2BF492EA}"/>
          </ac:spMkLst>
        </pc:spChg>
        <pc:spChg chg="mod">
          <ac:chgData name="Merve Tekin" userId="f9153270-d808-4615-97b1-e6734aef416e" providerId="ADAL" clId="{8E1D4969-ABB9-4D90-B88E-BC369518F6EA}" dt="2024-12-16T13:11:14.569" v="2269" actId="20577"/>
          <ac:spMkLst>
            <pc:docMk/>
            <pc:sldMk cId="216300049" sldId="848"/>
            <ac:spMk id="119" creationId="{58D7C710-9583-A293-69A0-A2ECAD15D557}"/>
          </ac:spMkLst>
        </pc:spChg>
      </pc:sldChg>
      <pc:sldChg chg="new del">
        <pc:chgData name="Merve Tekin" userId="f9153270-d808-4615-97b1-e6734aef416e" providerId="ADAL" clId="{8E1D4969-ABB9-4D90-B88E-BC369518F6EA}" dt="2024-12-16T13:11:07.258" v="2257" actId="47"/>
        <pc:sldMkLst>
          <pc:docMk/>
          <pc:sldMk cId="4026836062" sldId="849"/>
        </pc:sldMkLst>
      </pc:sldChg>
      <pc:sldChg chg="modSp add mod">
        <pc:chgData name="Merve Tekin" userId="f9153270-d808-4615-97b1-e6734aef416e" providerId="ADAL" clId="{8E1D4969-ABB9-4D90-B88E-BC369518F6EA}" dt="2024-12-25T06:56:17.492" v="6507" actId="20577"/>
        <pc:sldMkLst>
          <pc:docMk/>
          <pc:sldMk cId="3286514847" sldId="850"/>
        </pc:sldMkLst>
        <pc:spChg chg="mod">
          <ac:chgData name="Merve Tekin" userId="f9153270-d808-4615-97b1-e6734aef416e" providerId="ADAL" clId="{8E1D4969-ABB9-4D90-B88E-BC369518F6EA}" dt="2024-12-25T06:56:17.492" v="6507" actId="20577"/>
          <ac:spMkLst>
            <pc:docMk/>
            <pc:sldMk cId="3286514847" sldId="850"/>
            <ac:spMk id="3" creationId="{FBE762C5-4F01-F323-FDDC-D907F2C53B5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14:17.384" v="2284" actId="47"/>
        <pc:sldMkLst>
          <pc:docMk/>
          <pc:sldMk cId="3595815733" sldId="851"/>
        </pc:sldMkLst>
      </pc:sldChg>
      <pc:sldChg chg="addSp delSp modSp add mod ord setBg">
        <pc:chgData name="Merve Tekin" userId="f9153270-d808-4615-97b1-e6734aef416e" providerId="ADAL" clId="{8E1D4969-ABB9-4D90-B88E-BC369518F6EA}" dt="2024-12-19T11:03:53.169" v="5101"/>
        <pc:sldMkLst>
          <pc:docMk/>
          <pc:sldMk cId="17078784" sldId="852"/>
        </pc:sldMkLst>
        <pc:spChg chg="add mod">
          <ac:chgData name="Merve Tekin" userId="f9153270-d808-4615-97b1-e6734aef416e" providerId="ADAL" clId="{8E1D4969-ABB9-4D90-B88E-BC369518F6EA}" dt="2024-12-16T13:15:39.429" v="2302" actId="1076"/>
          <ac:spMkLst>
            <pc:docMk/>
            <pc:sldMk cId="17078784" sldId="852"/>
            <ac:spMk id="5" creationId="{298F7CB5-C445-E3C8-6C27-351BA66EEFCB}"/>
          </ac:spMkLst>
        </pc:spChg>
        <pc:spChg chg="mod">
          <ac:chgData name="Merve Tekin" userId="f9153270-d808-4615-97b1-e6734aef416e" providerId="ADAL" clId="{8E1D4969-ABB9-4D90-B88E-BC369518F6EA}" dt="2024-12-16T13:14:53.125" v="2292" actId="26606"/>
          <ac:spMkLst>
            <pc:docMk/>
            <pc:sldMk cId="17078784" sldId="852"/>
            <ac:spMk id="119" creationId="{6581FD62-A146-E4E9-42EA-B15609E99A73}"/>
          </ac:spMkLst>
        </pc:spChg>
        <pc:picChg chg="add mod">
          <ac:chgData name="Merve Tekin" userId="f9153270-d808-4615-97b1-e6734aef416e" providerId="ADAL" clId="{8E1D4969-ABB9-4D90-B88E-BC369518F6EA}" dt="2024-12-16T13:15:33.641" v="2301" actId="1076"/>
          <ac:picMkLst>
            <pc:docMk/>
            <pc:sldMk cId="17078784" sldId="852"/>
            <ac:picMk id="2" creationId="{0E55D050-4FC1-0CFD-5F85-D5B2961BC1B1}"/>
          </ac:picMkLst>
        </pc:picChg>
      </pc:sldChg>
      <pc:sldChg chg="new del">
        <pc:chgData name="Merve Tekin" userId="f9153270-d808-4615-97b1-e6734aef416e" providerId="ADAL" clId="{8E1D4969-ABB9-4D90-B88E-BC369518F6EA}" dt="2024-12-16T13:24:45.724" v="2305" actId="47"/>
        <pc:sldMkLst>
          <pc:docMk/>
          <pc:sldMk cId="3808084942" sldId="853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905254060" sldId="854"/>
        </pc:sldMkLst>
        <pc:spChg chg="mod">
          <ac:chgData name="Merve Tekin" userId="f9153270-d808-4615-97b1-e6734aef416e" providerId="ADAL" clId="{8E1D4969-ABB9-4D90-B88E-BC369518F6EA}" dt="2024-12-16T13:57:34.791" v="2912" actId="113"/>
          <ac:spMkLst>
            <pc:docMk/>
            <pc:sldMk cId="2905254060" sldId="854"/>
            <ac:spMk id="4" creationId="{B545A29C-6D4D-1C26-087B-04C7112CFEFE}"/>
          </ac:spMkLst>
        </pc:spChg>
        <pc:spChg chg="mod">
          <ac:chgData name="Merve Tekin" userId="f9153270-d808-4615-97b1-e6734aef416e" providerId="ADAL" clId="{8E1D4969-ABB9-4D90-B88E-BC369518F6EA}" dt="2024-12-16T13:31:30.907" v="2343" actId="1076"/>
          <ac:spMkLst>
            <pc:docMk/>
            <pc:sldMk cId="2905254060" sldId="854"/>
            <ac:spMk id="119" creationId="{3A21DD68-C6D7-83C8-C29B-E49F30B72935}"/>
          </ac:spMkLst>
        </pc:spChg>
      </pc:sldChg>
      <pc:sldChg chg="new del">
        <pc:chgData name="Merve Tekin" userId="f9153270-d808-4615-97b1-e6734aef416e" providerId="ADAL" clId="{8E1D4969-ABB9-4D90-B88E-BC369518F6EA}" dt="2024-12-16T13:49:42.463" v="2524" actId="47"/>
        <pc:sldMkLst>
          <pc:docMk/>
          <pc:sldMk cId="3787327862" sldId="855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1884836583" sldId="856"/>
        </pc:sldMkLst>
        <pc:spChg chg="mod">
          <ac:chgData name="Merve Tekin" userId="f9153270-d808-4615-97b1-e6734aef416e" providerId="ADAL" clId="{8E1D4969-ABB9-4D90-B88E-BC369518F6EA}" dt="2024-12-17T06:16:24.923" v="3178" actId="20577"/>
          <ac:spMkLst>
            <pc:docMk/>
            <pc:sldMk cId="1884836583" sldId="856"/>
            <ac:spMk id="4" creationId="{3D2228C1-68F5-3C17-A555-CA43F602DF31}"/>
          </ac:spMkLst>
        </pc:spChg>
        <pc:spChg chg="mod">
          <ac:chgData name="Merve Tekin" userId="f9153270-d808-4615-97b1-e6734aef416e" providerId="ADAL" clId="{8E1D4969-ABB9-4D90-B88E-BC369518F6EA}" dt="2024-12-16T13:55:41.699" v="2832" actId="1076"/>
          <ac:spMkLst>
            <pc:docMk/>
            <pc:sldMk cId="1884836583" sldId="856"/>
            <ac:spMk id="119" creationId="{809FE520-138E-FB96-50AE-824EEFF12787}"/>
          </ac:spMkLst>
        </pc:spChg>
      </pc:sldChg>
      <pc:sldChg chg="addSp delSp new del mod">
        <pc:chgData name="Merve Tekin" userId="f9153270-d808-4615-97b1-e6734aef416e" providerId="ADAL" clId="{8E1D4969-ABB9-4D90-B88E-BC369518F6EA}" dt="2024-12-17T10:02:47.498" v="3462" actId="47"/>
        <pc:sldMkLst>
          <pc:docMk/>
          <pc:sldMk cId="2004709640" sldId="857"/>
        </pc:sldMkLst>
      </pc:sldChg>
      <pc:sldChg chg="modSp add mod ord">
        <pc:chgData name="Merve Tekin" userId="f9153270-d808-4615-97b1-e6734aef416e" providerId="ADAL" clId="{8E1D4969-ABB9-4D90-B88E-BC369518F6EA}" dt="2024-12-19T11:27:13.460" v="5553" actId="123"/>
        <pc:sldMkLst>
          <pc:docMk/>
          <pc:sldMk cId="3084462889" sldId="858"/>
        </pc:sldMkLst>
        <pc:spChg chg="mod">
          <ac:chgData name="Merve Tekin" userId="f9153270-d808-4615-97b1-e6734aef416e" providerId="ADAL" clId="{8E1D4969-ABB9-4D90-B88E-BC369518F6EA}" dt="2024-12-19T11:27:13.460" v="5553" actId="123"/>
          <ac:spMkLst>
            <pc:docMk/>
            <pc:sldMk cId="3084462889" sldId="858"/>
            <ac:spMk id="3" creationId="{028335FE-E9DD-5B53-49A1-7D2DAA4FE894}"/>
          </ac:spMkLst>
        </pc:spChg>
      </pc:sldChg>
      <pc:sldChg chg="new del">
        <pc:chgData name="Merve Tekin" userId="f9153270-d808-4615-97b1-e6734aef416e" providerId="ADAL" clId="{8E1D4969-ABB9-4D90-B88E-BC369518F6EA}" dt="2024-12-17T10:19:58.185" v="3799" actId="47"/>
        <pc:sldMkLst>
          <pc:docMk/>
          <pc:sldMk cId="342811560" sldId="859"/>
        </pc:sldMkLst>
      </pc:sldChg>
      <pc:sldChg chg="modSp add mod ord">
        <pc:chgData name="Merve Tekin" userId="f9153270-d808-4615-97b1-e6734aef416e" providerId="ADAL" clId="{8E1D4969-ABB9-4D90-B88E-BC369518F6EA}" dt="2024-12-19T11:47:31.734" v="5938" actId="20577"/>
        <pc:sldMkLst>
          <pc:docMk/>
          <pc:sldMk cId="1445913701" sldId="860"/>
        </pc:sldMkLst>
        <pc:spChg chg="mod">
          <ac:chgData name="Merve Tekin" userId="f9153270-d808-4615-97b1-e6734aef416e" providerId="ADAL" clId="{8E1D4969-ABB9-4D90-B88E-BC369518F6EA}" dt="2024-12-19T11:47:31.734" v="5938" actId="20577"/>
          <ac:spMkLst>
            <pc:docMk/>
            <pc:sldMk cId="1445913701" sldId="860"/>
            <ac:spMk id="3" creationId="{BE9EE6F6-8721-5ADE-D380-DEED7B420A74}"/>
          </ac:spMkLst>
        </pc:spChg>
        <pc:spChg chg="mod">
          <ac:chgData name="Merve Tekin" userId="f9153270-d808-4615-97b1-e6734aef416e" providerId="ADAL" clId="{8E1D4969-ABB9-4D90-B88E-BC369518F6EA}" dt="2024-12-17T10:20:18.176" v="3831" actId="1076"/>
          <ac:spMkLst>
            <pc:docMk/>
            <pc:sldMk cId="1445913701" sldId="860"/>
            <ac:spMk id="119" creationId="{72B00C08-33AF-CA4D-3646-219FAFD97D3F}"/>
          </ac:spMkLst>
        </pc:spChg>
      </pc:sldChg>
      <pc:sldChg chg="new del">
        <pc:chgData name="Merve Tekin" userId="f9153270-d808-4615-97b1-e6734aef416e" providerId="ADAL" clId="{8E1D4969-ABB9-4D90-B88E-BC369518F6EA}" dt="2024-12-17T12:13:49.374" v="4550" actId="47"/>
        <pc:sldMkLst>
          <pc:docMk/>
          <pc:sldMk cId="997038808" sldId="861"/>
        </pc:sldMkLst>
      </pc:sldChg>
      <pc:sldChg chg="modSp add mod">
        <pc:chgData name="Merve Tekin" userId="f9153270-d808-4615-97b1-e6734aef416e" providerId="ADAL" clId="{8E1D4969-ABB9-4D90-B88E-BC369518F6EA}" dt="2024-12-17T13:39:22.720" v="4946" actId="20577"/>
        <pc:sldMkLst>
          <pc:docMk/>
          <pc:sldMk cId="781122113" sldId="862"/>
        </pc:sldMkLst>
        <pc:spChg chg="mod">
          <ac:chgData name="Merve Tekin" userId="f9153270-d808-4615-97b1-e6734aef416e" providerId="ADAL" clId="{8E1D4969-ABB9-4D90-B88E-BC369518F6EA}" dt="2024-12-17T13:39:22.720" v="4946" actId="20577"/>
          <ac:spMkLst>
            <pc:docMk/>
            <pc:sldMk cId="781122113" sldId="862"/>
            <ac:spMk id="3" creationId="{F3BA5D68-5536-F03B-F005-7881C0660170}"/>
          </ac:spMkLst>
        </pc:spChg>
        <pc:spChg chg="mod">
          <ac:chgData name="Merve Tekin" userId="f9153270-d808-4615-97b1-e6734aef416e" providerId="ADAL" clId="{8E1D4969-ABB9-4D90-B88E-BC369518F6EA}" dt="2024-12-17T12:24:46.097" v="4740" actId="20577"/>
          <ac:spMkLst>
            <pc:docMk/>
            <pc:sldMk cId="781122113" sldId="862"/>
            <ac:spMk id="119" creationId="{E46FBCFD-1D25-7D2A-4579-2983774EF6D2}"/>
          </ac:spMkLst>
        </pc:spChg>
      </pc:sldChg>
      <pc:sldChg chg="modSp mod">
        <pc:chgData name="Merve Tekin" userId="f9153270-d808-4615-97b1-e6734aef416e" providerId="ADAL" clId="{8E1D4969-ABB9-4D90-B88E-BC369518F6EA}" dt="2024-12-19T11:51:35.376" v="5967" actId="20577"/>
        <pc:sldMkLst>
          <pc:docMk/>
          <pc:sldMk cId="422317444" sldId="864"/>
        </pc:sldMkLst>
        <pc:spChg chg="mod">
          <ac:chgData name="Merve Tekin" userId="f9153270-d808-4615-97b1-e6734aef416e" providerId="ADAL" clId="{8E1D4969-ABB9-4D90-B88E-BC369518F6EA}" dt="2024-12-19T11:51:35.376" v="5967" actId="20577"/>
          <ac:spMkLst>
            <pc:docMk/>
            <pc:sldMk cId="422317444" sldId="864"/>
            <ac:spMk id="3" creationId="{4DE3510D-6B84-1FD9-E814-E17A35C5358B}"/>
          </ac:spMkLst>
        </pc:spChg>
      </pc:sldChg>
      <pc:sldChg chg="addSp delSp modSp mod ord">
        <pc:chgData name="Merve Tekin" userId="f9153270-d808-4615-97b1-e6734aef416e" providerId="ADAL" clId="{8E1D4969-ABB9-4D90-B88E-BC369518F6EA}" dt="2024-12-19T11:53:54.150" v="5974" actId="1076"/>
        <pc:sldMkLst>
          <pc:docMk/>
          <pc:sldMk cId="3897105212" sldId="867"/>
        </pc:sldMkLst>
        <pc:picChg chg="add mod">
          <ac:chgData name="Merve Tekin" userId="f9153270-d808-4615-97b1-e6734aef416e" providerId="ADAL" clId="{8E1D4969-ABB9-4D90-B88E-BC369518F6EA}" dt="2024-12-19T11:53:54.150" v="5974" actId="1076"/>
          <ac:picMkLst>
            <pc:docMk/>
            <pc:sldMk cId="3897105212" sldId="867"/>
            <ac:picMk id="5" creationId="{131A8834-25F9-C671-0316-AE067ED8933A}"/>
          </ac:picMkLst>
        </pc:picChg>
      </pc:sldChg>
      <pc:sldChg chg="modSp mod ord">
        <pc:chgData name="Merve Tekin" userId="f9153270-d808-4615-97b1-e6734aef416e" providerId="ADAL" clId="{8E1D4969-ABB9-4D90-B88E-BC369518F6EA}" dt="2024-12-19T11:20:33.002" v="5190" actId="20577"/>
        <pc:sldMkLst>
          <pc:docMk/>
          <pc:sldMk cId="4163851356" sldId="869"/>
        </pc:sldMkLst>
        <pc:spChg chg="mod">
          <ac:chgData name="Merve Tekin" userId="f9153270-d808-4615-97b1-e6734aef416e" providerId="ADAL" clId="{8E1D4969-ABB9-4D90-B88E-BC369518F6EA}" dt="2024-12-19T11:20:33.002" v="5190" actId="20577"/>
          <ac:spMkLst>
            <pc:docMk/>
            <pc:sldMk cId="4163851356" sldId="869"/>
            <ac:spMk id="3" creationId="{C051A132-0217-EC61-67DA-0081041B2922}"/>
          </ac:spMkLst>
        </pc:spChg>
      </pc:sldChg>
      <pc:sldChg chg="modSp mod">
        <pc:chgData name="Merve Tekin" userId="f9153270-d808-4615-97b1-e6734aef416e" providerId="ADAL" clId="{8E1D4969-ABB9-4D90-B88E-BC369518F6EA}" dt="2024-12-19T11:58:44.350" v="6095" actId="20577"/>
        <pc:sldMkLst>
          <pc:docMk/>
          <pc:sldMk cId="437273738" sldId="871"/>
        </pc:sldMkLst>
        <pc:spChg chg="mod">
          <ac:chgData name="Merve Tekin" userId="f9153270-d808-4615-97b1-e6734aef416e" providerId="ADAL" clId="{8E1D4969-ABB9-4D90-B88E-BC369518F6EA}" dt="2024-12-19T11:58:44.350" v="6095" actId="20577"/>
          <ac:spMkLst>
            <pc:docMk/>
            <pc:sldMk cId="437273738" sldId="871"/>
            <ac:spMk id="3" creationId="{138E3A05-75D0-DEAA-0E9C-5EDEC58CD1A7}"/>
          </ac:spMkLst>
        </pc:spChg>
      </pc:sldChg>
      <pc:sldChg chg="new del">
        <pc:chgData name="Merve Tekin" userId="f9153270-d808-4615-97b1-e6734aef416e" providerId="ADAL" clId="{8E1D4969-ABB9-4D90-B88E-BC369518F6EA}" dt="2024-12-19T06:10:14.996" v="4970" actId="47"/>
        <pc:sldMkLst>
          <pc:docMk/>
          <pc:sldMk cId="1755525962" sldId="872"/>
        </pc:sldMkLst>
      </pc:sldChg>
      <pc:sldChg chg="addSp delSp modSp add mod">
        <pc:chgData name="Merve Tekin" userId="f9153270-d808-4615-97b1-e6734aef416e" providerId="ADAL" clId="{8E1D4969-ABB9-4D90-B88E-BC369518F6EA}" dt="2024-12-19T13:04:25.961" v="6344" actId="1076"/>
        <pc:sldMkLst>
          <pc:docMk/>
          <pc:sldMk cId="3648181205" sldId="873"/>
        </pc:sldMkLst>
        <pc:spChg chg="mod">
          <ac:chgData name="Merve Tekin" userId="f9153270-d808-4615-97b1-e6734aef416e" providerId="ADAL" clId="{8E1D4969-ABB9-4D90-B88E-BC369518F6EA}" dt="2024-12-19T13:04:25.961" v="6344" actId="1076"/>
          <ac:spMkLst>
            <pc:docMk/>
            <pc:sldMk cId="3648181205" sldId="873"/>
            <ac:spMk id="119" creationId="{1814D755-91A5-8987-3B77-EA1B558A3705}"/>
          </ac:spMkLst>
        </pc:spChg>
        <pc:picChg chg="add mod">
          <ac:chgData name="Merve Tekin" userId="f9153270-d808-4615-97b1-e6734aef416e" providerId="ADAL" clId="{8E1D4969-ABB9-4D90-B88E-BC369518F6EA}" dt="2024-12-19T13:04:20.411" v="6343" actId="14100"/>
          <ac:picMkLst>
            <pc:docMk/>
            <pc:sldMk cId="3648181205" sldId="873"/>
            <ac:picMk id="6" creationId="{C6132158-E9AD-DCCB-7B71-DEE773F14DF4}"/>
          </ac:picMkLst>
        </pc:picChg>
      </pc:sldChg>
      <pc:sldChg chg="addSp delSp modSp new mod">
        <pc:chgData name="Merve Tekin" userId="f9153270-d808-4615-97b1-e6734aef416e" providerId="ADAL" clId="{8E1D4969-ABB9-4D90-B88E-BC369518F6EA}" dt="2024-12-19T11:11:55.282" v="5128" actId="1076"/>
        <pc:sldMkLst>
          <pc:docMk/>
          <pc:sldMk cId="3170888029" sldId="874"/>
        </pc:sldMkLst>
        <pc:spChg chg="add mod">
          <ac:chgData name="Merve Tekin" userId="f9153270-d808-4615-97b1-e6734aef416e" providerId="ADAL" clId="{8E1D4969-ABB9-4D90-B88E-BC369518F6EA}" dt="2024-12-19T06:12:28.351" v="5059" actId="1076"/>
          <ac:spMkLst>
            <pc:docMk/>
            <pc:sldMk cId="3170888029" sldId="874"/>
            <ac:spMk id="6" creationId="{7D39AEE3-387B-2B29-2E11-7965A076CF1A}"/>
          </ac:spMkLst>
        </pc:spChg>
        <pc:picChg chg="add mod">
          <ac:chgData name="Merve Tekin" userId="f9153270-d808-4615-97b1-e6734aef416e" providerId="ADAL" clId="{8E1D4969-ABB9-4D90-B88E-BC369518F6EA}" dt="2024-12-19T11:11:55.282" v="5128" actId="1076"/>
          <ac:picMkLst>
            <pc:docMk/>
            <pc:sldMk cId="3170888029" sldId="874"/>
            <ac:picMk id="4" creationId="{91EDF3A3-6383-48FC-A89B-BA298D32981C}"/>
          </ac:picMkLst>
        </pc:picChg>
      </pc:sldChg>
      <pc:sldChg chg="new del">
        <pc:chgData name="Merve Tekin" userId="f9153270-d808-4615-97b1-e6734aef416e" providerId="ADAL" clId="{8E1D4969-ABB9-4D90-B88E-BC369518F6EA}" dt="2024-12-25T06:54:03.639" v="6347" actId="47"/>
        <pc:sldMkLst>
          <pc:docMk/>
          <pc:sldMk cId="4238412715" sldId="875"/>
        </pc:sldMkLst>
      </pc:sldChg>
      <pc:sldChg chg="modSp add mod">
        <pc:chgData name="Merve Tekin" userId="f9153270-d808-4615-97b1-e6734aef416e" providerId="ADAL" clId="{8E1D4969-ABB9-4D90-B88E-BC369518F6EA}" dt="2024-12-25T06:59:03.630" v="6595" actId="108"/>
        <pc:sldMkLst>
          <pc:docMk/>
          <pc:sldMk cId="257463781" sldId="876"/>
        </pc:sldMkLst>
        <pc:spChg chg="mod">
          <ac:chgData name="Merve Tekin" userId="f9153270-d808-4615-97b1-e6734aef416e" providerId="ADAL" clId="{8E1D4969-ABB9-4D90-B88E-BC369518F6EA}" dt="2024-12-25T06:59:03.630" v="6595" actId="108"/>
          <ac:spMkLst>
            <pc:docMk/>
            <pc:sldMk cId="257463781" sldId="876"/>
            <ac:spMk id="3" creationId="{ABA9F2DF-0671-48C7-28C5-4D81ECAF4F14}"/>
          </ac:spMkLst>
        </pc:spChg>
      </pc:sldChg>
      <pc:sldMasterChg chg="addSp delSp modSp mod modSldLayout">
        <pc:chgData name="Merve Tekin" userId="f9153270-d808-4615-97b1-e6734aef416e" providerId="ADAL" clId="{8E1D4969-ABB9-4D90-B88E-BC369518F6EA}" dt="2024-12-16T11:42:21.300" v="1356" actId="14100"/>
        <pc:sldMasterMkLst>
          <pc:docMk/>
          <pc:sldMasterMk cId="0" sldId="2147483648"/>
        </pc:sldMasterMkLst>
        <pc:spChg chg="mod">
          <ac:chgData name="Merve Tekin" userId="f9153270-d808-4615-97b1-e6734aef416e" providerId="ADAL" clId="{8E1D4969-ABB9-4D90-B88E-BC369518F6EA}" dt="2024-12-16T11:42:21.300" v="1356" actId="14100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Merve Tekin" userId="f9153270-d808-4615-97b1-e6734aef416e" providerId="ADAL" clId="{8E1D4969-ABB9-4D90-B88E-BC369518F6EA}" dt="2024-12-16T11:41:53.118" v="1353" actId="1076"/>
          <ac:spMkLst>
            <pc:docMk/>
            <pc:sldMasterMk cId="0" sldId="2147483648"/>
            <ac:spMk id="11" creationId="{00000000-0000-0000-0000-000000000000}"/>
          </ac:spMkLst>
        </pc:spChg>
        <pc:sldLayoutChg chg="delSp mod">
          <pc:chgData name="Merve Tekin" userId="f9153270-d808-4615-97b1-e6734aef416e" providerId="ADAL" clId="{8E1D4969-ABB9-4D90-B88E-BC369518F6EA}" dt="2024-12-16T11:39:17.246" v="1341" actId="478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  <pc:docChgLst>
    <pc:chgData name="Merve Tekin" userId="f9153270-d808-4615-97b1-e6734aef416e" providerId="ADAL" clId="{FAEBB6CB-FA54-4723-91B1-CCFC231C9461}"/>
    <pc:docChg chg="undo custSel addSld delSld modSld">
      <pc:chgData name="Merve Tekin" userId="f9153270-d808-4615-97b1-e6734aef416e" providerId="ADAL" clId="{FAEBB6CB-FA54-4723-91B1-CCFC231C9461}" dt="2024-10-15T10:28:14.624" v="5964" actId="20577"/>
      <pc:docMkLst>
        <pc:docMk/>
      </pc:docMkLst>
      <pc:sldChg chg="modSp mod">
        <pc:chgData name="Merve Tekin" userId="f9153270-d808-4615-97b1-e6734aef416e" providerId="ADAL" clId="{FAEBB6CB-FA54-4723-91B1-CCFC231C9461}" dt="2024-10-14T08:08:51.975" v="59" actId="20577"/>
        <pc:sldMkLst>
          <pc:docMk/>
          <pc:sldMk cId="0" sldId="256"/>
        </pc:sldMkLst>
        <pc:spChg chg="mod">
          <ac:chgData name="Merve Tekin" userId="f9153270-d808-4615-97b1-e6734aef416e" providerId="ADAL" clId="{FAEBB6CB-FA54-4723-91B1-CCFC231C9461}" dt="2024-10-14T08:08:51.975" v="59" actId="20577"/>
          <ac:spMkLst>
            <pc:docMk/>
            <pc:sldMk cId="0" sldId="256"/>
            <ac:spMk id="92" creationId="{00000000-0000-0000-0000-000000000000}"/>
          </ac:spMkLst>
        </pc:spChg>
      </pc:sldChg>
      <pc:sldChg chg="modSp mod">
        <pc:chgData name="Merve Tekin" userId="f9153270-d808-4615-97b1-e6734aef416e" providerId="ADAL" clId="{FAEBB6CB-FA54-4723-91B1-CCFC231C9461}" dt="2024-10-15T10:23:51.678" v="5950" actId="123"/>
        <pc:sldMkLst>
          <pc:docMk/>
          <pc:sldMk cId="2545732149" sldId="776"/>
        </pc:sldMkLst>
      </pc:sldChg>
      <pc:sldChg chg="new del">
        <pc:chgData name="Merve Tekin" userId="f9153270-d808-4615-97b1-e6734aef416e" providerId="ADAL" clId="{FAEBB6CB-FA54-4723-91B1-CCFC231C9461}" dt="2024-10-14T09:23:42.286" v="906" actId="47"/>
        <pc:sldMkLst>
          <pc:docMk/>
          <pc:sldMk cId="2110433767" sldId="777"/>
        </pc:sldMkLst>
      </pc:sldChg>
      <pc:sldChg chg="modSp add mod">
        <pc:chgData name="Merve Tekin" userId="f9153270-d808-4615-97b1-e6734aef416e" providerId="ADAL" clId="{FAEBB6CB-FA54-4723-91B1-CCFC231C9461}" dt="2024-10-15T10:24:00.603" v="5951" actId="123"/>
        <pc:sldMkLst>
          <pc:docMk/>
          <pc:sldMk cId="749460594" sldId="778"/>
        </pc:sldMkLst>
      </pc:sldChg>
      <pc:sldChg chg="new del">
        <pc:chgData name="Merve Tekin" userId="f9153270-d808-4615-97b1-e6734aef416e" providerId="ADAL" clId="{FAEBB6CB-FA54-4723-91B1-CCFC231C9461}" dt="2024-10-14T09:31:45.729" v="1396" actId="47"/>
        <pc:sldMkLst>
          <pc:docMk/>
          <pc:sldMk cId="2416259937" sldId="779"/>
        </pc:sldMkLst>
      </pc:sldChg>
      <pc:sldChg chg="addSp delSp new del mod">
        <pc:chgData name="Merve Tekin" userId="f9153270-d808-4615-97b1-e6734aef416e" providerId="ADAL" clId="{FAEBB6CB-FA54-4723-91B1-CCFC231C9461}" dt="2024-10-14T09:31:40.589" v="1393" actId="47"/>
        <pc:sldMkLst>
          <pc:docMk/>
          <pc:sldMk cId="3658255426" sldId="779"/>
        </pc:sldMkLst>
      </pc:sldChg>
      <pc:sldChg chg="modSp add mod">
        <pc:chgData name="Merve Tekin" userId="f9153270-d808-4615-97b1-e6734aef416e" providerId="ADAL" clId="{FAEBB6CB-FA54-4723-91B1-CCFC231C9461}" dt="2024-10-15T10:24:05.869" v="5952" actId="123"/>
        <pc:sldMkLst>
          <pc:docMk/>
          <pc:sldMk cId="4236306746" sldId="780"/>
        </pc:sldMkLst>
      </pc:sldChg>
      <pc:sldChg chg="new del">
        <pc:chgData name="Merve Tekin" userId="f9153270-d808-4615-97b1-e6734aef416e" providerId="ADAL" clId="{FAEBB6CB-FA54-4723-91B1-CCFC231C9461}" dt="2024-10-14T09:38:39.504" v="1803" actId="47"/>
        <pc:sldMkLst>
          <pc:docMk/>
          <pc:sldMk cId="58077754" sldId="781"/>
        </pc:sldMkLst>
      </pc:sldChg>
      <pc:sldChg chg="modSp add mod">
        <pc:chgData name="Merve Tekin" userId="f9153270-d808-4615-97b1-e6734aef416e" providerId="ADAL" clId="{FAEBB6CB-FA54-4723-91B1-CCFC231C9461}" dt="2024-10-15T10:24:12.732" v="5953" actId="123"/>
        <pc:sldMkLst>
          <pc:docMk/>
          <pc:sldMk cId="962845359" sldId="782"/>
        </pc:sldMkLst>
      </pc:sldChg>
      <pc:sldChg chg="new del">
        <pc:chgData name="Merve Tekin" userId="f9153270-d808-4615-97b1-e6734aef416e" providerId="ADAL" clId="{FAEBB6CB-FA54-4723-91B1-CCFC231C9461}" dt="2024-10-14T11:00:46.268" v="2611" actId="47"/>
        <pc:sldMkLst>
          <pc:docMk/>
          <pc:sldMk cId="1959791772" sldId="783"/>
        </pc:sldMkLst>
      </pc:sldChg>
      <pc:sldChg chg="modSp add mod">
        <pc:chgData name="Merve Tekin" userId="f9153270-d808-4615-97b1-e6734aef416e" providerId="ADAL" clId="{FAEBB6CB-FA54-4723-91B1-CCFC231C9461}" dt="2024-10-15T10:28:14.624" v="5964" actId="20577"/>
        <pc:sldMkLst>
          <pc:docMk/>
          <pc:sldMk cId="2902631180" sldId="784"/>
        </pc:sldMkLst>
      </pc:sldChg>
      <pc:sldChg chg="new del">
        <pc:chgData name="Merve Tekin" userId="f9153270-d808-4615-97b1-e6734aef416e" providerId="ADAL" clId="{FAEBB6CB-FA54-4723-91B1-CCFC231C9461}" dt="2024-10-14T11:06:18.601" v="3128" actId="47"/>
        <pc:sldMkLst>
          <pc:docMk/>
          <pc:sldMk cId="3812382922" sldId="785"/>
        </pc:sldMkLst>
      </pc:sldChg>
      <pc:sldChg chg="modSp add mod">
        <pc:chgData name="Merve Tekin" userId="f9153270-d808-4615-97b1-e6734aef416e" providerId="ADAL" clId="{FAEBB6CB-FA54-4723-91B1-CCFC231C9461}" dt="2024-10-15T10:24:26.854" v="5955" actId="123"/>
        <pc:sldMkLst>
          <pc:docMk/>
          <pc:sldMk cId="3636340196" sldId="786"/>
        </pc:sldMkLst>
      </pc:sldChg>
      <pc:sldChg chg="new del">
        <pc:chgData name="Merve Tekin" userId="f9153270-d808-4615-97b1-e6734aef416e" providerId="ADAL" clId="{FAEBB6CB-FA54-4723-91B1-CCFC231C9461}" dt="2024-10-14T11:13:16.034" v="3221" actId="47"/>
        <pc:sldMkLst>
          <pc:docMk/>
          <pc:sldMk cId="2001037295" sldId="787"/>
        </pc:sldMkLst>
      </pc:sldChg>
      <pc:sldChg chg="modSp add mod">
        <pc:chgData name="Merve Tekin" userId="f9153270-d808-4615-97b1-e6734aef416e" providerId="ADAL" clId="{FAEBB6CB-FA54-4723-91B1-CCFC231C9461}" dt="2024-10-15T10:24:41.757" v="5957" actId="123"/>
        <pc:sldMkLst>
          <pc:docMk/>
          <pc:sldMk cId="3283453024" sldId="788"/>
        </pc:sldMkLst>
      </pc:sldChg>
      <pc:sldChg chg="new del">
        <pc:chgData name="Merve Tekin" userId="f9153270-d808-4615-97b1-e6734aef416e" providerId="ADAL" clId="{FAEBB6CB-FA54-4723-91B1-CCFC231C9461}" dt="2024-10-14T11:26:07.816" v="3972" actId="47"/>
        <pc:sldMkLst>
          <pc:docMk/>
          <pc:sldMk cId="1663501828" sldId="789"/>
        </pc:sldMkLst>
      </pc:sldChg>
      <pc:sldChg chg="modSp add mod">
        <pc:chgData name="Merve Tekin" userId="f9153270-d808-4615-97b1-e6734aef416e" providerId="ADAL" clId="{FAEBB6CB-FA54-4723-91B1-CCFC231C9461}" dt="2024-10-15T10:25:31.661" v="5963" actId="12"/>
        <pc:sldMkLst>
          <pc:docMk/>
          <pc:sldMk cId="4275835026" sldId="790"/>
        </pc:sldMkLst>
      </pc:sldChg>
      <pc:sldChg chg="new del">
        <pc:chgData name="Merve Tekin" userId="f9153270-d808-4615-97b1-e6734aef416e" providerId="ADAL" clId="{FAEBB6CB-FA54-4723-91B1-CCFC231C9461}" dt="2024-10-14T11:27:52.760" v="4135" actId="47"/>
        <pc:sldMkLst>
          <pc:docMk/>
          <pc:sldMk cId="2197565135" sldId="791"/>
        </pc:sldMkLst>
      </pc:sldChg>
      <pc:sldChg chg="modSp add mod">
        <pc:chgData name="Merve Tekin" userId="f9153270-d808-4615-97b1-e6734aef416e" providerId="ADAL" clId="{FAEBB6CB-FA54-4723-91B1-CCFC231C9461}" dt="2024-10-15T10:25:14.786" v="5961" actId="6549"/>
        <pc:sldMkLst>
          <pc:docMk/>
          <pc:sldMk cId="3963277001" sldId="792"/>
        </pc:sldMkLst>
      </pc:sldChg>
      <pc:sldChg chg="new del">
        <pc:chgData name="Merve Tekin" userId="f9153270-d808-4615-97b1-e6734aef416e" providerId="ADAL" clId="{FAEBB6CB-FA54-4723-91B1-CCFC231C9461}" dt="2024-10-14T11:36:13.902" v="4369" actId="47"/>
        <pc:sldMkLst>
          <pc:docMk/>
          <pc:sldMk cId="4118658626" sldId="793"/>
        </pc:sldMkLst>
      </pc:sldChg>
      <pc:sldChg chg="add del">
        <pc:chgData name="Merve Tekin" userId="f9153270-d808-4615-97b1-e6734aef416e" providerId="ADAL" clId="{FAEBB6CB-FA54-4723-91B1-CCFC231C9461}" dt="2024-10-15T06:16:50.741" v="5489" actId="47"/>
        <pc:sldMkLst>
          <pc:docMk/>
          <pc:sldMk cId="2530772965" sldId="794"/>
        </pc:sldMkLst>
      </pc:sldChg>
      <pc:sldChg chg="new del">
        <pc:chgData name="Merve Tekin" userId="f9153270-d808-4615-97b1-e6734aef416e" providerId="ADAL" clId="{FAEBB6CB-FA54-4723-91B1-CCFC231C9461}" dt="2024-10-14T13:18:25.571" v="5396" actId="47"/>
        <pc:sldMkLst>
          <pc:docMk/>
          <pc:sldMk cId="728705110" sldId="795"/>
        </pc:sldMkLst>
      </pc:sldChg>
      <pc:sldChg chg="modSp add mod">
        <pc:chgData name="Merve Tekin" userId="f9153270-d808-4615-97b1-e6734aef416e" providerId="ADAL" clId="{FAEBB6CB-FA54-4723-91B1-CCFC231C9461}" dt="2024-10-14T13:19:20.872" v="5488" actId="2057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FAEBB6CB-FA54-4723-91B1-CCFC231C9461}" dt="2024-10-15T06:22:07.326" v="5492" actId="47"/>
        <pc:sldMkLst>
          <pc:docMk/>
          <pc:sldMk cId="154513995" sldId="797"/>
        </pc:sldMkLst>
      </pc:sldChg>
      <pc:sldChg chg="modSp add mod">
        <pc:chgData name="Merve Tekin" userId="f9153270-d808-4615-97b1-e6734aef416e" providerId="ADAL" clId="{FAEBB6CB-FA54-4723-91B1-CCFC231C9461}" dt="2024-10-15T10:24:33.022" v="5956" actId="123"/>
        <pc:sldMkLst>
          <pc:docMk/>
          <pc:sldMk cId="2891274219" sldId="798"/>
        </pc:sldMkLst>
      </pc:sldChg>
      <pc:sldMasterChg chg="delSldLayout">
        <pc:chgData name="Merve Tekin" userId="f9153270-d808-4615-97b1-e6734aef416e" providerId="ADAL" clId="{FAEBB6CB-FA54-4723-91B1-CCFC231C9461}" dt="2024-10-14T11:27:52.760" v="4135" actId="47"/>
        <pc:sldMasterMkLst>
          <pc:docMk/>
          <pc:sldMasterMk cId="0" sldId="2147483648"/>
        </pc:sldMasterMkLst>
        <pc:sldLayoutChg chg="del">
          <pc:chgData name="Merve Tekin" userId="f9153270-d808-4615-97b1-e6734aef416e" providerId="ADAL" clId="{FAEBB6CB-FA54-4723-91B1-CCFC231C9461}" dt="2024-10-14T09:23:42.286" v="906" actId="47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Merve Tekin" userId="f9153270-d808-4615-97b1-e6734aef416e" providerId="ADAL" clId="{FAEBB6CB-FA54-4723-91B1-CCFC231C9461}" dt="2024-10-14T09:31:40.589" v="1393" actId="47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Merve Tekin" userId="f9153270-d808-4615-97b1-e6734aef416e" providerId="ADAL" clId="{FAEBB6CB-FA54-4723-91B1-CCFC231C9461}" dt="2024-10-14T09:31:45.729" v="1396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Merve Tekin" userId="f9153270-d808-4615-97b1-e6734aef416e" providerId="ADAL" clId="{FAEBB6CB-FA54-4723-91B1-CCFC231C9461}" dt="2024-10-14T09:38:39.504" v="1803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Merve Tekin" userId="f9153270-d808-4615-97b1-e6734aef416e" providerId="ADAL" clId="{FAEBB6CB-FA54-4723-91B1-CCFC231C9461}" dt="2024-10-14T11:00:46.268" v="2611" actId="47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Merve Tekin" userId="f9153270-d808-4615-97b1-e6734aef416e" providerId="ADAL" clId="{FAEBB6CB-FA54-4723-91B1-CCFC231C9461}" dt="2024-10-14T11:06:18.601" v="3128" actId="47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Merve Tekin" userId="f9153270-d808-4615-97b1-e6734aef416e" providerId="ADAL" clId="{FAEBB6CB-FA54-4723-91B1-CCFC231C9461}" dt="2024-10-14T11:13:16.034" v="3221" actId="47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Merve Tekin" userId="f9153270-d808-4615-97b1-e6734aef416e" providerId="ADAL" clId="{FAEBB6CB-FA54-4723-91B1-CCFC231C9461}" dt="2024-10-14T11:26:07.816" v="3972" actId="47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Merve Tekin" userId="f9153270-d808-4615-97b1-e6734aef416e" providerId="ADAL" clId="{FAEBB6CB-FA54-4723-91B1-CCFC231C9461}" dt="2024-10-14T11:27:52.760" v="4135" actId="47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en/quotas/" TargetMode="External"/><Relationship Id="rId1" Type="http://schemas.openxmlformats.org/officeDocument/2006/relationships/hyperlink" Target="https://www.khas.edu.tr/en/programs-and-curriculums/" TargetMode="Externa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cap-yandal-sikca-sorulan-sorular/" TargetMode="External"/><Relationship Id="rId1" Type="http://schemas.openxmlformats.org/officeDocument/2006/relationships/hyperlink" Target="https://www.khas.edu.tr/programlar-ve-mufredatlar/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en/quotas/" TargetMode="External"/><Relationship Id="rId1" Type="http://schemas.openxmlformats.org/officeDocument/2006/relationships/hyperlink" Target="https://www.khas.edu.tr/en/programs-and-curriculums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cap-yandal-sikca-sorulan-sorular/" TargetMode="External"/><Relationship Id="rId1" Type="http://schemas.openxmlformats.org/officeDocument/2006/relationships/hyperlink" Target="https://www.khas.edu.tr/programlar-ve-mufredatlar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en-US" dirty="0"/>
            <a:t>Applications are made </a:t>
          </a:r>
          <a:r>
            <a:rPr lang="en-US" u="sng" dirty="0"/>
            <a:t>online</a:t>
          </a:r>
          <a:r>
            <a:rPr lang="en-US" dirty="0"/>
            <a:t> through </a:t>
          </a:r>
          <a:r>
            <a:rPr lang="en-US" dirty="0" err="1">
              <a:solidFill>
                <a:srgbClr val="FF0000"/>
              </a:solidFill>
            </a:rPr>
            <a:t>MyKHAS</a:t>
          </a:r>
          <a:r>
            <a:rPr lang="en-US" dirty="0"/>
            <a:t> on the dates specified in the Academic Calendar.</a:t>
          </a:r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A Double Major or Minor advisor</a:t>
          </a:r>
          <a:r>
            <a:rPr lang="en-US" dirty="0"/>
            <a:t> is assigned to students registered in the Double Major</a:t>
          </a:r>
          <a:r>
            <a:rPr lang="tr-TR" dirty="0"/>
            <a:t> </a:t>
          </a:r>
          <a:r>
            <a:rPr lang="en-US" dirty="0"/>
            <a:t>and Minor programs.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2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2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2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2"/>
      <dgm:spPr/>
    </dgm:pt>
    <dgm:pt modelId="{134F9A74-4234-467F-BD82-647976964457}" type="pres">
      <dgm:prSet presAssocID="{50424AAC-D434-48F7-A8B3-2D1E238F4850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To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</a:rPr>
            <a:t>a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ccess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Double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Major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/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Minor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Programs and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course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plans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https://www.khas.edu.tr/en/programs-and-curriculums/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Double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Major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Program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quotas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are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updated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through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this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link; </a:t>
          </a:r>
          <a:r>
            <a:rPr lang="en-US" b="1" u="sng" dirty="0">
              <a:solidFill>
                <a:schemeClr val="tx1">
                  <a:lumMod val="85000"/>
                  <a:lumOff val="15000"/>
                </a:schemeClr>
              </a:solidFill>
              <a:hlinkClick xmlns:r="http://schemas.openxmlformats.org/officeDocument/2006/relationships" r:id="rId2"/>
            </a:rPr>
            <a:t>https://www.khas.edu.tr/en/quotas/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at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start of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each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academic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year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</a:rPr>
            <a:t>.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82A63E03-F8B6-4842-8EAF-7A8D17C9B0B6}">
      <dgm:prSet/>
      <dgm:spPr/>
      <dgm:t>
        <a:bodyPr/>
        <a:lstStyle/>
        <a:p>
          <a:pPr>
            <a:buClr>
              <a:schemeClr val="accent2"/>
            </a:buClr>
            <a:buFont typeface="Arial" panose="020B0604020202020204" pitchFamily="34" charset="0"/>
            <a:buChar char="•"/>
          </a:pP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There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is </a:t>
          </a:r>
          <a:r>
            <a:rPr lang="tr-TR" b="1" u="sng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no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u="sng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quota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u="sng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limitation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for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minor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programs</a:t>
          </a:r>
          <a:r>
            <a:rPr lang="tr-TR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</a:t>
          </a:r>
          <a:endParaRPr lang="en-US" b="0" dirty="0"/>
        </a:p>
      </dgm:t>
    </dgm:pt>
    <dgm:pt modelId="{5B0BCC08-D9CB-4D32-8FA5-C151F16CCE46}" type="parTrans" cxnId="{A76B1B5E-A8A5-4F6D-8D70-8769E94F0FD2}">
      <dgm:prSet/>
      <dgm:spPr/>
      <dgm:t>
        <a:bodyPr/>
        <a:lstStyle/>
        <a:p>
          <a:endParaRPr lang="tr-TR"/>
        </a:p>
      </dgm:t>
    </dgm:pt>
    <dgm:pt modelId="{FB7EF925-ED93-4F36-B660-D63B80892BA6}" type="sibTrans" cxnId="{A76B1B5E-A8A5-4F6D-8D70-8769E94F0FD2}">
      <dgm:prSet/>
      <dgm:spPr/>
      <dgm:t>
        <a:bodyPr/>
        <a:lstStyle/>
        <a:p>
          <a:endParaRPr lang="tr-TR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3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3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3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3"/>
      <dgm:spPr/>
    </dgm:pt>
    <dgm:pt modelId="{134F9A74-4234-467F-BD82-647976964457}" type="pres">
      <dgm:prSet presAssocID="{50424AAC-D434-48F7-A8B3-2D1E238F4850}" presName="vert1" presStyleCnt="0"/>
      <dgm:spPr/>
    </dgm:pt>
    <dgm:pt modelId="{FBBEC7AF-F99F-4E14-8416-C30C698AB0FC}" type="pres">
      <dgm:prSet presAssocID="{82A63E03-F8B6-4842-8EAF-7A8D17C9B0B6}" presName="thickLine" presStyleLbl="alignNode1" presStyleIdx="2" presStyleCnt="3"/>
      <dgm:spPr/>
    </dgm:pt>
    <dgm:pt modelId="{FEE7376C-5FA6-446F-9DA2-0731CA7817A3}" type="pres">
      <dgm:prSet presAssocID="{82A63E03-F8B6-4842-8EAF-7A8D17C9B0B6}" presName="horz1" presStyleCnt="0"/>
      <dgm:spPr/>
    </dgm:pt>
    <dgm:pt modelId="{D0C1A2DD-0BD3-4670-97CA-00A1DB33B57B}" type="pres">
      <dgm:prSet presAssocID="{82A63E03-F8B6-4842-8EAF-7A8D17C9B0B6}" presName="tx1" presStyleLbl="revTx" presStyleIdx="2" presStyleCnt="3"/>
      <dgm:spPr/>
    </dgm:pt>
    <dgm:pt modelId="{8FE87EF9-401D-4E93-A72E-A4E9FBCCFC92}" type="pres">
      <dgm:prSet presAssocID="{82A63E03-F8B6-4842-8EAF-7A8D17C9B0B6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D1016F17-415C-4E01-B050-6636C50AE4B7}" type="presOf" srcId="{82A63E03-F8B6-4842-8EAF-7A8D17C9B0B6}" destId="{D0C1A2DD-0BD3-4670-97CA-00A1DB33B57B}" srcOrd="0" destOrd="0" presId="urn:microsoft.com/office/officeart/2008/layout/LinedList"/>
    <dgm:cxn modelId="{A76B1B5E-A8A5-4F6D-8D70-8769E94F0FD2}" srcId="{174BB02F-E3AE-479F-9060-8ED9C5854393}" destId="{82A63E03-F8B6-4842-8EAF-7A8D17C9B0B6}" srcOrd="2" destOrd="0" parTransId="{5B0BCC08-D9CB-4D32-8FA5-C151F16CCE46}" sibTransId="{FB7EF925-ED93-4F36-B660-D63B80892BA6}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  <dgm:cxn modelId="{52A939B7-8BAD-43CD-9DAE-EE7D2CB373AA}" type="presParOf" srcId="{027BC485-A3A3-4D64-890B-E411739916F9}" destId="{FBBEC7AF-F99F-4E14-8416-C30C698AB0FC}" srcOrd="4" destOrd="0" presId="urn:microsoft.com/office/officeart/2008/layout/LinedList"/>
    <dgm:cxn modelId="{AADCE3A3-EB4D-45E0-A349-94F5D44BD070}" type="presParOf" srcId="{027BC485-A3A3-4D64-890B-E411739916F9}" destId="{FEE7376C-5FA6-446F-9DA2-0731CA7817A3}" srcOrd="5" destOrd="0" presId="urn:microsoft.com/office/officeart/2008/layout/LinedList"/>
    <dgm:cxn modelId="{7725DA03-5D3B-4384-8C2B-E839E9878F81}" type="presParOf" srcId="{FEE7376C-5FA6-446F-9DA2-0731CA7817A3}" destId="{D0C1A2DD-0BD3-4670-97CA-00A1DB33B57B}" srcOrd="0" destOrd="0" presId="urn:microsoft.com/office/officeart/2008/layout/LinedList"/>
    <dgm:cxn modelId="{975C8DDA-066F-48C2-B771-B7B3357C5EE8}" type="presParOf" srcId="{FEE7376C-5FA6-446F-9DA2-0731CA7817A3}" destId="{8FE87EF9-401D-4E93-A72E-A4E9FBCCFC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en-US" b="1" i="0" dirty="0"/>
            <a:t>For Double Major-Minor Program Coordinators: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https://www.khas.edu.tr/en/communicationand-program-coordinators/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en-US" b="1" i="0" dirty="0"/>
            <a:t>For Double Major-Minor Frequently Asked Questions</a:t>
          </a:r>
          <a:r>
            <a:rPr lang="tr-TR" b="1" i="0" dirty="0"/>
            <a:t>: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https://www.khas.edu.tr/en/double-major-minor-frequently-asked-questions/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2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2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2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2"/>
      <dgm:spPr/>
    </dgm:pt>
    <dgm:pt modelId="{134F9A74-4234-467F-BD82-647976964457}" type="pres">
      <dgm:prSet presAssocID="{50424AAC-D434-48F7-A8B3-2D1E238F4850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0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0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Applications are made </a:t>
          </a:r>
          <a:r>
            <a:rPr lang="en-US" sz="3600" u="sng" kern="1200" dirty="0"/>
            <a:t>online</a:t>
          </a:r>
          <a:r>
            <a:rPr lang="en-US" sz="3600" kern="1200" dirty="0"/>
            <a:t> through </a:t>
          </a:r>
          <a:r>
            <a:rPr lang="en-US" sz="3600" kern="1200" dirty="0" err="1">
              <a:solidFill>
                <a:srgbClr val="FF0000"/>
              </a:solidFill>
            </a:rPr>
            <a:t>MyKHAS</a:t>
          </a:r>
          <a:r>
            <a:rPr lang="en-US" sz="3600" kern="1200" dirty="0"/>
            <a:t> on the dates specified in the Academic Calendar.</a:t>
          </a:r>
        </a:p>
      </dsp:txBody>
      <dsp:txXfrm>
        <a:off x="0" y="0"/>
        <a:ext cx="10753725" cy="1799616"/>
      </dsp:txXfrm>
    </dsp:sp>
    <dsp:sp modelId="{B949CDD6-F9FB-4E4E-8114-44ACF438A0B6}">
      <dsp:nvSpPr>
        <dsp:cNvPr id="0" name=""/>
        <dsp:cNvSpPr/>
      </dsp:nvSpPr>
      <dsp:spPr>
        <a:xfrm>
          <a:off x="0" y="1799616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799616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rgbClr val="FF0000"/>
              </a:solidFill>
            </a:rPr>
            <a:t>A Double Major or Minor advisor</a:t>
          </a:r>
          <a:r>
            <a:rPr lang="en-US" sz="3600" kern="1200" dirty="0"/>
            <a:t> is assigned to students registered in the Double Major</a:t>
          </a:r>
          <a:r>
            <a:rPr lang="tr-TR" sz="3600" kern="1200" dirty="0"/>
            <a:t> </a:t>
          </a:r>
          <a:r>
            <a:rPr lang="en-US" sz="3600" kern="1200" dirty="0"/>
            <a:t>and Minor programs.</a:t>
          </a:r>
          <a:endParaRPr lang="en-US" sz="3600" b="0" kern="1200" dirty="0"/>
        </a:p>
      </dsp:txBody>
      <dsp:txXfrm>
        <a:off x="0" y="1799616"/>
        <a:ext cx="10753725" cy="1799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1757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1757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To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</a:rPr>
            <a:t>a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ccess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Double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Major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/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Minor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Programs and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course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plans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</a:t>
          </a:r>
          <a:r>
            <a:rPr lang="en-US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9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https://www.khas.edu.tr/en/programs-and-curriculums/</a:t>
          </a:r>
          <a:endParaRPr lang="en-US" sz="2900" kern="1200" dirty="0"/>
        </a:p>
      </dsp:txBody>
      <dsp:txXfrm>
        <a:off x="0" y="1757"/>
        <a:ext cx="10753725" cy="1198573"/>
      </dsp:txXfrm>
    </dsp:sp>
    <dsp:sp modelId="{B949CDD6-F9FB-4E4E-8114-44ACF438A0B6}">
      <dsp:nvSpPr>
        <dsp:cNvPr id="0" name=""/>
        <dsp:cNvSpPr/>
      </dsp:nvSpPr>
      <dsp:spPr>
        <a:xfrm>
          <a:off x="0" y="1200330"/>
          <a:ext cx="10753725" cy="0"/>
        </a:xfrm>
        <a:prstGeom prst="line">
          <a:avLst/>
        </a:prstGeom>
        <a:solidFill>
          <a:schemeClr val="accent2">
            <a:hueOff val="-762398"/>
            <a:satOff val="-331"/>
            <a:lumOff val="-6961"/>
            <a:alphaOff val="0"/>
          </a:schemeClr>
        </a:solidFill>
        <a:ln w="12700" cap="flat" cmpd="sng" algn="ctr">
          <a:solidFill>
            <a:schemeClr val="accent2">
              <a:hueOff val="-762398"/>
              <a:satOff val="-331"/>
              <a:lumOff val="-6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200330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Double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Major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Program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quotas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are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updated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through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this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link; </a:t>
          </a:r>
          <a:r>
            <a:rPr lang="en-US" sz="2900" b="1" u="sng" kern="1200" dirty="0">
              <a:solidFill>
                <a:schemeClr val="tx1">
                  <a:lumMod val="85000"/>
                  <a:lumOff val="15000"/>
                </a:schemeClr>
              </a:solidFill>
              <a:hlinkClick xmlns:r="http://schemas.openxmlformats.org/officeDocument/2006/relationships" r:id="rId2"/>
            </a:rPr>
            <a:t>https://www.khas.edu.tr/en/quotas/</a:t>
          </a:r>
          <a:r>
            <a:rPr lang="tr-TR" sz="2900" b="1" u="sng" kern="1200" dirty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at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start of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each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academic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year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.</a:t>
          </a:r>
          <a:endParaRPr lang="en-US" sz="2900" b="0" kern="1200" dirty="0"/>
        </a:p>
      </dsp:txBody>
      <dsp:txXfrm>
        <a:off x="0" y="1200330"/>
        <a:ext cx="10753725" cy="1198573"/>
      </dsp:txXfrm>
    </dsp:sp>
    <dsp:sp modelId="{FBBEC7AF-F99F-4E14-8416-C30C698AB0FC}">
      <dsp:nvSpPr>
        <dsp:cNvPr id="0" name=""/>
        <dsp:cNvSpPr/>
      </dsp:nvSpPr>
      <dsp:spPr>
        <a:xfrm>
          <a:off x="0" y="2398903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1A2DD-0BD3-4670-97CA-00A1DB33B57B}">
      <dsp:nvSpPr>
        <dsp:cNvPr id="0" name=""/>
        <dsp:cNvSpPr/>
      </dsp:nvSpPr>
      <dsp:spPr>
        <a:xfrm>
          <a:off x="0" y="2398903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accent2"/>
            </a:buClr>
            <a:buFont typeface="Arial" panose="020B0604020202020204" pitchFamily="34" charset="0"/>
            <a:buNone/>
          </a:pP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There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is </a:t>
          </a:r>
          <a:r>
            <a:rPr lang="tr-TR" sz="2900" b="1" u="sng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no</a:t>
          </a:r>
          <a:r>
            <a:rPr lang="tr-TR" sz="29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u="sng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quota</a:t>
          </a:r>
          <a:r>
            <a:rPr lang="tr-TR" sz="29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u="sng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limitation</a:t>
          </a:r>
          <a:r>
            <a:rPr lang="tr-TR" sz="29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for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minor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29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programs</a:t>
          </a:r>
          <a:r>
            <a:rPr lang="tr-TR" sz="29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</a:t>
          </a:r>
          <a:endParaRPr lang="en-US" sz="2900" b="0" kern="1200" dirty="0"/>
        </a:p>
      </dsp:txBody>
      <dsp:txXfrm>
        <a:off x="0" y="2398903"/>
        <a:ext cx="10753725" cy="1198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0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0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dirty="0"/>
            <a:t>For Double Major-Minor Program Coordinators:</a:t>
          </a:r>
          <a:r>
            <a:rPr lang="en-US" sz="3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3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https://www.khas.edu.tr/en/communicationand-program-coordinators/</a:t>
          </a:r>
          <a:endParaRPr lang="en-US" sz="3600" kern="1200" dirty="0"/>
        </a:p>
      </dsp:txBody>
      <dsp:txXfrm>
        <a:off x="0" y="0"/>
        <a:ext cx="10753725" cy="1799616"/>
      </dsp:txXfrm>
    </dsp:sp>
    <dsp:sp modelId="{B949CDD6-F9FB-4E4E-8114-44ACF438A0B6}">
      <dsp:nvSpPr>
        <dsp:cNvPr id="0" name=""/>
        <dsp:cNvSpPr/>
      </dsp:nvSpPr>
      <dsp:spPr>
        <a:xfrm>
          <a:off x="0" y="1799616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799616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dirty="0"/>
            <a:t>For Double Major-Minor Frequently Asked Questions</a:t>
          </a:r>
          <a:r>
            <a:rPr lang="tr-TR" sz="3600" b="1" i="0" kern="1200" dirty="0"/>
            <a:t>:</a:t>
          </a:r>
          <a:r>
            <a:rPr lang="en-US" sz="3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3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https://www.khas.edu.tr/en/double-major-minor-frequently-asked-questions/</a:t>
          </a:r>
          <a:endParaRPr lang="en-US" sz="3600" b="0" kern="1200" dirty="0"/>
        </a:p>
      </dsp:txBody>
      <dsp:txXfrm>
        <a:off x="0" y="1799616"/>
        <a:ext cx="10753725" cy="1799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2AA0903-7A2C-BCE3-1FA3-444EAC463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C951895-E248-A837-A8D9-D3392A3875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2A5674A-97C6-67A3-8CBB-45C475EEE7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42E880E-06D5-2B68-C7C7-7A9531055E0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5559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2439CE3-BE7E-267B-3B62-69A07BFBF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301FED39-EF1F-F41C-7D91-11B035FB87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4E02FC2-8B14-FCC7-DCD2-4514BD3BF3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595ADCD-CA8D-5504-C820-36CDA0C4D83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950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E0103AE-D1B1-35C7-9D57-93B34A03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B056E740-8340-0E4E-5F7D-0D4CE699F5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FB1F7B6-CA42-B357-CDD9-D8076DA1A6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6CD4ADD-6DC2-B379-CE1B-A9BE2ACD5A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9646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64BCCCC-069B-0011-3CC9-3E624FACE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44EDB7F-8644-CA6B-CD5D-3DF816DFEA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8F47357-D919-0AA8-2BF5-88CBB80B37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2375CBB-18FA-77F8-AA69-CADE4232EE5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4128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54CA0672-71AA-A04B-B259-0FB2B9AEF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0214CBBC-2D71-BB3A-C74C-F84364668E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DD35188-6AC6-6A3D-437A-AD5E5B0C53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4F323078-213F-AB02-B811-9E65BBBF0E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5547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318125EA-8203-E5CA-001F-9FB48F71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1299ED7-850E-F126-7CE8-58AD568BF4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B9D369A-A937-38FF-0563-35CDBB8BD0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0BC69CD-6DA9-544E-4B1D-72E491E33F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88106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C5DDF3-B278-16BD-D520-F78A854B7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F1E932B-9F74-9A67-020F-F75E120131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E0642A7-B3EA-7CCA-5941-4C145F5831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FA5E8E36-DA9D-4B21-12AB-A163221E21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9901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ACF6348-BE02-B4D5-ABAC-AE8DFFC45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AF883EF-A4E2-FD9F-24C7-2A4F4B870D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5E3F2F5C-9161-454E-409C-6AEC8DBDD7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2F3BFAA-FF14-7A42-8D45-CE1591B90FB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2827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519B1A4-070F-6779-696F-48B12092D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53F2748-3807-87A3-2D7B-99D57C4646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D47E5B4-CCE4-32C7-D80B-4A0ACA8423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FBA1747-6631-1F87-0EA7-EFCB0A21A8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321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F00A309-3325-ABD0-33F7-0D9A1080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2C8D39D8-31AF-B096-FE70-8BBBCE5AEF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37DA6CB-D375-D729-8C48-5F3BA7B6E8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BA21965-B17F-124C-B8F2-0E088D099D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203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213689-2730-1B1B-38A9-07235999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827E383-BF6C-2C49-8841-188BED52D1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7EE0BCE-154E-BA25-5BD0-A22BC767B0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9EFDBDA-03BF-01B9-B921-DD69A7972D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1189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4F89102-C400-E69A-C30B-B53546B97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AB135565-DB71-D1A0-3B29-74FD1CD15D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3DA65CD9-4822-7D77-C16B-39C26EA85F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313A255-872E-10EA-20AC-C1E0156B7BF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5245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AA0E793-54A5-B7FB-A288-B0959B1FD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387745C-EC73-180E-4236-4666230A7D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C7C89A8-B67C-0CAA-62CD-22AB2B30D8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A5C1B9D-81C6-5A34-B004-CFAEC24A7DB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125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8DD39BC-C464-FDFD-DDAE-B6795E88D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45E1991-755F-D1E9-FF6D-C52ABC3FAA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113EA64E-533D-AFD5-B47D-FB1D14034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63299CE-1526-E52D-2ABC-04041A2307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1880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291C98C-80E0-91E0-B907-CACEE49BC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5F917AA-6EFB-E035-BD63-2A6DDD918E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C100602-9357-6233-AF53-E89C8448AA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88D936B7-8746-A09E-CD20-71FA8FDF9C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886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33702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1769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70412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8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917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679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7788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3274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44914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2688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6594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0018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69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6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en/exemption-procedure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en/exemption-procedure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en/exemption-procedures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en/exemption-procedures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oid@khas.edu.tr" TargetMode="Externa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hyperlink" Target="mailto:ayse.simsek@khas.edu.tr" TargetMode="External"/><Relationship Id="rId4" Type="http://schemas.openxmlformats.org/officeDocument/2006/relationships/hyperlink" Target="mailto:nurgul.akyurek@khas.edu.t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/>
        </p:nvSpPr>
        <p:spPr>
          <a:xfrm>
            <a:off x="680011" y="1158667"/>
            <a:ext cx="10113666" cy="4540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</a:t>
            </a:r>
            <a:r>
              <a:rPr lang="tr-TR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University</a:t>
            </a:r>
            <a:endParaRPr lang="tr-TR" sz="44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Directorate</a:t>
            </a: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of </a:t>
            </a:r>
            <a:r>
              <a:rPr lang="tr-TR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Student</a:t>
            </a: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Affairs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DOUBLE MAJOR/MINOR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Application, </a:t>
            </a:r>
            <a:r>
              <a:rPr lang="tr-T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Continuation</a:t>
            </a: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and </a:t>
            </a:r>
            <a:r>
              <a:rPr lang="tr-T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Graduation</a:t>
            </a: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tr-T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Conditions</a:t>
            </a:r>
            <a:endParaRPr lang="tr-TR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 i="0" u="none" strike="noStrike" cap="none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286005D-0D3D-42F6-0C7A-D11343BE0E0B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https://my.khas.edu.tr/uploads/files/mevzuat/double-major-and-minor-directive4.pdf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63BBEE8-5FF2-F144-3D5E-4D123D94B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D3292C6-4F63-8CBD-C5DF-B88DA683D4D4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MINOR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8C197-BC52-8829-9C88-72676995E969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 err="1">
                <a:solidFill>
                  <a:srgbClr val="404040"/>
                </a:solidFill>
              </a:rPr>
              <a:t>Condition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for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Graduation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b="0" i="0" u="sng" strike="noStrike" baseline="0" dirty="0"/>
              <a:t>A minor certificate </a:t>
            </a:r>
            <a:r>
              <a:rPr lang="en-US" sz="1800" b="0" i="0" u="none" strike="noStrike" baseline="0" dirty="0"/>
              <a:t>is awarded to students who graduate from the major program and complete the minor program with </a:t>
            </a:r>
            <a:r>
              <a:rPr lang="en-US" sz="1800" b="0" i="0" u="none" strike="noStrike" baseline="0" dirty="0">
                <a:solidFill>
                  <a:srgbClr val="FF0000"/>
                </a:solidFill>
              </a:rPr>
              <a:t>at least a 2.00 </a:t>
            </a:r>
            <a:r>
              <a:rPr lang="en-US" sz="1800" b="0" i="0" u="none" strike="noStrike" baseline="0" dirty="0"/>
              <a:t>GPA</a:t>
            </a:r>
            <a:r>
              <a:rPr lang="tr-TR" dirty="0"/>
              <a:t>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2C4D9E-A88A-D248-1410-EFE583D8310C}"/>
              </a:ext>
            </a:extLst>
          </p:cNvPr>
          <p:cNvSpPr txBox="1"/>
          <p:nvPr/>
        </p:nvSpPr>
        <p:spPr>
          <a:xfrm>
            <a:off x="447674" y="6383445"/>
            <a:ext cx="5073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613887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462F0A47-D896-CF82-5A15-63B5F189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E7588DAB-26AA-938A-85C1-0D96A4478C55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fontScale="92500"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substıtutıon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and grade transfer processes for major, double major and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mınor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A61B44-A65F-52D1-D5E9-80D6276CC176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effectLst/>
              </a:rPr>
              <a:t>Courses with </a:t>
            </a:r>
            <a:r>
              <a:rPr lang="en-US" sz="1800" dirty="0">
                <a:solidFill>
                  <a:srgbClr val="FF0000"/>
                </a:solidFill>
                <a:effectLst/>
              </a:rPr>
              <a:t>the same code, name, and credit</a:t>
            </a:r>
            <a:r>
              <a:rPr lang="en-US" sz="1800" dirty="0">
                <a:solidFill>
                  <a:srgbClr val="404040"/>
                </a:solidFill>
                <a:effectLst/>
              </a:rPr>
              <a:t> that have been successfully completed in the </a:t>
            </a:r>
            <a:r>
              <a:rPr lang="tr-TR" sz="1800" dirty="0" err="1">
                <a:solidFill>
                  <a:srgbClr val="404040"/>
                </a:solidFill>
                <a:effectLst/>
              </a:rPr>
              <a:t>major</a:t>
            </a:r>
            <a:r>
              <a:rPr lang="en-US" sz="1800" dirty="0">
                <a:solidFill>
                  <a:srgbClr val="404040"/>
                </a:solidFill>
                <a:effectLst/>
              </a:rPr>
              <a:t> program and are also part of double major programs are </a:t>
            </a:r>
            <a:r>
              <a:rPr lang="en-US" sz="1800" dirty="0">
                <a:effectLst/>
              </a:rPr>
              <a:t>directly </a:t>
            </a:r>
            <a:r>
              <a:rPr lang="en-US" sz="1800" u="sng" dirty="0">
                <a:effectLst/>
              </a:rPr>
              <a:t>transferred to the double major program</a:t>
            </a:r>
            <a:r>
              <a:rPr lang="tr-TR" sz="1800" u="sng" dirty="0">
                <a:effectLst/>
              </a:rPr>
              <a:t>.</a:t>
            </a:r>
            <a:endParaRPr lang="en-US" u="sng" dirty="0">
              <a:effectLst/>
            </a:endParaRP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Courses taken in the ma</a:t>
            </a:r>
            <a:r>
              <a:rPr lang="tr-TR" sz="1800" dirty="0" err="1"/>
              <a:t>jor</a:t>
            </a:r>
            <a:r>
              <a:rPr lang="en-US" sz="1800" dirty="0"/>
              <a:t> programs can be transferred </a:t>
            </a:r>
            <a:r>
              <a:rPr lang="tr-TR" sz="1800" dirty="0" err="1"/>
              <a:t>to</a:t>
            </a:r>
            <a:r>
              <a:rPr lang="en-US" sz="1800" dirty="0"/>
              <a:t> the </a:t>
            </a:r>
            <a:r>
              <a:rPr lang="en-US" sz="1800" dirty="0">
                <a:solidFill>
                  <a:srgbClr val="FF0000"/>
                </a:solidFill>
              </a:rPr>
              <a:t>double major and minor programs </a:t>
            </a:r>
            <a:r>
              <a:rPr lang="en-US" sz="1800" dirty="0"/>
              <a:t>upon the student’s request</a:t>
            </a:r>
            <a:r>
              <a:rPr lang="tr-TR" sz="1800" dirty="0"/>
              <a:t>.</a:t>
            </a:r>
            <a:endParaRPr lang="en-US" u="sng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Courses taken in the </a:t>
            </a:r>
            <a:r>
              <a:rPr lang="tr-TR" sz="1800" dirty="0" err="1"/>
              <a:t>Double</a:t>
            </a:r>
            <a:r>
              <a:rPr lang="tr-TR" sz="1800" dirty="0"/>
              <a:t> </a:t>
            </a:r>
            <a:r>
              <a:rPr lang="tr-TR" sz="1800" dirty="0" err="1"/>
              <a:t>Major</a:t>
            </a:r>
            <a:r>
              <a:rPr lang="tr-TR" sz="1800" dirty="0"/>
              <a:t> and </a:t>
            </a:r>
            <a:r>
              <a:rPr lang="tr-TR" sz="1800" dirty="0" err="1"/>
              <a:t>Minor</a:t>
            </a:r>
            <a:r>
              <a:rPr lang="tr-TR" sz="1800" dirty="0"/>
              <a:t> </a:t>
            </a:r>
            <a:r>
              <a:rPr lang="en-US" sz="1800" dirty="0"/>
              <a:t>programs can be transferred </a:t>
            </a:r>
            <a:r>
              <a:rPr lang="tr-TR" sz="1800" dirty="0" err="1"/>
              <a:t>to</a:t>
            </a:r>
            <a:r>
              <a:rPr lang="en-US" sz="1800" dirty="0"/>
              <a:t> the</a:t>
            </a:r>
            <a:r>
              <a:rPr lang="tr-TR" sz="1800" dirty="0"/>
              <a:t> </a:t>
            </a:r>
            <a:r>
              <a:rPr lang="tr-TR" sz="1800" dirty="0">
                <a:solidFill>
                  <a:srgbClr val="FF0000"/>
                </a:solidFill>
              </a:rPr>
              <a:t>M</a:t>
            </a:r>
            <a:r>
              <a:rPr lang="en-US" sz="1800" dirty="0" err="1">
                <a:solidFill>
                  <a:srgbClr val="FF0000"/>
                </a:solidFill>
              </a:rPr>
              <a:t>ajor</a:t>
            </a:r>
            <a:r>
              <a:rPr lang="en-US" sz="1800" dirty="0">
                <a:solidFill>
                  <a:srgbClr val="FF0000"/>
                </a:solidFill>
              </a:rPr>
              <a:t> programs</a:t>
            </a:r>
            <a:r>
              <a:rPr lang="en-US" sz="1800" dirty="0"/>
              <a:t> upon the student’s request</a:t>
            </a:r>
            <a:r>
              <a:rPr lang="tr-TR" sz="1800" dirty="0"/>
              <a:t>.</a:t>
            </a:r>
            <a:endParaRPr lang="en-US" u="sng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effectLst/>
              </a:rPr>
              <a:t>Substitution processes can be carried out for courses with different codes and/or credits but </a:t>
            </a:r>
            <a:r>
              <a:rPr lang="en-US" sz="1800" dirty="0">
                <a:solidFill>
                  <a:srgbClr val="FF0000"/>
                </a:solidFill>
                <a:effectLst/>
              </a:rPr>
              <a:t>equivalent</a:t>
            </a:r>
            <a:r>
              <a:rPr lang="en-US" sz="1800" dirty="0">
                <a:solidFill>
                  <a:srgbClr val="404040"/>
                </a:solidFill>
                <a:effectLst/>
              </a:rPr>
              <a:t> content, based </a:t>
            </a:r>
            <a:r>
              <a:rPr lang="en-US" sz="1800" dirty="0">
                <a:effectLst/>
              </a:rPr>
              <a:t>on</a:t>
            </a:r>
            <a:r>
              <a:rPr lang="en-US" sz="1800" dirty="0">
                <a:solidFill>
                  <a:srgbClr val="FF0000"/>
                </a:solidFill>
                <a:effectLst/>
              </a:rPr>
              <a:t> faculty decisions</a:t>
            </a:r>
            <a:r>
              <a:rPr lang="tr-TR" sz="1800" dirty="0">
                <a:solidFill>
                  <a:srgbClr val="FF0000"/>
                </a:solidFill>
                <a:effectLst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752CDC9-C84F-C3F6-809F-EE31C189282D}"/>
              </a:ext>
            </a:extLst>
          </p:cNvPr>
          <p:cNvSpPr txBox="1"/>
          <p:nvPr/>
        </p:nvSpPr>
        <p:spPr>
          <a:xfrm>
            <a:off x="591198" y="6390582"/>
            <a:ext cx="5504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https://www.khas.edu.tr/en/exemption-procedures/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35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53504AF2-8FD4-3BEE-7C52-15BA2C53C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3B65C3-3752-83D9-DD60-8B8C0A1BB4A9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fontScale="92500"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substıtutıon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and grade transfer processes for major, double major and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mınor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554A4-D6EA-E7F9-BFBB-A1D4826619D4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</a:rPr>
              <a:t>Requests for course substitution must be made within the </a:t>
            </a:r>
            <a:r>
              <a:rPr lang="en-US" sz="1800" u="sng" dirty="0"/>
              <a:t>specified period in the academic calendar</a:t>
            </a:r>
            <a:r>
              <a:rPr lang="tr-TR" sz="1800" dirty="0"/>
              <a:t>.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Course substitution processes must be </a:t>
            </a:r>
            <a:r>
              <a:rPr lang="en-US" sz="1800" dirty="0">
                <a:solidFill>
                  <a:srgbClr val="FF0000"/>
                </a:solidFill>
              </a:rPr>
              <a:t>compatible</a:t>
            </a:r>
            <a:r>
              <a:rPr lang="tr-TR" sz="1800" dirty="0"/>
              <a:t> </a:t>
            </a:r>
            <a:r>
              <a:rPr lang="en-US" sz="1800" dirty="0"/>
              <a:t>with the curriculum of the program the student intends to transfer the courses in</a:t>
            </a:r>
            <a:r>
              <a:rPr lang="tr-TR" sz="1800" dirty="0"/>
              <a:t>.</a:t>
            </a:r>
            <a:endParaRPr lang="en-US" dirty="0"/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rgbClr val="404040"/>
                </a:solidFill>
              </a:rPr>
              <a:t>Applications </a:t>
            </a:r>
            <a:r>
              <a:rPr lang="tr-TR" sz="1800" dirty="0" err="1">
                <a:solidFill>
                  <a:srgbClr val="404040"/>
                </a:solidFill>
              </a:rPr>
              <a:t>for</a:t>
            </a:r>
            <a:r>
              <a:rPr lang="tr-TR" sz="1800" dirty="0">
                <a:solidFill>
                  <a:srgbClr val="404040"/>
                </a:solidFill>
              </a:rPr>
              <a:t> </a:t>
            </a:r>
            <a:r>
              <a:rPr lang="tr-TR" sz="1800" dirty="0" err="1">
                <a:solidFill>
                  <a:srgbClr val="404040"/>
                </a:solidFill>
              </a:rPr>
              <a:t>course</a:t>
            </a:r>
            <a:r>
              <a:rPr lang="tr-TR" sz="1800" dirty="0">
                <a:solidFill>
                  <a:srgbClr val="404040"/>
                </a:solidFill>
              </a:rPr>
              <a:t> </a:t>
            </a:r>
            <a:r>
              <a:rPr lang="tr-TR" sz="1800" dirty="0" err="1">
                <a:solidFill>
                  <a:srgbClr val="404040"/>
                </a:solidFill>
              </a:rPr>
              <a:t>substitution</a:t>
            </a:r>
            <a:r>
              <a:rPr lang="tr-TR" sz="1800" dirty="0">
                <a:solidFill>
                  <a:srgbClr val="404040"/>
                </a:solidFill>
              </a:rPr>
              <a:t> </a:t>
            </a:r>
            <a:r>
              <a:rPr lang="tr-TR" sz="1800" dirty="0" err="1">
                <a:solidFill>
                  <a:srgbClr val="404040"/>
                </a:solidFill>
              </a:rPr>
              <a:t>are</a:t>
            </a:r>
            <a:r>
              <a:rPr lang="tr-TR" sz="1800" dirty="0">
                <a:solidFill>
                  <a:srgbClr val="404040"/>
                </a:solidFill>
              </a:rPr>
              <a:t> </a:t>
            </a:r>
            <a:r>
              <a:rPr lang="tr-TR" sz="1800" dirty="0" err="1">
                <a:solidFill>
                  <a:srgbClr val="404040"/>
                </a:solidFill>
              </a:rPr>
              <a:t>made</a:t>
            </a:r>
            <a:r>
              <a:rPr lang="tr-TR" sz="1800" dirty="0">
                <a:solidFill>
                  <a:srgbClr val="404040"/>
                </a:solidFill>
              </a:rPr>
              <a:t> on </a:t>
            </a:r>
            <a:r>
              <a:rPr lang="tr-TR" sz="1800" dirty="0">
                <a:solidFill>
                  <a:srgbClr val="FF0000"/>
                </a:solidFill>
              </a:rPr>
              <a:t>MYKHAS.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Form</a:t>
            </a: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en-GB" dirty="0">
                <a:solidFill>
                  <a:srgbClr val="FF0000"/>
                </a:solidFill>
              </a:rPr>
              <a:t> &gt;&gt; </a:t>
            </a:r>
            <a:r>
              <a:rPr lang="tr-TR" dirty="0">
                <a:solidFill>
                  <a:srgbClr val="FF0000"/>
                </a:solidFill>
              </a:rPr>
              <a:t>Applications</a:t>
            </a:r>
            <a:r>
              <a:rPr lang="en-GB" dirty="0">
                <a:solidFill>
                  <a:srgbClr val="FF0000"/>
                </a:solidFill>
              </a:rPr>
              <a:t> &gt;&gt; </a:t>
            </a:r>
            <a:r>
              <a:rPr lang="en-US" dirty="0">
                <a:solidFill>
                  <a:srgbClr val="FF0000"/>
                </a:solidFill>
              </a:rPr>
              <a:t>Course Counting Application Form for Major, Double Major and Minor Programs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4CDC721-279D-8793-1C86-742ACE4BF8A0}"/>
              </a:ext>
            </a:extLst>
          </p:cNvPr>
          <p:cNvSpPr txBox="1"/>
          <p:nvPr/>
        </p:nvSpPr>
        <p:spPr>
          <a:xfrm>
            <a:off x="591197" y="6390582"/>
            <a:ext cx="5033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https://www.khas.edu.tr/en/exemption-procedures/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2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9D0D6D70-0CCA-62D2-9511-3E2BE515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20C875D-4F7E-9B32-2540-122F906E0D1E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double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major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 </a:t>
            </a:r>
            <a:r>
              <a:rPr lang="en-US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substıtutıon</a:t>
            </a:r>
            <a:r>
              <a:rPr lang="en-US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and grade </a:t>
            </a:r>
            <a:r>
              <a:rPr lang="en-US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transfe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 </a:t>
            </a: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khas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coded</a:t>
            </a:r>
            <a:r>
              <a:rPr lang="tr-TR" sz="39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9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courses</a:t>
            </a:r>
            <a:endParaRPr lang="en-US" sz="39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B52D3-2CA0-5984-3D54-CEE9CBC871A6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compulsory courses with KHAS codes </a:t>
            </a:r>
            <a:r>
              <a:rPr lang="en-US" dirty="0">
                <a:solidFill>
                  <a:srgbClr val="404040"/>
                </a:solidFill>
              </a:rPr>
              <a:t>taken by the student in the major program are considered </a:t>
            </a:r>
            <a:r>
              <a:rPr lang="en-US" dirty="0">
                <a:solidFill>
                  <a:srgbClr val="FF0000"/>
                </a:solidFill>
              </a:rPr>
              <a:t>equivalent </a:t>
            </a:r>
            <a:r>
              <a:rPr lang="en-US" dirty="0">
                <a:solidFill>
                  <a:srgbClr val="404040"/>
                </a:solidFill>
              </a:rPr>
              <a:t>to the courses that are adapted in the double major program curriculum</a:t>
            </a:r>
            <a:r>
              <a:rPr lang="tr-TR" dirty="0">
                <a:solidFill>
                  <a:srgbClr val="404040"/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If the </a:t>
            </a:r>
            <a:r>
              <a:rPr lang="en-US" dirty="0">
                <a:solidFill>
                  <a:srgbClr val="FF0000"/>
                </a:solidFill>
              </a:rPr>
              <a:t>compulsory courses with KHAS codes</a:t>
            </a:r>
            <a:r>
              <a:rPr lang="en-US" dirty="0">
                <a:solidFill>
                  <a:srgbClr val="404040"/>
                </a:solidFill>
              </a:rPr>
              <a:t> taken by the student in the major program are not included in the double major program curriculum, they are considered </a:t>
            </a:r>
            <a:r>
              <a:rPr lang="en-US" dirty="0">
                <a:solidFill>
                  <a:srgbClr val="FF0000"/>
                </a:solidFill>
              </a:rPr>
              <a:t>equivalent</a:t>
            </a:r>
            <a:r>
              <a:rPr lang="en-US" dirty="0">
                <a:solidFill>
                  <a:srgbClr val="404040"/>
                </a:solidFill>
              </a:rPr>
              <a:t> as </a:t>
            </a:r>
            <a:r>
              <a:rPr lang="en-US" dirty="0">
                <a:solidFill>
                  <a:srgbClr val="FF0000"/>
                </a:solidFill>
              </a:rPr>
              <a:t>“Free Elective” or “Field Elective” </a:t>
            </a:r>
            <a:r>
              <a:rPr lang="en-US" dirty="0">
                <a:solidFill>
                  <a:srgbClr val="404040"/>
                </a:solidFill>
              </a:rPr>
              <a:t>courses upon the student’s request</a:t>
            </a:r>
            <a:r>
              <a:rPr lang="tr-TR" dirty="0">
                <a:solidFill>
                  <a:srgbClr val="404040"/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52823F3-F183-1FB9-7A08-4EEF32AF7E28}"/>
              </a:ext>
            </a:extLst>
          </p:cNvPr>
          <p:cNvSpPr txBox="1"/>
          <p:nvPr/>
        </p:nvSpPr>
        <p:spPr>
          <a:xfrm>
            <a:off x="591197" y="6390582"/>
            <a:ext cx="5714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https://www.khas.edu.tr/en/exemption-procedures/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74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7AA9088-07CD-D732-5622-1CF1D52FC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3BA7DFF-73CC-DA27-5A14-D726F33AB1E2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double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major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 </a:t>
            </a:r>
            <a:r>
              <a:rPr lang="en-US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substıtutıon</a:t>
            </a:r>
            <a:r>
              <a:rPr lang="en-US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and grade </a:t>
            </a:r>
            <a:r>
              <a:rPr lang="en-US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transfe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 </a:t>
            </a: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khas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coded</a:t>
            </a:r>
            <a:r>
              <a:rPr lang="tr-TR" sz="36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6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courses</a:t>
            </a:r>
            <a:endParaRPr lang="en-US" sz="36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6C3A8E-53DE-3760-E1E0-CE3E05887E5D}"/>
              </a:ext>
            </a:extLst>
          </p:cNvPr>
          <p:cNvSpPr txBox="1"/>
          <p:nvPr/>
        </p:nvSpPr>
        <p:spPr>
          <a:xfrm>
            <a:off x="1071845" y="2795886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tr-TR" dirty="0"/>
              <a:t>     </a:t>
            </a:r>
            <a:r>
              <a:rPr lang="en-US" dirty="0"/>
              <a:t>List of compulsory courses with KHAS code</a:t>
            </a:r>
            <a:r>
              <a:rPr lang="tr-TR" dirty="0"/>
              <a:t>: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96C6D200-A02A-C726-6F9A-914D8E6B10C3}"/>
              </a:ext>
            </a:extLst>
          </p:cNvPr>
          <p:cNvSpPr txBox="1"/>
          <p:nvPr/>
        </p:nvSpPr>
        <p:spPr>
          <a:xfrm>
            <a:off x="591197" y="6390582"/>
            <a:ext cx="574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https://www.khas.edu.tr/en/exemption-procedures/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468110B-A786-BF6B-3AC3-005D283506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583" y="3162008"/>
            <a:ext cx="8636938" cy="296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97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7B07194E-8C5E-A9B1-AC28-C98AC94E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D85CAB15-5D3A-E9A3-5599-32EF825BA84F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Important</a:t>
            </a: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ınformatıons</a:t>
            </a: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BE30122B-EF89-409E-5181-AC655333F3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2909173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E7C28743-E636-262B-2592-CDD2B11BA441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https://www.khas.edu.tr/en/directorate-of-student-affairs/</a:t>
            </a:r>
          </a:p>
        </p:txBody>
      </p:sp>
    </p:spTree>
    <p:extLst>
      <p:ext uri="{BB962C8B-B14F-4D97-AF65-F5344CB8AC3E}">
        <p14:creationId xmlns:p14="http://schemas.microsoft.com/office/powerpoint/2010/main" val="1019547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B18B26-277A-B0DF-0A84-FBCC608A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84E2D16-E071-F087-23D1-46B82BA39035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CONTACT INFORMATION</a:t>
            </a:r>
            <a:endParaRPr lang="en-US" sz="5400" b="1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FA474068-17BB-C34D-22F2-05E0D099E609}"/>
              </a:ext>
            </a:extLst>
          </p:cNvPr>
          <p:cNvSpPr txBox="1"/>
          <p:nvPr/>
        </p:nvSpPr>
        <p:spPr>
          <a:xfrm>
            <a:off x="676656" y="2011680"/>
            <a:ext cx="7389042" cy="4069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tr-TR" sz="1600" b="1" u="sng" dirty="0" err="1">
                <a:solidFill>
                  <a:srgbClr val="404040"/>
                </a:solidFill>
              </a:rPr>
              <a:t>Directorate</a:t>
            </a:r>
            <a:r>
              <a:rPr lang="tr-TR" sz="1600" b="1" u="sng" dirty="0">
                <a:solidFill>
                  <a:srgbClr val="404040"/>
                </a:solidFill>
              </a:rPr>
              <a:t> of </a:t>
            </a:r>
            <a:r>
              <a:rPr lang="tr-TR" sz="1600" b="1" u="sng" dirty="0" err="1">
                <a:solidFill>
                  <a:srgbClr val="404040"/>
                </a:solidFill>
              </a:rPr>
              <a:t>Student</a:t>
            </a:r>
            <a:r>
              <a:rPr lang="tr-TR" sz="1600" b="1" u="sng" dirty="0">
                <a:solidFill>
                  <a:srgbClr val="404040"/>
                </a:solidFill>
              </a:rPr>
              <a:t> Affairs </a:t>
            </a:r>
            <a:r>
              <a:rPr lang="tr-TR" sz="1600" b="1" u="sng" dirty="0" err="1">
                <a:solidFill>
                  <a:srgbClr val="404040"/>
                </a:solidFill>
              </a:rPr>
              <a:t>Contact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tr-TR" sz="1600" b="1" dirty="0">
                <a:solidFill>
                  <a:srgbClr val="404040"/>
                </a:solidFill>
              </a:rPr>
              <a:t>     Phone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 0212 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441 47 24</a:t>
            </a:r>
            <a:r>
              <a:rPr lang="tr-TR" sz="1600" b="1" dirty="0">
                <a:solidFill>
                  <a:srgbClr val="404040"/>
                </a:solidFill>
              </a:rPr>
              <a:t> / 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e-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mail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 </a:t>
            </a:r>
            <a:r>
              <a:rPr lang="en-US" sz="1600" b="1" u="sng" dirty="0">
                <a:solidFill>
                  <a:srgbClr val="404040"/>
                </a:solidFill>
                <a:effectLst/>
                <a:hlinkClick r:id="rId3"/>
              </a:rPr>
              <a:t>oid@khas.edu.tr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tr-TR" sz="1600" b="1" u="sng" dirty="0" err="1">
                <a:solidFill>
                  <a:srgbClr val="404040"/>
                </a:solidFill>
                <a:effectLst/>
              </a:rPr>
              <a:t>Student</a:t>
            </a:r>
            <a:r>
              <a:rPr lang="tr-TR" sz="1600" b="1" u="sng" dirty="0">
                <a:solidFill>
                  <a:srgbClr val="404040"/>
                </a:solidFill>
                <a:effectLst/>
              </a:rPr>
              <a:t> Affairs Faculty </a:t>
            </a:r>
            <a:r>
              <a:rPr lang="tr-TR" sz="1600" b="1" u="sng" dirty="0" err="1">
                <a:solidFill>
                  <a:srgbClr val="404040"/>
                </a:solidFill>
                <a:effectLst/>
              </a:rPr>
              <a:t>Consultants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NURGÜL AKYÜREK /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Ext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.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no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 1164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/ 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e-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mail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rgbClr val="404040"/>
                </a:solidFill>
                <a:effectLst/>
                <a:hlinkClick r:id="rId4"/>
              </a:rPr>
              <a:t>nurgul.akyurek@khas.edu.tr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tr-TR" sz="1600" b="1" dirty="0">
                <a:solidFill>
                  <a:srgbClr val="404040"/>
                </a:solidFill>
                <a:effectLst/>
              </a:rPr>
              <a:t>Faculty of Law, Faculty of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Economics</a:t>
            </a:r>
            <a:r>
              <a:rPr lang="tr-TR" sz="1600" b="1" dirty="0">
                <a:solidFill>
                  <a:srgbClr val="404040"/>
                </a:solidFill>
              </a:rPr>
              <a:t>, </a:t>
            </a:r>
            <a:r>
              <a:rPr lang="tr-TR" sz="1600" b="1" dirty="0" err="1">
                <a:solidFill>
                  <a:srgbClr val="404040"/>
                </a:solidFill>
              </a:rPr>
              <a:t>Administrative</a:t>
            </a:r>
            <a:r>
              <a:rPr lang="tr-TR" sz="1600" b="1" dirty="0">
                <a:solidFill>
                  <a:srgbClr val="404040"/>
                </a:solidFill>
              </a:rPr>
              <a:t> and </a:t>
            </a:r>
            <a:r>
              <a:rPr lang="tr-TR" sz="1600" b="1" dirty="0" err="1">
                <a:solidFill>
                  <a:srgbClr val="404040"/>
                </a:solidFill>
              </a:rPr>
              <a:t>Social</a:t>
            </a:r>
            <a:r>
              <a:rPr lang="tr-TR" sz="1600" b="1" dirty="0">
                <a:solidFill>
                  <a:srgbClr val="404040"/>
                </a:solidFill>
              </a:rPr>
              <a:t> </a:t>
            </a:r>
            <a:r>
              <a:rPr lang="tr-TR" sz="1600" b="1" dirty="0" err="1">
                <a:solidFill>
                  <a:srgbClr val="404040"/>
                </a:solidFill>
              </a:rPr>
              <a:t>Sciences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AYŞE ŞİMŞEK /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Ext</a:t>
            </a:r>
            <a:r>
              <a:rPr lang="tr-TR" sz="1600" b="1" dirty="0">
                <a:solidFill>
                  <a:srgbClr val="404040"/>
                </a:solidFill>
              </a:rPr>
              <a:t>. No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 1154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 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e-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mail</a:t>
            </a:r>
            <a:r>
              <a:rPr lang="en-US" sz="1600" b="1" dirty="0">
                <a:solidFill>
                  <a:srgbClr val="404040"/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rgbClr val="404040"/>
                </a:solidFill>
                <a:effectLst/>
                <a:hlinkClick r:id="rId5"/>
              </a:rPr>
              <a:t>ayse.simsek@khas.edu.tr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tr-TR" sz="1600" b="1" dirty="0">
                <a:solidFill>
                  <a:srgbClr val="404040"/>
                </a:solidFill>
                <a:effectLst/>
              </a:rPr>
              <a:t>Faculty of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Communication</a:t>
            </a:r>
            <a:r>
              <a:rPr lang="tr-TR" sz="1600" b="1" dirty="0">
                <a:solidFill>
                  <a:srgbClr val="404040"/>
                </a:solidFill>
              </a:rPr>
              <a:t>, 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Faculty of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Engineering</a:t>
            </a:r>
            <a:r>
              <a:rPr lang="tr-TR" sz="1600" b="1" dirty="0">
                <a:solidFill>
                  <a:srgbClr val="404040"/>
                </a:solidFill>
                <a:effectLst/>
              </a:rPr>
              <a:t> and Natural </a:t>
            </a:r>
            <a:r>
              <a:rPr lang="tr-TR" sz="1600" b="1" dirty="0" err="1">
                <a:solidFill>
                  <a:srgbClr val="404040"/>
                </a:solidFill>
                <a:effectLst/>
              </a:rPr>
              <a:t>Sciences</a:t>
            </a:r>
            <a:r>
              <a:rPr lang="tr-TR" sz="1600" b="1" dirty="0">
                <a:solidFill>
                  <a:srgbClr val="404040"/>
                </a:solidFill>
              </a:rPr>
              <a:t>, Faculty of Art and Design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pic>
        <p:nvPicPr>
          <p:cNvPr id="125" name="Graphic 122" descr="E-posta">
            <a:extLst>
              <a:ext uri="{FF2B5EF4-FFF2-40B4-BE49-F238E27FC236}">
                <a16:creationId xmlns:a16="http://schemas.microsoft.com/office/drawing/2014/main" id="{99D914BD-748A-97AD-7352-20AFBEB01A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76665" y="2465962"/>
            <a:ext cx="3002809" cy="2854547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62E19C97-5881-7F9D-B406-41ACFD2CBD24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https://www.khas.edu.tr/en/directorate-of-student-affairs/</a:t>
            </a:r>
          </a:p>
        </p:txBody>
      </p:sp>
    </p:spTree>
    <p:extLst>
      <p:ext uri="{BB962C8B-B14F-4D97-AF65-F5344CB8AC3E}">
        <p14:creationId xmlns:p14="http://schemas.microsoft.com/office/powerpoint/2010/main" val="32865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3FB9AA49-218E-E97F-2009-CC878CAF0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BF14F6F-2980-23FB-2064-96BDA1E635AA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48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APPLICATION AND REGISTRATION PROCESS</a:t>
            </a:r>
            <a:endParaRPr lang="en-US" sz="48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1685F98C-F369-734F-6C0D-58606F0FF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7997985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7A9A4486-5384-A56D-4DE5-AA4C3880531E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https://my.khas.edu.tr/uploads/files/mevzuat/double-major-and-minor-directive4.pdf</a:t>
            </a:r>
          </a:p>
        </p:txBody>
      </p:sp>
    </p:spTree>
    <p:extLst>
      <p:ext uri="{BB962C8B-B14F-4D97-AF65-F5344CB8AC3E}">
        <p14:creationId xmlns:p14="http://schemas.microsoft.com/office/powerpoint/2010/main" val="119157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2D6B51BC-70D1-395B-693B-BE2D8B310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CFF0AA44-4721-596D-4019-BCB90B94D51B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48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APPLICATION AND REGISTRATION PROCESS</a:t>
            </a:r>
            <a:endParaRPr lang="en-US" sz="48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A052B767-6EF8-48FA-C99C-3C4BFE9DEB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5816089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5CC30958-51A1-E5AE-0B71-801734486EC5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https://my.khas.edu.tr/uploads/files/mevzuat/double-major-and-minor-directive4.pdf</a:t>
            </a:r>
          </a:p>
        </p:txBody>
      </p:sp>
    </p:spTree>
    <p:extLst>
      <p:ext uri="{BB962C8B-B14F-4D97-AF65-F5344CB8AC3E}">
        <p14:creationId xmlns:p14="http://schemas.microsoft.com/office/powerpoint/2010/main" val="167878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F333A8-116E-D6F4-9FCA-D53BC330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5EC9FC5-C7A1-5203-55D2-F4C015EEE5B7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DOUBLE MAJOR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9" name="TextBox 2">
            <a:extLst>
              <a:ext uri="{FF2B5EF4-FFF2-40B4-BE49-F238E27FC236}">
                <a16:creationId xmlns:a16="http://schemas.microsoft.com/office/drawing/2014/main" id="{01E61571-0E62-AB06-5774-7E01C05EFC03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Application </a:t>
            </a:r>
            <a:r>
              <a:rPr lang="tr-TR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conditions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0" i="0" u="none" strike="noStrike" baseline="0" dirty="0" err="1">
                <a:solidFill>
                  <a:srgbClr val="404040"/>
                </a:solidFill>
              </a:rPr>
              <a:t>Students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must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be </a:t>
            </a:r>
            <a:r>
              <a:rPr lang="tr-TR" b="0" i="0" u="none" strike="noStrike" baseline="0" dirty="0">
                <a:solidFill>
                  <a:srgbClr val="FF0000"/>
                </a:solidFill>
              </a:rPr>
              <a:t>at </a:t>
            </a:r>
            <a:r>
              <a:rPr lang="tr-TR" b="0" i="0" u="none" strike="noStrike" baseline="0" dirty="0" err="1">
                <a:solidFill>
                  <a:srgbClr val="FF0000"/>
                </a:solidFill>
              </a:rPr>
              <a:t>the</a:t>
            </a:r>
            <a:r>
              <a:rPr lang="tr-TR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FF0000"/>
                </a:solidFill>
              </a:rPr>
              <a:t>beginning</a:t>
            </a:r>
            <a:r>
              <a:rPr lang="tr-TR" b="0" i="0" u="none" strike="noStrike" baseline="0" dirty="0">
                <a:solidFill>
                  <a:srgbClr val="FF0000"/>
                </a:solidFill>
              </a:rPr>
              <a:t> of </a:t>
            </a:r>
            <a:r>
              <a:rPr lang="tr-TR" b="0" i="0" u="none" strike="noStrike" baseline="0" dirty="0" err="1">
                <a:solidFill>
                  <a:srgbClr val="FF0000"/>
                </a:solidFill>
              </a:rPr>
              <a:t>the</a:t>
            </a:r>
            <a:r>
              <a:rPr lang="tr-TR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FF0000"/>
                </a:solidFill>
              </a:rPr>
              <a:t>thir</a:t>
            </a:r>
            <a:r>
              <a:rPr lang="tr-TR" dirty="0" err="1">
                <a:solidFill>
                  <a:srgbClr val="FF0000"/>
                </a:solidFill>
              </a:rPr>
              <a:t>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semester</a:t>
            </a:r>
            <a:r>
              <a:rPr lang="tr-TR" dirty="0">
                <a:solidFill>
                  <a:srgbClr val="FF0000"/>
                </a:solidFill>
              </a:rPr>
              <a:t> at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earliest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404040"/>
                </a:solidFill>
              </a:rPr>
              <a:t>and </a:t>
            </a:r>
            <a:r>
              <a:rPr lang="tr-TR" dirty="0">
                <a:solidFill>
                  <a:srgbClr val="FF0000"/>
                </a:solidFill>
              </a:rPr>
              <a:t>at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beginning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fifth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semester</a:t>
            </a:r>
            <a:r>
              <a:rPr lang="tr-TR" dirty="0">
                <a:solidFill>
                  <a:srgbClr val="FF0000"/>
                </a:solidFill>
              </a:rPr>
              <a:t> at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latest</a:t>
            </a:r>
            <a:r>
              <a:rPr lang="tr-TR" dirty="0">
                <a:solidFill>
                  <a:srgbClr val="FF0000"/>
                </a:solidFill>
              </a:rPr>
              <a:t>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They must complete all the courses they took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successful</a:t>
            </a:r>
            <a:r>
              <a:rPr lang="tr-TR" b="0" i="0" u="none" strike="noStrike" baseline="0" noProof="0" dirty="0">
                <a:solidFill>
                  <a:srgbClr val="FF0000"/>
                </a:solidFill>
              </a:rPr>
              <a:t>l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y</a:t>
            </a:r>
            <a:r>
              <a:rPr lang="tr-TR" b="0" i="0" u="none" strike="noStrike" baseline="0" noProof="0" dirty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0" i="0" u="none" strike="noStrike" baseline="0" dirty="0">
                <a:solidFill>
                  <a:srgbClr val="404040"/>
                </a:solidFill>
              </a:rPr>
              <a:t>They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must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have</a:t>
            </a:r>
            <a:r>
              <a:rPr lang="tr-TR" dirty="0">
                <a:solidFill>
                  <a:srgbClr val="404040"/>
                </a:solidFill>
              </a:rPr>
              <a:t> a minimum GPA of </a:t>
            </a:r>
            <a:r>
              <a:rPr lang="tr-TR" dirty="0">
                <a:solidFill>
                  <a:srgbClr val="FF0000"/>
                </a:solidFill>
              </a:rPr>
              <a:t>2.72.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It is required to be in the </a:t>
            </a:r>
            <a:r>
              <a:rPr lang="en-US" dirty="0">
                <a:solidFill>
                  <a:srgbClr val="FF0000"/>
                </a:solidFill>
              </a:rPr>
              <a:t>top 20% </a:t>
            </a:r>
            <a:r>
              <a:rPr lang="en-US" dirty="0"/>
              <a:t>of the class in terms of </a:t>
            </a:r>
            <a:r>
              <a:rPr lang="tr-TR" dirty="0" err="1"/>
              <a:t>success</a:t>
            </a:r>
            <a:r>
              <a:rPr lang="tr-TR" dirty="0"/>
              <a:t> </a:t>
            </a:r>
            <a:r>
              <a:rPr lang="en-US" dirty="0"/>
              <a:t>ranking</a:t>
            </a:r>
            <a:r>
              <a:rPr lang="tr-TR" dirty="0"/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0" i="0" u="none" strike="noStrike" baseline="0" dirty="0" err="1">
                <a:solidFill>
                  <a:srgbClr val="404040"/>
                </a:solidFill>
              </a:rPr>
              <a:t>If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they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are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not in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the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top 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%20,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their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score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in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the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year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they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are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admitted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to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university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must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be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equal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to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or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higher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b="0" i="0" u="none" strike="noStrike" baseline="0" dirty="0" err="1">
                <a:solidFill>
                  <a:srgbClr val="404040"/>
                </a:solidFill>
              </a:rPr>
              <a:t>than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the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base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score</a:t>
            </a:r>
            <a:r>
              <a:rPr lang="tr-TR" dirty="0">
                <a:solidFill>
                  <a:srgbClr val="404040"/>
                </a:solidFill>
              </a:rPr>
              <a:t> of </a:t>
            </a:r>
            <a:r>
              <a:rPr lang="tr-TR" dirty="0" err="1">
                <a:solidFill>
                  <a:srgbClr val="404040"/>
                </a:solidFill>
              </a:rPr>
              <a:t>the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department</a:t>
            </a:r>
            <a:r>
              <a:rPr lang="tr-TR" dirty="0">
                <a:solidFill>
                  <a:srgbClr val="404040"/>
                </a:solidFill>
              </a:rPr>
              <a:t> they </a:t>
            </a:r>
            <a:r>
              <a:rPr lang="tr-TR" dirty="0" err="1">
                <a:solidFill>
                  <a:srgbClr val="404040"/>
                </a:solidFill>
              </a:rPr>
              <a:t>want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to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apply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for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Double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Major</a:t>
            </a:r>
            <a:r>
              <a:rPr lang="tr-TR" dirty="0">
                <a:solidFill>
                  <a:srgbClr val="404040"/>
                </a:solidFill>
              </a:rPr>
              <a:t>.</a:t>
            </a:r>
            <a:endParaRPr lang="en-US" b="0" i="0" u="sng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13C5EFC-F6EE-40C8-CD0A-963C84C55B25}"/>
              </a:ext>
            </a:extLst>
          </p:cNvPr>
          <p:cNvSpPr txBox="1"/>
          <p:nvPr/>
        </p:nvSpPr>
        <p:spPr>
          <a:xfrm>
            <a:off x="447675" y="6383445"/>
            <a:ext cx="5728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106085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E96193A-9253-4C3F-8B4C-FEE8A7D11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371FE93-359E-B194-63D5-97562A34C2BA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Double</a:t>
            </a: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major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02CD58-E12C-ACF7-23B1-7000A730165B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Application </a:t>
            </a:r>
            <a:r>
              <a:rPr lang="tr-TR" sz="1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conditions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404040"/>
                </a:solidFill>
              </a:rPr>
              <a:t>A student who wants to do a double major in a program that requires a success ranking (</a:t>
            </a:r>
            <a:r>
              <a:rPr lang="en-US" sz="1600" b="0" i="0" u="none" strike="noStrike" baseline="0" dirty="0">
                <a:solidFill>
                  <a:srgbClr val="FF0000"/>
                </a:solidFill>
              </a:rPr>
              <a:t>Law, Engineering, Architecture, etc.</a:t>
            </a:r>
            <a:r>
              <a:rPr lang="en-US" sz="1600" b="0" i="0" u="none" strike="noStrike" baseline="0" dirty="0">
                <a:solidFill>
                  <a:srgbClr val="404040"/>
                </a:solidFill>
              </a:rPr>
              <a:t>); 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in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addition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to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the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%20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success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ranking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criteria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tr-TR" sz="1600" dirty="0">
                <a:solidFill>
                  <a:srgbClr val="404040"/>
                </a:solidFill>
              </a:rPr>
              <a:t>they </a:t>
            </a:r>
            <a:r>
              <a:rPr lang="tr-TR" sz="1600" dirty="0" err="1">
                <a:solidFill>
                  <a:srgbClr val="404040"/>
                </a:solidFill>
              </a:rPr>
              <a:t>must</a:t>
            </a:r>
            <a:r>
              <a:rPr lang="en-US" sz="1600" b="0" i="0" u="none" strike="noStrike" baseline="0" dirty="0">
                <a:solidFill>
                  <a:srgbClr val="404040"/>
                </a:solidFill>
              </a:rPr>
              <a:t> meet the </a:t>
            </a:r>
            <a:r>
              <a:rPr lang="tr-TR" sz="1600" dirty="0">
                <a:solidFill>
                  <a:srgbClr val="404040"/>
                </a:solidFill>
              </a:rPr>
              <a:t>t</a:t>
            </a:r>
            <a:r>
              <a:rPr lang="en-US" sz="1600" dirty="0">
                <a:solidFill>
                  <a:srgbClr val="404040"/>
                </a:solidFill>
              </a:rPr>
              <a:t>he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en-US" sz="1600" dirty="0">
                <a:solidFill>
                  <a:srgbClr val="404040"/>
                </a:solidFill>
              </a:rPr>
              <a:t>relevant program</a:t>
            </a:r>
            <a:r>
              <a:rPr lang="tr-TR" sz="1600" dirty="0">
                <a:solidFill>
                  <a:srgbClr val="404040"/>
                </a:solidFill>
              </a:rPr>
              <a:t>’s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b="0" i="0" u="none" strike="noStrike" baseline="0" dirty="0">
                <a:solidFill>
                  <a:srgbClr val="FF0000"/>
                </a:solidFill>
              </a:rPr>
              <a:t>Placement Exam(YKS) </a:t>
            </a:r>
            <a:r>
              <a:rPr lang="en-US" sz="1600" b="0" i="0" u="none" strike="noStrike" baseline="0" dirty="0">
                <a:solidFill>
                  <a:srgbClr val="404040"/>
                </a:solidFill>
              </a:rPr>
              <a:t>success ranking requirement determined by the Council of Higher Education for the year in which the student is registered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.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5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Success</a:t>
            </a:r>
            <a:r>
              <a:rPr lang="tr-TR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tr-TR" sz="15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rankings</a:t>
            </a:r>
            <a:r>
              <a:rPr lang="tr-TR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</a:t>
            </a:r>
            <a:r>
              <a:rPr lang="tr-T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Law</a:t>
            </a:r>
            <a:r>
              <a:rPr lang="tr-TR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1</a:t>
            </a:r>
            <a:r>
              <a:rPr lang="tr-TR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00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,000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tr-TR" sz="1600" dirty="0">
                <a:solidFill>
                  <a:srgbClr val="404040"/>
                </a:solidFill>
              </a:rPr>
              <a:t>Architecture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250,000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Engineering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300,000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  <a:endParaRPr lang="en-US" sz="15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FF0000"/>
                </a:solidFill>
              </a:rPr>
              <a:t>Students who come through lateral transfer from abroad or are admitted from abroad and register</a:t>
            </a:r>
            <a:r>
              <a:rPr lang="tr-TR" sz="1600" b="0" i="0" u="none" strike="noStrike" baseline="0" dirty="0">
                <a:solidFill>
                  <a:srgbClr val="FF0000"/>
                </a:solidFill>
              </a:rPr>
              <a:t>, </a:t>
            </a:r>
            <a:r>
              <a:rPr lang="tr-TR" sz="1600" u="sng" dirty="0" err="1"/>
              <a:t>cannot</a:t>
            </a:r>
            <a:r>
              <a:rPr lang="tr-TR" sz="1600" u="sng" dirty="0"/>
              <a:t> do </a:t>
            </a:r>
            <a:r>
              <a:rPr lang="tr-TR" sz="1600" u="sng" dirty="0" err="1"/>
              <a:t>Double</a:t>
            </a:r>
            <a:r>
              <a:rPr lang="tr-TR" sz="1600" u="sng" dirty="0"/>
              <a:t> </a:t>
            </a:r>
            <a:r>
              <a:rPr lang="tr-TR" sz="1600" u="sng" dirty="0" err="1"/>
              <a:t>Major</a:t>
            </a:r>
            <a:r>
              <a:rPr lang="tr-TR" sz="1600" u="sng" dirty="0"/>
              <a:t> </a:t>
            </a:r>
            <a:r>
              <a:rPr lang="tr-TR" sz="1600" dirty="0"/>
              <a:t>in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programs</a:t>
            </a:r>
            <a:r>
              <a:rPr lang="tr-TR" sz="1600" dirty="0"/>
              <a:t> (</a:t>
            </a:r>
            <a:r>
              <a:rPr lang="tr-TR" sz="1600" dirty="0">
                <a:solidFill>
                  <a:srgbClr val="FF0000"/>
                </a:solidFill>
              </a:rPr>
              <a:t>Law, </a:t>
            </a:r>
            <a:r>
              <a:rPr lang="tr-TR" sz="1600" dirty="0" err="1">
                <a:solidFill>
                  <a:srgbClr val="FF0000"/>
                </a:solidFill>
              </a:rPr>
              <a:t>Engineering</a:t>
            </a:r>
            <a:r>
              <a:rPr lang="tr-TR" sz="1600" dirty="0">
                <a:solidFill>
                  <a:srgbClr val="FF0000"/>
                </a:solidFill>
              </a:rPr>
              <a:t>, Architecture</a:t>
            </a:r>
            <a:r>
              <a:rPr lang="tr-TR" sz="1600" dirty="0"/>
              <a:t>) </a:t>
            </a:r>
            <a:r>
              <a:rPr lang="tr-TR" sz="1600" dirty="0" err="1"/>
              <a:t>that</a:t>
            </a:r>
            <a:r>
              <a:rPr lang="tr-TR" sz="1600" dirty="0"/>
              <a:t> </a:t>
            </a:r>
            <a:r>
              <a:rPr lang="tr-TR" sz="1600" dirty="0" err="1"/>
              <a:t>require</a:t>
            </a:r>
            <a:r>
              <a:rPr lang="tr-TR" sz="1600" dirty="0"/>
              <a:t> </a:t>
            </a:r>
            <a:r>
              <a:rPr lang="tr-TR" sz="1600" dirty="0" err="1"/>
              <a:t>success</a:t>
            </a:r>
            <a:r>
              <a:rPr lang="tr-TR" sz="1600" dirty="0"/>
              <a:t> </a:t>
            </a:r>
            <a:r>
              <a:rPr lang="tr-TR" sz="1600" dirty="0" err="1"/>
              <a:t>ranking</a:t>
            </a:r>
            <a:r>
              <a:rPr lang="tr-TR" sz="1600" dirty="0"/>
              <a:t>.</a:t>
            </a:r>
            <a:endParaRPr lang="en-US" sz="1500" b="0" i="0" u="sng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Students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cannot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register</a:t>
            </a:r>
            <a:r>
              <a:rPr lang="tr-TR" sz="1600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tr-TR" sz="1600" b="0" i="0" u="none" strike="noStrike" baseline="0" dirty="0" err="1">
                <a:solidFill>
                  <a:srgbClr val="404040"/>
                </a:solidFill>
              </a:rPr>
              <a:t>to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more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than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one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Double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Major</a:t>
            </a:r>
            <a:r>
              <a:rPr lang="tr-TR" sz="1600" dirty="0">
                <a:solidFill>
                  <a:srgbClr val="404040"/>
                </a:solidFill>
              </a:rPr>
              <a:t> Program at </a:t>
            </a:r>
            <a:r>
              <a:rPr lang="tr-TR" sz="1600" dirty="0" err="1">
                <a:solidFill>
                  <a:srgbClr val="404040"/>
                </a:solidFill>
              </a:rPr>
              <a:t>the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same</a:t>
            </a:r>
            <a:r>
              <a:rPr lang="tr-TR" sz="1600" dirty="0">
                <a:solidFill>
                  <a:srgbClr val="404040"/>
                </a:solidFill>
              </a:rPr>
              <a:t> time.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600" dirty="0" err="1">
                <a:solidFill>
                  <a:srgbClr val="404040"/>
                </a:solidFill>
              </a:rPr>
              <a:t>Students</a:t>
            </a:r>
            <a:r>
              <a:rPr lang="tr-TR" sz="1600" dirty="0">
                <a:solidFill>
                  <a:srgbClr val="404040"/>
                </a:solidFill>
              </a:rPr>
              <a:t> can </a:t>
            </a:r>
            <a:r>
              <a:rPr lang="tr-TR" sz="1600" dirty="0" err="1">
                <a:solidFill>
                  <a:srgbClr val="404040"/>
                </a:solidFill>
              </a:rPr>
              <a:t>register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to</a:t>
            </a:r>
            <a:r>
              <a:rPr lang="tr-TR" sz="1600" dirty="0">
                <a:solidFill>
                  <a:srgbClr val="404040"/>
                </a:solidFill>
              </a:rPr>
              <a:t> a </a:t>
            </a:r>
            <a:r>
              <a:rPr lang="tr-TR" sz="1600" dirty="0" err="1">
                <a:solidFill>
                  <a:srgbClr val="FF0000"/>
                </a:solidFill>
              </a:rPr>
              <a:t>double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major</a:t>
            </a:r>
            <a:r>
              <a:rPr lang="tr-TR" sz="1600" dirty="0">
                <a:solidFill>
                  <a:srgbClr val="FF0000"/>
                </a:solidFill>
              </a:rPr>
              <a:t> and </a:t>
            </a:r>
            <a:r>
              <a:rPr lang="tr-TR" sz="1600" dirty="0" err="1">
                <a:solidFill>
                  <a:srgbClr val="FF0000"/>
                </a:solidFill>
              </a:rPr>
              <a:t>minor</a:t>
            </a:r>
            <a:r>
              <a:rPr lang="tr-TR" sz="1600" dirty="0">
                <a:solidFill>
                  <a:srgbClr val="FF0000"/>
                </a:solidFill>
              </a:rPr>
              <a:t> program</a:t>
            </a:r>
            <a:r>
              <a:rPr lang="tr-TR" sz="1600" dirty="0">
                <a:solidFill>
                  <a:srgbClr val="404040"/>
                </a:solidFill>
              </a:rPr>
              <a:t> at </a:t>
            </a:r>
            <a:r>
              <a:rPr lang="tr-TR" sz="1600" dirty="0" err="1">
                <a:solidFill>
                  <a:srgbClr val="404040"/>
                </a:solidFill>
              </a:rPr>
              <a:t>the</a:t>
            </a:r>
            <a:r>
              <a:rPr lang="tr-TR" sz="1600" dirty="0">
                <a:solidFill>
                  <a:srgbClr val="404040"/>
                </a:solidFill>
              </a:rPr>
              <a:t> </a:t>
            </a:r>
            <a:r>
              <a:rPr lang="tr-TR" sz="1600" dirty="0" err="1">
                <a:solidFill>
                  <a:srgbClr val="404040"/>
                </a:solidFill>
              </a:rPr>
              <a:t>same</a:t>
            </a:r>
            <a:r>
              <a:rPr lang="tr-TR" sz="1600" dirty="0">
                <a:solidFill>
                  <a:srgbClr val="404040"/>
                </a:solidFill>
              </a:rPr>
              <a:t> time.</a:t>
            </a:r>
            <a:endParaRPr lang="en-US" sz="1500" b="0" i="0" u="sng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463E959-59E1-2003-506A-97D7EEAD7815}"/>
              </a:ext>
            </a:extLst>
          </p:cNvPr>
          <p:cNvSpPr txBox="1"/>
          <p:nvPr/>
        </p:nvSpPr>
        <p:spPr>
          <a:xfrm>
            <a:off x="447675" y="6383445"/>
            <a:ext cx="6263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83298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3B4C3E0-F4F1-2104-F4C7-7D0E3B90C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B77F7623-C40A-19F9-9876-292E7BB0C9CA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Double</a:t>
            </a: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major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4A6AC5-375D-BAF2-A2C9-BCB26C67D070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 err="1">
                <a:solidFill>
                  <a:srgbClr val="404040"/>
                </a:solidFill>
              </a:rPr>
              <a:t>Conditions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for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Continuation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Student’s GPA in their major program may drop to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2.50 for just one time </a:t>
            </a:r>
            <a:r>
              <a:rPr lang="en-US" b="0" i="0" u="none" strike="noStrike" baseline="0" noProof="0" dirty="0"/>
              <a:t>during the entire extent of their double </a:t>
            </a:r>
            <a:r>
              <a:rPr lang="en-US" b="0" i="0" u="none" strike="noStrike" baseline="0" noProof="0" dirty="0" err="1"/>
              <a:t>maj</a:t>
            </a:r>
            <a:r>
              <a:rPr lang="tr-TR" b="0" i="0" u="none" strike="noStrike" baseline="0" noProof="0" dirty="0"/>
              <a:t>o</a:t>
            </a:r>
            <a:r>
              <a:rPr lang="en-US" b="0" i="0" u="none" strike="noStrike" baseline="0" noProof="0" dirty="0"/>
              <a:t>r program</a:t>
            </a:r>
            <a:r>
              <a:rPr lang="tr-TR" b="0" i="0" u="none" strike="noStrike" baseline="0" noProof="0" dirty="0"/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The registration of </a:t>
            </a:r>
            <a:r>
              <a:rPr lang="en-US" noProof="0" dirty="0">
                <a:solidFill>
                  <a:srgbClr val="404040"/>
                </a:solidFill>
              </a:rPr>
              <a:t>the s</a:t>
            </a:r>
            <a:r>
              <a:rPr lang="en-US" b="0" i="0" u="none" strike="noStrike" baseline="0" noProof="0" dirty="0">
                <a:solidFill>
                  <a:srgbClr val="404040"/>
                </a:solidFill>
              </a:rPr>
              <a:t>tudent whose GPA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drops below 2.50 for the </a:t>
            </a:r>
            <a:r>
              <a:rPr lang="en-US" b="0" i="0" u="sng" strike="noStrike" baseline="0" noProof="0" dirty="0"/>
              <a:t>first time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noProof="0" dirty="0">
                <a:solidFill>
                  <a:srgbClr val="404040"/>
                </a:solidFill>
              </a:rPr>
              <a:t>or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drops below 2.72 for the </a:t>
            </a:r>
            <a:r>
              <a:rPr lang="en-US" b="0" i="0" u="sng" strike="noStrike" baseline="0" noProof="0" dirty="0"/>
              <a:t>second time </a:t>
            </a:r>
            <a:r>
              <a:rPr lang="en-US" b="0" i="0" u="none" strike="noStrike" baseline="0" noProof="0" dirty="0">
                <a:solidFill>
                  <a:srgbClr val="404040"/>
                </a:solidFill>
              </a:rPr>
              <a:t>is cancelled</a:t>
            </a:r>
            <a:r>
              <a:rPr lang="tr-TR" b="0" i="0" u="none" strike="noStrike" baseline="0" noProof="0" dirty="0">
                <a:solidFill>
                  <a:srgbClr val="404040"/>
                </a:solidFill>
              </a:rPr>
              <a:t>.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noProof="0" dirty="0">
                <a:solidFill>
                  <a:srgbClr val="404040"/>
                </a:solidFill>
              </a:rPr>
              <a:t>The registration of the student</a:t>
            </a:r>
            <a:r>
              <a:rPr lang="tr-TR" noProof="0" dirty="0">
                <a:solidFill>
                  <a:srgbClr val="404040"/>
                </a:solidFill>
              </a:rPr>
              <a:t>s</a:t>
            </a:r>
            <a:r>
              <a:rPr lang="en-US" noProof="0" dirty="0">
                <a:solidFill>
                  <a:srgbClr val="404040"/>
                </a:solidFill>
              </a:rPr>
              <a:t> who do not do course registration </a:t>
            </a:r>
            <a:r>
              <a:rPr lang="en-US" noProof="0" dirty="0">
                <a:solidFill>
                  <a:srgbClr val="FF0000"/>
                </a:solidFill>
              </a:rPr>
              <a:t>for two semesters </a:t>
            </a:r>
            <a:r>
              <a:rPr lang="en-US" noProof="0" dirty="0">
                <a:solidFill>
                  <a:srgbClr val="404040"/>
                </a:solidFill>
              </a:rPr>
              <a:t>consecutively is </a:t>
            </a:r>
            <a:r>
              <a:rPr lang="en-US" u="sng" noProof="0" dirty="0">
                <a:solidFill>
                  <a:srgbClr val="404040"/>
                </a:solidFill>
              </a:rPr>
              <a:t>cancelled</a:t>
            </a:r>
            <a:r>
              <a:rPr lang="tr-TR" u="sng" noProof="0" dirty="0">
                <a:solidFill>
                  <a:srgbClr val="404040"/>
                </a:solidFill>
              </a:rPr>
              <a:t>.</a:t>
            </a:r>
            <a:endParaRPr lang="en-US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Double Major students’ scholarship continue </a:t>
            </a:r>
            <a:r>
              <a:rPr lang="en-US" b="0" i="0" u="none" strike="noStrike" baseline="0" noProof="0" dirty="0"/>
              <a:t>for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 five years (ten semesters)</a:t>
            </a:r>
            <a:r>
              <a:rPr lang="en-US" b="0" i="0" u="none" strike="noStrike" baseline="0" noProof="0" dirty="0">
                <a:solidFill>
                  <a:srgbClr val="404040"/>
                </a:solidFill>
              </a:rPr>
              <a:t> at most starting from the semester they begin their double </a:t>
            </a:r>
            <a:r>
              <a:rPr lang="en-US" b="0" i="0" u="none" strike="noStrike" baseline="0" noProof="0" dirty="0" err="1">
                <a:solidFill>
                  <a:srgbClr val="404040"/>
                </a:solidFill>
              </a:rPr>
              <a:t>maj</a:t>
            </a:r>
            <a:r>
              <a:rPr lang="tr-TR" b="0" i="0" u="none" strike="noStrike" baseline="0" noProof="0" dirty="0">
                <a:solidFill>
                  <a:srgbClr val="404040"/>
                </a:solidFill>
              </a:rPr>
              <a:t>o</a:t>
            </a:r>
            <a:r>
              <a:rPr lang="en-US" b="0" i="0" u="none" strike="noStrike" baseline="0" noProof="0" dirty="0">
                <a:solidFill>
                  <a:srgbClr val="404040"/>
                </a:solidFill>
              </a:rPr>
              <a:t>r</a:t>
            </a:r>
            <a:r>
              <a:rPr lang="tr-TR" b="0" i="0" u="none" strike="noStrike" baseline="0" noProof="0" dirty="0">
                <a:solidFill>
                  <a:srgbClr val="404040"/>
                </a:solidFill>
              </a:rPr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F2E0CA-6F7F-BE36-4CCC-5414A5B9BC69}"/>
              </a:ext>
            </a:extLst>
          </p:cNvPr>
          <p:cNvSpPr txBox="1"/>
          <p:nvPr/>
        </p:nvSpPr>
        <p:spPr>
          <a:xfrm>
            <a:off x="447675" y="6383445"/>
            <a:ext cx="5513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67565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8AE447-B295-903E-8643-5FA4A90AF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BECE0FB-D5A7-36BC-35DA-E775C8849CC5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Double</a:t>
            </a: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tr-TR" sz="54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major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B4D7C-9A87-2564-F002-0485D7AD7E9A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 err="1">
                <a:solidFill>
                  <a:srgbClr val="404040"/>
                </a:solidFill>
              </a:rPr>
              <a:t>Conditions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for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Graduation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baseline="0" noProof="0" dirty="0"/>
              <a:t>To be able to graduate from Double Major</a:t>
            </a:r>
            <a:r>
              <a:rPr lang="en-US" noProof="0" dirty="0"/>
              <a:t>, students </a:t>
            </a:r>
            <a:r>
              <a:rPr lang="en-US" noProof="0" dirty="0">
                <a:solidFill>
                  <a:srgbClr val="FF0000"/>
                </a:solidFill>
              </a:rPr>
              <a:t>must graduate </a:t>
            </a:r>
            <a:r>
              <a:rPr lang="en-US" noProof="0" dirty="0"/>
              <a:t>from their </a:t>
            </a:r>
            <a:r>
              <a:rPr lang="en-US" u="sng" noProof="0" dirty="0"/>
              <a:t>major program</a:t>
            </a:r>
            <a:r>
              <a:rPr lang="en-US" noProof="0" dirty="0"/>
              <a:t> first</a:t>
            </a:r>
            <a:r>
              <a:rPr lang="tr-TR" noProof="0" dirty="0"/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baseline="0" noProof="0" dirty="0"/>
              <a:t>To be able to graduate from Double Major, students’ </a:t>
            </a:r>
            <a:r>
              <a:rPr lang="tr-TR" sz="1800" b="0" i="0" u="none" strike="noStrike" baseline="0" dirty="0">
                <a:solidFill>
                  <a:srgbClr val="FF0000"/>
                </a:solidFill>
              </a:rPr>
              <a:t>m</a:t>
            </a:r>
            <a:r>
              <a:rPr lang="en-US" sz="1800" b="0" i="0" u="none" strike="noStrike" baseline="0" noProof="0" dirty="0" err="1">
                <a:solidFill>
                  <a:srgbClr val="FF0000"/>
                </a:solidFill>
              </a:rPr>
              <a:t>ajor</a:t>
            </a:r>
            <a:r>
              <a:rPr lang="en-US" sz="1800" b="0" i="0" u="none" strike="noStrike" baseline="0" noProof="0" dirty="0">
                <a:solidFill>
                  <a:srgbClr val="FF0000"/>
                </a:solidFill>
              </a:rPr>
              <a:t> </a:t>
            </a:r>
            <a:r>
              <a:rPr lang="tr-TR" sz="1800" b="0" i="0" u="none" strike="noStrike" baseline="0" noProof="0" dirty="0">
                <a:solidFill>
                  <a:srgbClr val="FF0000"/>
                </a:solidFill>
              </a:rPr>
              <a:t>p</a:t>
            </a:r>
            <a:r>
              <a:rPr lang="en-US" sz="1800" b="0" i="0" u="none" strike="noStrike" baseline="0" noProof="0" dirty="0" err="1">
                <a:solidFill>
                  <a:srgbClr val="FF0000"/>
                </a:solidFill>
              </a:rPr>
              <a:t>rogram</a:t>
            </a:r>
            <a:r>
              <a:rPr lang="en-US" sz="1800" b="0" i="0" u="none" strike="noStrike" baseline="0" noProof="0" dirty="0">
                <a:solidFill>
                  <a:srgbClr val="FF0000"/>
                </a:solidFill>
              </a:rPr>
              <a:t> GPA must </a:t>
            </a:r>
            <a:r>
              <a:rPr lang="en-US" noProof="0" dirty="0">
                <a:solidFill>
                  <a:srgbClr val="FF0000"/>
                </a:solidFill>
              </a:rPr>
              <a:t>be at least 2.72</a:t>
            </a:r>
            <a:r>
              <a:rPr lang="tr-TR" noProof="0" dirty="0">
                <a:solidFill>
                  <a:srgbClr val="FF0000"/>
                </a:solidFill>
              </a:rPr>
              <a:t>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baseline="0" noProof="0" dirty="0"/>
              <a:t>To be able to graduate from Double Major, student</a:t>
            </a:r>
            <a:r>
              <a:rPr lang="en-US" noProof="0" dirty="0"/>
              <a:t>s’ </a:t>
            </a:r>
            <a:r>
              <a:rPr lang="en-US" noProof="0" dirty="0">
                <a:solidFill>
                  <a:srgbClr val="FF0000"/>
                </a:solidFill>
              </a:rPr>
              <a:t>Double Major GPA must be at least 2.00</a:t>
            </a:r>
            <a:r>
              <a:rPr lang="tr-TR" noProof="0" dirty="0">
                <a:solidFill>
                  <a:srgbClr val="FF0000"/>
                </a:solidFill>
              </a:rPr>
              <a:t>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C7C739A-C591-8EFB-435D-0A3821BED5EB}"/>
              </a:ext>
            </a:extLst>
          </p:cNvPr>
          <p:cNvSpPr txBox="1"/>
          <p:nvPr/>
        </p:nvSpPr>
        <p:spPr>
          <a:xfrm>
            <a:off x="447675" y="6383445"/>
            <a:ext cx="53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398330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6101CC-B441-6080-C222-4C9C5A4CD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82EB7F-4786-EBA3-2343-0E9A43286971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MINOR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2A4918-9100-B30D-A796-E72A5BB6ACA3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>
                <a:solidFill>
                  <a:srgbClr val="404040"/>
                </a:solidFill>
              </a:rPr>
              <a:t>Application </a:t>
            </a:r>
            <a:r>
              <a:rPr lang="tr-TR" b="1" dirty="0" err="1">
                <a:solidFill>
                  <a:srgbClr val="404040"/>
                </a:solidFill>
              </a:rPr>
              <a:t>Conditions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Students must be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at the beginning of the thir</a:t>
            </a:r>
            <a:r>
              <a:rPr lang="en-US" noProof="0" dirty="0">
                <a:solidFill>
                  <a:srgbClr val="FF0000"/>
                </a:solidFill>
              </a:rPr>
              <a:t>d semester at the earliest </a:t>
            </a:r>
            <a:r>
              <a:rPr lang="en-US" noProof="0" dirty="0">
                <a:solidFill>
                  <a:srgbClr val="404040"/>
                </a:solidFill>
              </a:rPr>
              <a:t>and </a:t>
            </a:r>
            <a:r>
              <a:rPr lang="en-US" noProof="0" dirty="0">
                <a:solidFill>
                  <a:srgbClr val="FF0000"/>
                </a:solidFill>
              </a:rPr>
              <a:t>at the beginning of the sixth semester at the latest</a:t>
            </a:r>
            <a:r>
              <a:rPr lang="tr-TR" noProof="0" dirty="0">
                <a:solidFill>
                  <a:srgbClr val="FF0000"/>
                </a:solidFill>
              </a:rPr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They must complete all the courses they took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successful</a:t>
            </a:r>
            <a:r>
              <a:rPr lang="tr-TR" b="0" i="0" u="none" strike="noStrike" baseline="0" noProof="0" dirty="0">
                <a:solidFill>
                  <a:srgbClr val="FF0000"/>
                </a:solidFill>
              </a:rPr>
              <a:t>l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y</a:t>
            </a:r>
            <a:r>
              <a:rPr lang="tr-TR" b="0" i="0" u="none" strike="noStrike" baseline="0" noProof="0" dirty="0">
                <a:solidFill>
                  <a:srgbClr val="FF0000"/>
                </a:solidFill>
              </a:rPr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404040"/>
                </a:solidFill>
              </a:rPr>
              <a:t>They </a:t>
            </a:r>
            <a:r>
              <a:rPr lang="tr-TR" dirty="0" err="1">
                <a:solidFill>
                  <a:srgbClr val="404040"/>
                </a:solidFill>
              </a:rPr>
              <a:t>must</a:t>
            </a:r>
            <a:r>
              <a:rPr lang="tr-TR" dirty="0">
                <a:solidFill>
                  <a:srgbClr val="404040"/>
                </a:solidFill>
              </a:rPr>
              <a:t> </a:t>
            </a:r>
            <a:r>
              <a:rPr lang="tr-TR" dirty="0" err="1">
                <a:solidFill>
                  <a:srgbClr val="404040"/>
                </a:solidFill>
              </a:rPr>
              <a:t>have</a:t>
            </a:r>
            <a:r>
              <a:rPr lang="tr-TR" dirty="0">
                <a:solidFill>
                  <a:srgbClr val="404040"/>
                </a:solidFill>
              </a:rPr>
              <a:t> a minimum GPA of </a:t>
            </a:r>
            <a:r>
              <a:rPr lang="tr-TR" dirty="0">
                <a:solidFill>
                  <a:srgbClr val="FF0000"/>
                </a:solidFill>
              </a:rPr>
              <a:t>2.50.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noProof="0" dirty="0">
                <a:solidFill>
                  <a:srgbClr val="404040"/>
                </a:solidFill>
              </a:rPr>
              <a:t>Students whose </a:t>
            </a:r>
            <a:r>
              <a:rPr lang="en-US" noProof="0" dirty="0">
                <a:solidFill>
                  <a:srgbClr val="FF0000"/>
                </a:solidFill>
              </a:rPr>
              <a:t>minor program registration has been cancelled </a:t>
            </a:r>
            <a:r>
              <a:rPr lang="en-US" u="sng" noProof="0" dirty="0"/>
              <a:t>cannot register to the same minor program </a:t>
            </a:r>
            <a:r>
              <a:rPr lang="en-US" noProof="0" dirty="0">
                <a:solidFill>
                  <a:srgbClr val="404040"/>
                </a:solidFill>
              </a:rPr>
              <a:t>again</a:t>
            </a:r>
            <a:r>
              <a:rPr lang="tr-TR" noProof="0" dirty="0">
                <a:solidFill>
                  <a:srgbClr val="404040"/>
                </a:solidFill>
              </a:rPr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noProof="0" dirty="0">
                <a:solidFill>
                  <a:srgbClr val="404040"/>
                </a:solidFill>
              </a:rPr>
              <a:t>Students can register to a </a:t>
            </a:r>
            <a:r>
              <a:rPr lang="en-US" noProof="0" dirty="0">
                <a:solidFill>
                  <a:srgbClr val="FF0000"/>
                </a:solidFill>
              </a:rPr>
              <a:t>double major and two minor programs </a:t>
            </a:r>
            <a:r>
              <a:rPr lang="en-US" noProof="0" dirty="0">
                <a:solidFill>
                  <a:srgbClr val="404040"/>
                </a:solidFill>
              </a:rPr>
              <a:t>at the same time</a:t>
            </a:r>
            <a:r>
              <a:rPr lang="tr-TR" noProof="0" dirty="0">
                <a:solidFill>
                  <a:srgbClr val="404040"/>
                </a:solidFill>
              </a:rPr>
              <a:t>.</a:t>
            </a:r>
            <a:endParaRPr lang="en-US" b="0" i="0" u="sng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FBB47290-0705-EC6E-55EA-023B7DC78474}"/>
              </a:ext>
            </a:extLst>
          </p:cNvPr>
          <p:cNvSpPr txBox="1"/>
          <p:nvPr/>
        </p:nvSpPr>
        <p:spPr>
          <a:xfrm>
            <a:off x="447675" y="6383445"/>
            <a:ext cx="530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838467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F31C93D0-5CE3-6250-5F75-B60A1C735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DCF814F-7A2E-4F9D-1F30-141056F9954C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MINOR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9CE1F3-5293-1191-ECA8-2F47BA00DCDD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tr-TR" b="1" dirty="0" err="1">
                <a:solidFill>
                  <a:srgbClr val="404040"/>
                </a:solidFill>
              </a:rPr>
              <a:t>Conditions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for</a:t>
            </a:r>
            <a:r>
              <a:rPr lang="tr-TR" b="1" dirty="0">
                <a:solidFill>
                  <a:srgbClr val="404040"/>
                </a:solidFill>
              </a:rPr>
              <a:t> </a:t>
            </a:r>
            <a:r>
              <a:rPr lang="tr-TR" b="1" dirty="0" err="1">
                <a:solidFill>
                  <a:srgbClr val="404040"/>
                </a:solidFill>
              </a:rPr>
              <a:t>Continuation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>
                <a:solidFill>
                  <a:srgbClr val="404040"/>
                </a:solidFill>
              </a:rPr>
              <a:t>To be able to continue to a minor program, students’ major program GPA must be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at least 2.29</a:t>
            </a:r>
            <a:r>
              <a:rPr lang="tr-TR" b="0" i="0" u="none" strike="noStrike" baseline="0" noProof="0" dirty="0">
                <a:solidFill>
                  <a:srgbClr val="FF0000"/>
                </a:solidFill>
              </a:rPr>
              <a:t>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tr-TR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noProof="0" dirty="0"/>
              <a:t>Minor </a:t>
            </a:r>
            <a:r>
              <a:rPr lang="en-US" noProof="0" dirty="0"/>
              <a:t>program registration of s</a:t>
            </a:r>
            <a:r>
              <a:rPr lang="en-US" b="0" i="0" u="none" strike="noStrike" baseline="0" noProof="0" dirty="0"/>
              <a:t>tudents who do not meet this condition for </a:t>
            </a:r>
            <a:r>
              <a:rPr lang="en-US" b="0" i="0" u="none" strike="noStrike" baseline="0" noProof="0" dirty="0">
                <a:solidFill>
                  <a:srgbClr val="FF0000"/>
                </a:solidFill>
              </a:rPr>
              <a:t>two semesters </a:t>
            </a:r>
            <a:r>
              <a:rPr lang="en-US" b="0" i="0" u="none" strike="noStrike" baseline="0" noProof="0" dirty="0"/>
              <a:t>consecutively are cancelled</a:t>
            </a:r>
            <a:r>
              <a:rPr lang="tr-TR" b="0" i="0" u="none" strike="noStrike" baseline="0" noProof="0" dirty="0"/>
              <a:t>.</a:t>
            </a:r>
            <a:endParaRPr lang="en-US" b="0" i="0" u="sng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noProof="0" dirty="0">
                <a:solidFill>
                  <a:srgbClr val="404040"/>
                </a:solidFill>
              </a:rPr>
              <a:t>The</a:t>
            </a:r>
            <a:r>
              <a:rPr lang="tr-TR" noProof="0" dirty="0">
                <a:solidFill>
                  <a:srgbClr val="404040"/>
                </a:solidFill>
              </a:rPr>
              <a:t> </a:t>
            </a:r>
            <a:r>
              <a:rPr lang="tr-TR" noProof="0" dirty="0" err="1">
                <a:solidFill>
                  <a:srgbClr val="404040"/>
                </a:solidFill>
              </a:rPr>
              <a:t>Minor</a:t>
            </a:r>
            <a:r>
              <a:rPr lang="tr-TR" noProof="0" dirty="0">
                <a:solidFill>
                  <a:srgbClr val="404040"/>
                </a:solidFill>
              </a:rPr>
              <a:t> program</a:t>
            </a:r>
            <a:r>
              <a:rPr lang="en-US" noProof="0" dirty="0">
                <a:solidFill>
                  <a:srgbClr val="404040"/>
                </a:solidFill>
              </a:rPr>
              <a:t> registration of the student</a:t>
            </a:r>
            <a:r>
              <a:rPr lang="tr-TR" noProof="0" dirty="0">
                <a:solidFill>
                  <a:srgbClr val="404040"/>
                </a:solidFill>
              </a:rPr>
              <a:t>s</a:t>
            </a:r>
            <a:r>
              <a:rPr lang="en-US" noProof="0" dirty="0">
                <a:solidFill>
                  <a:srgbClr val="404040"/>
                </a:solidFill>
              </a:rPr>
              <a:t> who do not do course registration </a:t>
            </a:r>
            <a:r>
              <a:rPr lang="en-US" noProof="0" dirty="0"/>
              <a:t>for</a:t>
            </a:r>
            <a:r>
              <a:rPr lang="en-US" noProof="0" dirty="0">
                <a:solidFill>
                  <a:srgbClr val="FF0000"/>
                </a:solidFill>
              </a:rPr>
              <a:t> two semesters </a:t>
            </a:r>
            <a:r>
              <a:rPr lang="en-US" noProof="0" dirty="0">
                <a:solidFill>
                  <a:srgbClr val="404040"/>
                </a:solidFill>
              </a:rPr>
              <a:t>consecutively is cancelled</a:t>
            </a:r>
            <a:r>
              <a:rPr lang="tr-TR" noProof="0" dirty="0">
                <a:solidFill>
                  <a:srgbClr val="404040"/>
                </a:solidFill>
              </a:rPr>
              <a:t>.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404040"/>
                </a:solidFill>
              </a:rPr>
              <a:t>Students who graduate from the major program but are unable to complete the minor program are granted an extension of up to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two semesters </a:t>
            </a:r>
            <a:r>
              <a:rPr lang="en-US" b="0" i="0" u="none" strike="noStrike" baseline="0" dirty="0"/>
              <a:t>by the board of management decision</a:t>
            </a:r>
            <a:r>
              <a:rPr lang="tr-TR" b="0" i="0" u="none" strike="noStrike" baseline="0" dirty="0"/>
              <a:t>.</a:t>
            </a:r>
            <a:endParaRPr lang="en-US" b="0" i="0" u="none" strike="noStrike" baseline="0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6779419-23D4-52EC-5C1A-6BBC46897159}"/>
              </a:ext>
            </a:extLst>
          </p:cNvPr>
          <p:cNvSpPr txBox="1"/>
          <p:nvPr/>
        </p:nvSpPr>
        <p:spPr>
          <a:xfrm>
            <a:off x="447674" y="6383445"/>
            <a:ext cx="5090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</a:rPr>
              <a:t>https://www.khas.edu.tr/en/double-major-minor/</a:t>
            </a:r>
          </a:p>
        </p:txBody>
      </p:sp>
    </p:spTree>
    <p:extLst>
      <p:ext uri="{BB962C8B-B14F-4D97-AF65-F5344CB8AC3E}">
        <p14:creationId xmlns:p14="http://schemas.microsoft.com/office/powerpoint/2010/main" val="2002835193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19544</TotalTime>
  <Words>1469</Words>
  <Application>Microsoft Office PowerPoint</Application>
  <PresentationFormat>Geniş ekran</PresentationFormat>
  <Paragraphs>114</Paragraphs>
  <Slides>16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Metropolitan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Çağrı Çetinkaya</cp:lastModifiedBy>
  <cp:revision>993</cp:revision>
  <dcterms:created xsi:type="dcterms:W3CDTF">2020-05-26T10:57:41Z</dcterms:created>
  <dcterms:modified xsi:type="dcterms:W3CDTF">2025-03-28T08:30:37Z</dcterms:modified>
</cp:coreProperties>
</file>