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2">
  <p:sldMasterIdLst>
    <p:sldMasterId id="2147483914" r:id="rId1"/>
  </p:sldMasterIdLst>
  <p:notesMasterIdLst>
    <p:notesMasterId r:id="rId25"/>
  </p:notesMasterIdLst>
  <p:sldIdLst>
    <p:sldId id="256" r:id="rId2"/>
    <p:sldId id="900" r:id="rId3"/>
    <p:sldId id="894" r:id="rId4"/>
    <p:sldId id="866" r:id="rId5"/>
    <p:sldId id="879" r:id="rId6"/>
    <p:sldId id="891" r:id="rId7"/>
    <p:sldId id="889" r:id="rId8"/>
    <p:sldId id="901" r:id="rId9"/>
    <p:sldId id="902" r:id="rId10"/>
    <p:sldId id="903" r:id="rId11"/>
    <p:sldId id="883" r:id="rId12"/>
    <p:sldId id="892" r:id="rId13"/>
    <p:sldId id="893" r:id="rId14"/>
    <p:sldId id="884" r:id="rId15"/>
    <p:sldId id="885" r:id="rId16"/>
    <p:sldId id="904" r:id="rId17"/>
    <p:sldId id="886" r:id="rId18"/>
    <p:sldId id="906" r:id="rId19"/>
    <p:sldId id="896" r:id="rId20"/>
    <p:sldId id="907" r:id="rId21"/>
    <p:sldId id="905" r:id="rId22"/>
    <p:sldId id="897" r:id="rId23"/>
    <p:sldId id="89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5" roundtripDataSignature="AMtx7mhH1HVnSgKKEonsqyRBdxU2upDBu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205780-FA0D-E1D7-CC96-A63F5D19B74C}" name="Volkan Osman Aras" initials="VA" userId="S::volkan.aras@khas.edu.tr::2f9861db-d503-419f-bc08-af1dd6f0e532" providerId="AD"/>
  <p188:author id="{2317708E-89C5-8FFC-4E13-A2479E448C08}" name="Aslı Aktan Erciyes" initials="" userId="S::asli.erciyes@khas.edu.tr::f3545e7c-15d7-4f12-870f-cf01d3cb20e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1D4969-ABB9-4D90-B88E-BC369518F6EA}" v="105" dt="2024-12-25T06:58:57.245"/>
  </p1510:revLst>
</p1510:revInfo>
</file>

<file path=ppt/tableStyles.xml><?xml version="1.0" encoding="utf-8"?>
<a:tblStyleLst xmlns:a="http://schemas.openxmlformats.org/drawingml/2006/main" def="{546FEC56-9583-40A9-B316-7B3B9E20BDFE}">
  <a:tblStyle styleId="{546FEC56-9583-40A9-B316-7B3B9E20BDF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5E6E6"/>
          </a:solidFill>
        </a:fill>
      </a:tcStyle>
    </a:wholeTbl>
    <a:band1H>
      <a:tcTxStyle/>
      <a:tcStyle>
        <a:tcBdr/>
        <a:fill>
          <a:solidFill>
            <a:srgbClr val="E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A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FEEAF9F-088B-4A48-B2CC-232AFBAA909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2DFC0AC-F28C-4D89-B217-FF7E772420FB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43" autoAdjust="0"/>
    <p:restoredTop sz="92462" autoAdjust="0"/>
  </p:normalViewPr>
  <p:slideViewPr>
    <p:cSldViewPr snapToGrid="0">
      <p:cViewPr varScale="1">
        <p:scale>
          <a:sx n="108" d="100"/>
          <a:sy n="108" d="100"/>
        </p:scale>
        <p:origin x="480" y="102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92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10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9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99" Type="http://schemas.openxmlformats.org/officeDocument/2006/relationships/tableStyles" Target="tableStyles.xml"/><Relationship Id="rId10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100" Type="http://schemas.microsoft.com/office/2016/11/relationships/changesInfo" Target="changesInfos/changesInfo1.xml"/><Relationship Id="rId8" Type="http://schemas.openxmlformats.org/officeDocument/2006/relationships/slide" Target="slides/slide7.xml"/><Relationship Id="rId9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ve Tekin" userId="f9153270-d808-4615-97b1-e6734aef416e" providerId="ADAL" clId="{8E1D4969-ABB9-4D90-B88E-BC369518F6EA}"/>
    <pc:docChg chg="undo redo custSel addSld delSld modSld sldOrd modMainMaster">
      <pc:chgData name="Merve Tekin" userId="f9153270-d808-4615-97b1-e6734aef416e" providerId="ADAL" clId="{8E1D4969-ABB9-4D90-B88E-BC369518F6EA}" dt="2024-12-25T06:59:03.630" v="6595" actId="108"/>
      <pc:docMkLst>
        <pc:docMk/>
      </pc:docMkLst>
      <pc:sldChg chg="delSp modSp mod setBg">
        <pc:chgData name="Merve Tekin" userId="f9153270-d808-4615-97b1-e6734aef416e" providerId="ADAL" clId="{8E1D4969-ABB9-4D90-B88E-BC369518F6EA}" dt="2024-12-19T05:43:49.024" v="4967" actId="20577"/>
        <pc:sldMkLst>
          <pc:docMk/>
          <pc:sldMk cId="0" sldId="256"/>
        </pc:sldMkLst>
        <pc:spChg chg="mod">
          <ac:chgData name="Merve Tekin" userId="f9153270-d808-4615-97b1-e6734aef416e" providerId="ADAL" clId="{8E1D4969-ABB9-4D90-B88E-BC369518F6EA}" dt="2024-12-19T05:43:49.024" v="4967" actId="20577"/>
          <ac:spMkLst>
            <pc:docMk/>
            <pc:sldMk cId="0" sldId="256"/>
            <ac:spMk id="92" creationId="{00000000-0000-0000-0000-000000000000}"/>
          </ac:spMkLst>
        </pc:spChg>
      </pc:sldChg>
      <pc:sldChg chg="addSp delSp modSp mod chgLayout">
        <pc:chgData name="Merve Tekin" userId="f9153270-d808-4615-97b1-e6734aef416e" providerId="ADAL" clId="{8E1D4969-ABB9-4D90-B88E-BC369518F6EA}" dt="2024-12-16T09:30:20.322" v="1287" actId="6264"/>
        <pc:sldMkLst>
          <pc:docMk/>
          <pc:sldMk cId="2090574803" sldId="774"/>
        </pc:sldMkLst>
      </pc:sldChg>
      <pc:sldChg chg="del">
        <pc:chgData name="Merve Tekin" userId="f9153270-d808-4615-97b1-e6734aef416e" providerId="ADAL" clId="{8E1D4969-ABB9-4D90-B88E-BC369518F6EA}" dt="2024-12-06T13:11:40.349" v="91" actId="47"/>
        <pc:sldMkLst>
          <pc:docMk/>
          <pc:sldMk cId="2545732149" sldId="776"/>
        </pc:sldMkLst>
      </pc:sldChg>
      <pc:sldChg chg="del">
        <pc:chgData name="Merve Tekin" userId="f9153270-d808-4615-97b1-e6734aef416e" providerId="ADAL" clId="{8E1D4969-ABB9-4D90-B88E-BC369518F6EA}" dt="2024-12-06T13:11:40.696" v="92" actId="47"/>
        <pc:sldMkLst>
          <pc:docMk/>
          <pc:sldMk cId="749460594" sldId="778"/>
        </pc:sldMkLst>
      </pc:sldChg>
      <pc:sldChg chg="del">
        <pc:chgData name="Merve Tekin" userId="f9153270-d808-4615-97b1-e6734aef416e" providerId="ADAL" clId="{8E1D4969-ABB9-4D90-B88E-BC369518F6EA}" dt="2024-12-06T13:11:41.098" v="93" actId="47"/>
        <pc:sldMkLst>
          <pc:docMk/>
          <pc:sldMk cId="4236306746" sldId="780"/>
        </pc:sldMkLst>
      </pc:sldChg>
      <pc:sldChg chg="del">
        <pc:chgData name="Merve Tekin" userId="f9153270-d808-4615-97b1-e6734aef416e" providerId="ADAL" clId="{8E1D4969-ABB9-4D90-B88E-BC369518F6EA}" dt="2024-12-06T13:11:41.350" v="94" actId="47"/>
        <pc:sldMkLst>
          <pc:docMk/>
          <pc:sldMk cId="962845359" sldId="782"/>
        </pc:sldMkLst>
      </pc:sldChg>
      <pc:sldChg chg="del">
        <pc:chgData name="Merve Tekin" userId="f9153270-d808-4615-97b1-e6734aef416e" providerId="ADAL" clId="{8E1D4969-ABB9-4D90-B88E-BC369518F6EA}" dt="2024-12-06T13:11:41.529" v="95" actId="47"/>
        <pc:sldMkLst>
          <pc:docMk/>
          <pc:sldMk cId="2902631180" sldId="784"/>
        </pc:sldMkLst>
      </pc:sldChg>
      <pc:sldChg chg="del">
        <pc:chgData name="Merve Tekin" userId="f9153270-d808-4615-97b1-e6734aef416e" providerId="ADAL" clId="{8E1D4969-ABB9-4D90-B88E-BC369518F6EA}" dt="2024-12-06T13:11:41.766" v="96" actId="47"/>
        <pc:sldMkLst>
          <pc:docMk/>
          <pc:sldMk cId="3636340196" sldId="786"/>
        </pc:sldMkLst>
      </pc:sldChg>
      <pc:sldChg chg="del">
        <pc:chgData name="Merve Tekin" userId="f9153270-d808-4615-97b1-e6734aef416e" providerId="ADAL" clId="{8E1D4969-ABB9-4D90-B88E-BC369518F6EA}" dt="2024-12-06T13:11:42.398" v="98" actId="47"/>
        <pc:sldMkLst>
          <pc:docMk/>
          <pc:sldMk cId="3283453024" sldId="788"/>
        </pc:sldMkLst>
      </pc:sldChg>
      <pc:sldChg chg="del">
        <pc:chgData name="Merve Tekin" userId="f9153270-d808-4615-97b1-e6734aef416e" providerId="ADAL" clId="{8E1D4969-ABB9-4D90-B88E-BC369518F6EA}" dt="2024-12-06T13:11:44.786" v="100" actId="47"/>
        <pc:sldMkLst>
          <pc:docMk/>
          <pc:sldMk cId="4275835026" sldId="790"/>
        </pc:sldMkLst>
      </pc:sldChg>
      <pc:sldChg chg="del">
        <pc:chgData name="Merve Tekin" userId="f9153270-d808-4615-97b1-e6734aef416e" providerId="ADAL" clId="{8E1D4969-ABB9-4D90-B88E-BC369518F6EA}" dt="2024-12-06T13:11:42.683" v="99" actId="47"/>
        <pc:sldMkLst>
          <pc:docMk/>
          <pc:sldMk cId="3963277001" sldId="792"/>
        </pc:sldMkLst>
      </pc:sldChg>
      <pc:sldChg chg="delSp modSp del mod">
        <pc:chgData name="Merve Tekin" userId="f9153270-d808-4615-97b1-e6734aef416e" providerId="ADAL" clId="{8E1D4969-ABB9-4D90-B88E-BC369518F6EA}" dt="2024-12-16T08:55:28.623" v="756" actId="47"/>
        <pc:sldMkLst>
          <pc:docMk/>
          <pc:sldMk cId="85187321" sldId="796"/>
        </pc:sldMkLst>
      </pc:sldChg>
      <pc:sldChg chg="new del">
        <pc:chgData name="Merve Tekin" userId="f9153270-d808-4615-97b1-e6734aef416e" providerId="ADAL" clId="{8E1D4969-ABB9-4D90-B88E-BC369518F6EA}" dt="2024-12-06T13:23:53.706" v="121" actId="47"/>
        <pc:sldMkLst>
          <pc:docMk/>
          <pc:sldMk cId="3818217935" sldId="797"/>
        </pc:sldMkLst>
      </pc:sldChg>
      <pc:sldChg chg="modSp add mod">
        <pc:chgData name="Merve Tekin" userId="f9153270-d808-4615-97b1-e6734aef416e" providerId="ADAL" clId="{8E1D4969-ABB9-4D90-B88E-BC369518F6EA}" dt="2024-12-16T09:10:07.517" v="951" actId="1076"/>
        <pc:sldMkLst>
          <pc:docMk/>
          <pc:sldMk cId="2858178657" sldId="798"/>
        </pc:sldMkLst>
        <pc:spChg chg="mod">
          <ac:chgData name="Merve Tekin" userId="f9153270-d808-4615-97b1-e6734aef416e" providerId="ADAL" clId="{8E1D4969-ABB9-4D90-B88E-BC369518F6EA}" dt="2024-12-16T08:55:22.229" v="755" actId="122"/>
          <ac:spMkLst>
            <pc:docMk/>
            <pc:sldMk cId="2858178657" sldId="798"/>
            <ac:spMk id="3" creationId="{0931EA51-3288-995C-B548-AA993C21D46F}"/>
          </ac:spMkLst>
        </pc:spChg>
        <pc:spChg chg="mod">
          <ac:chgData name="Merve Tekin" userId="f9153270-d808-4615-97b1-e6734aef416e" providerId="ADAL" clId="{8E1D4969-ABB9-4D90-B88E-BC369518F6EA}" dt="2024-12-16T09:10:07.517" v="951" actId="1076"/>
          <ac:spMkLst>
            <pc:docMk/>
            <pc:sldMk cId="2858178657" sldId="798"/>
            <ac:spMk id="119" creationId="{FD18ED80-B2AA-6F73-8B3F-BA9D81F0E691}"/>
          </ac:spMkLst>
        </pc:spChg>
      </pc:sldChg>
      <pc:sldChg chg="del">
        <pc:chgData name="Merve Tekin" userId="f9153270-d808-4615-97b1-e6734aef416e" providerId="ADAL" clId="{8E1D4969-ABB9-4D90-B88E-BC369518F6EA}" dt="2024-12-06T13:11:42.105" v="97" actId="47"/>
        <pc:sldMkLst>
          <pc:docMk/>
          <pc:sldMk cId="2891274219" sldId="798"/>
        </pc:sldMkLst>
      </pc:sldChg>
      <pc:sldChg chg="new del">
        <pc:chgData name="Merve Tekin" userId="f9153270-d808-4615-97b1-e6734aef416e" providerId="ADAL" clId="{8E1D4969-ABB9-4D90-B88E-BC369518F6EA}" dt="2024-12-16T08:55:33.826" v="759" actId="47"/>
        <pc:sldMkLst>
          <pc:docMk/>
          <pc:sldMk cId="3415512998" sldId="799"/>
        </pc:sldMkLst>
      </pc:sldChg>
      <pc:sldChg chg="modSp add mod">
        <pc:chgData name="Merve Tekin" userId="f9153270-d808-4615-97b1-e6734aef416e" providerId="ADAL" clId="{8E1D4969-ABB9-4D90-B88E-BC369518F6EA}" dt="2024-12-19T11:18:17.183" v="5130" actId="20577"/>
        <pc:sldMkLst>
          <pc:docMk/>
          <pc:sldMk cId="3113191125" sldId="800"/>
        </pc:sldMkLst>
        <pc:spChg chg="mod">
          <ac:chgData name="Merve Tekin" userId="f9153270-d808-4615-97b1-e6734aef416e" providerId="ADAL" clId="{8E1D4969-ABB9-4D90-B88E-BC369518F6EA}" dt="2024-12-19T11:18:17.183" v="5130" actId="20577"/>
          <ac:spMkLst>
            <pc:docMk/>
            <pc:sldMk cId="3113191125" sldId="800"/>
            <ac:spMk id="3" creationId="{45E61A19-1AFB-3520-924F-F74BF8A88EBB}"/>
          </ac:spMkLst>
        </pc:spChg>
        <pc:spChg chg="mod">
          <ac:chgData name="Merve Tekin" userId="f9153270-d808-4615-97b1-e6734aef416e" providerId="ADAL" clId="{8E1D4969-ABB9-4D90-B88E-BC369518F6EA}" dt="2024-12-16T09:10:12.861" v="952" actId="1076"/>
          <ac:spMkLst>
            <pc:docMk/>
            <pc:sldMk cId="3113191125" sldId="800"/>
            <ac:spMk id="119" creationId="{1E0F3E07-0F98-B3A8-D5BB-062DE21B2C89}"/>
          </ac:spMkLst>
        </pc:spChg>
      </pc:sldChg>
      <pc:sldChg chg="addSp delSp new del mod">
        <pc:chgData name="Merve Tekin" userId="f9153270-d808-4615-97b1-e6734aef416e" providerId="ADAL" clId="{8E1D4969-ABB9-4D90-B88E-BC369518F6EA}" dt="2024-12-16T09:02:24.034" v="897" actId="47"/>
        <pc:sldMkLst>
          <pc:docMk/>
          <pc:sldMk cId="1786671531" sldId="801"/>
        </pc:sldMkLst>
      </pc:sldChg>
      <pc:sldChg chg="new del">
        <pc:chgData name="Merve Tekin" userId="f9153270-d808-4615-97b1-e6734aef416e" providerId="ADAL" clId="{8E1D4969-ABB9-4D90-B88E-BC369518F6EA}" dt="2024-12-16T09:02:21.911" v="896" actId="47"/>
        <pc:sldMkLst>
          <pc:docMk/>
          <pc:sldMk cId="2823677416" sldId="802"/>
        </pc:sldMkLst>
      </pc:sldChg>
      <pc:sldChg chg="addSp delSp modSp add mod">
        <pc:chgData name="Merve Tekin" userId="f9153270-d808-4615-97b1-e6734aef416e" providerId="ADAL" clId="{8E1D4969-ABB9-4D90-B88E-BC369518F6EA}" dt="2024-12-17T05:59:29.368" v="2994" actId="108"/>
        <pc:sldMkLst>
          <pc:docMk/>
          <pc:sldMk cId="510529123" sldId="803"/>
        </pc:sldMkLst>
        <pc:spChg chg="add del mod">
          <ac:chgData name="Merve Tekin" userId="f9153270-d808-4615-97b1-e6734aef416e" providerId="ADAL" clId="{8E1D4969-ABB9-4D90-B88E-BC369518F6EA}" dt="2024-12-17T05:59:29.368" v="2994" actId="108"/>
          <ac:spMkLst>
            <pc:docMk/>
            <pc:sldMk cId="510529123" sldId="803"/>
            <ac:spMk id="3" creationId="{083D6870-EB8B-E0BE-0725-8C1BE7236029}"/>
          </ac:spMkLst>
        </pc:spChg>
        <pc:spChg chg="mod">
          <ac:chgData name="Merve Tekin" userId="f9153270-d808-4615-97b1-e6734aef416e" providerId="ADAL" clId="{8E1D4969-ABB9-4D90-B88E-BC369518F6EA}" dt="2024-12-16T09:06:25.759" v="924" actId="1076"/>
          <ac:spMkLst>
            <pc:docMk/>
            <pc:sldMk cId="510529123" sldId="803"/>
            <ac:spMk id="119" creationId="{D6326EF9-5239-2450-9DEE-B5599A2ED130}"/>
          </ac:spMkLst>
        </pc:spChg>
      </pc:sldChg>
      <pc:sldChg chg="addSp modSp new del">
        <pc:chgData name="Merve Tekin" userId="f9153270-d808-4615-97b1-e6734aef416e" providerId="ADAL" clId="{8E1D4969-ABB9-4D90-B88E-BC369518F6EA}" dt="2024-12-16T09:08:15.217" v="930" actId="47"/>
        <pc:sldMkLst>
          <pc:docMk/>
          <pc:sldMk cId="3468842114" sldId="804"/>
        </pc:sldMkLst>
      </pc:sldChg>
      <pc:sldChg chg="modSp add mod ord">
        <pc:chgData name="Merve Tekin" userId="f9153270-d808-4615-97b1-e6734aef416e" providerId="ADAL" clId="{8E1D4969-ABB9-4D90-B88E-BC369518F6EA}" dt="2024-12-19T11:34:35.684" v="5802" actId="6549"/>
        <pc:sldMkLst>
          <pc:docMk/>
          <pc:sldMk cId="2798133894" sldId="805"/>
        </pc:sldMkLst>
        <pc:spChg chg="mod">
          <ac:chgData name="Merve Tekin" userId="f9153270-d808-4615-97b1-e6734aef416e" providerId="ADAL" clId="{8E1D4969-ABB9-4D90-B88E-BC369518F6EA}" dt="2024-12-19T11:34:35.684" v="5802" actId="6549"/>
          <ac:spMkLst>
            <pc:docMk/>
            <pc:sldMk cId="2798133894" sldId="805"/>
            <ac:spMk id="3" creationId="{E79157C1-E4DA-01A7-F856-1448C1E26346}"/>
          </ac:spMkLst>
        </pc:spChg>
        <pc:spChg chg="mod">
          <ac:chgData name="Merve Tekin" userId="f9153270-d808-4615-97b1-e6734aef416e" providerId="ADAL" clId="{8E1D4969-ABB9-4D90-B88E-BC369518F6EA}" dt="2024-12-16T09:10:17.806" v="953" actId="1076"/>
          <ac:spMkLst>
            <pc:docMk/>
            <pc:sldMk cId="2798133894" sldId="805"/>
            <ac:spMk id="119" creationId="{4FD17478-EA83-1604-4C3C-E89B6585F67D}"/>
          </ac:spMkLst>
        </pc:spChg>
      </pc:sldChg>
      <pc:sldChg chg="new del">
        <pc:chgData name="Merve Tekin" userId="f9153270-d808-4615-97b1-e6734aef416e" providerId="ADAL" clId="{8E1D4969-ABB9-4D90-B88E-BC369518F6EA}" dt="2024-12-16T09:11:01.250" v="956" actId="47"/>
        <pc:sldMkLst>
          <pc:docMk/>
          <pc:sldMk cId="2165863115" sldId="806"/>
        </pc:sldMkLst>
      </pc:sldChg>
      <pc:sldChg chg="modSp add mod ord">
        <pc:chgData name="Merve Tekin" userId="f9153270-d808-4615-97b1-e6734aef416e" providerId="ADAL" clId="{8E1D4969-ABB9-4D90-B88E-BC369518F6EA}" dt="2024-12-19T11:04:53.906" v="5107"/>
        <pc:sldMkLst>
          <pc:docMk/>
          <pc:sldMk cId="4271465726" sldId="807"/>
        </pc:sldMkLst>
        <pc:spChg chg="mod">
          <ac:chgData name="Merve Tekin" userId="f9153270-d808-4615-97b1-e6734aef416e" providerId="ADAL" clId="{8E1D4969-ABB9-4D90-B88E-BC369518F6EA}" dt="2024-12-16T09:16:12.250" v="1112" actId="6549"/>
          <ac:spMkLst>
            <pc:docMk/>
            <pc:sldMk cId="4271465726" sldId="807"/>
            <ac:spMk id="3" creationId="{A2C680AD-222A-D878-027B-554277884D0F}"/>
          </ac:spMkLst>
        </pc:spChg>
        <pc:spChg chg="mod">
          <ac:chgData name="Merve Tekin" userId="f9153270-d808-4615-97b1-e6734aef416e" providerId="ADAL" clId="{8E1D4969-ABB9-4D90-B88E-BC369518F6EA}" dt="2024-12-16T09:11:25.993" v="971" actId="20577"/>
          <ac:spMkLst>
            <pc:docMk/>
            <pc:sldMk cId="4271465726" sldId="807"/>
            <ac:spMk id="119" creationId="{00753E28-0CDD-6C4A-23AB-131AD54D1ACE}"/>
          </ac:spMkLst>
        </pc:spChg>
      </pc:sldChg>
      <pc:sldChg chg="new del">
        <pc:chgData name="Merve Tekin" userId="f9153270-d808-4615-97b1-e6734aef416e" providerId="ADAL" clId="{8E1D4969-ABB9-4D90-B88E-BC369518F6EA}" dt="2024-12-16T09:12:35.207" v="1094" actId="47"/>
        <pc:sldMkLst>
          <pc:docMk/>
          <pc:sldMk cId="2918316994" sldId="808"/>
        </pc:sldMkLst>
      </pc:sldChg>
      <pc:sldChg chg="addSp delSp modSp add mod ord setBg">
        <pc:chgData name="Merve Tekin" userId="f9153270-d808-4615-97b1-e6734aef416e" providerId="ADAL" clId="{8E1D4969-ABB9-4D90-B88E-BC369518F6EA}" dt="2024-12-19T06:13:24.106" v="5075" actId="14100"/>
        <pc:sldMkLst>
          <pc:docMk/>
          <pc:sldMk cId="2245804487" sldId="809"/>
        </pc:sldMkLst>
        <pc:spChg chg="mod">
          <ac:chgData name="Merve Tekin" userId="f9153270-d808-4615-97b1-e6734aef416e" providerId="ADAL" clId="{8E1D4969-ABB9-4D90-B88E-BC369518F6EA}" dt="2024-12-19T06:13:02.781" v="5068" actId="26606"/>
          <ac:spMkLst>
            <pc:docMk/>
            <pc:sldMk cId="2245804487" sldId="809"/>
            <ac:spMk id="119" creationId="{D70C2365-430B-D355-E6FA-23496AD22BEC}"/>
          </ac:spMkLst>
        </pc:spChg>
        <pc:picChg chg="add mod ord">
          <ac:chgData name="Merve Tekin" userId="f9153270-d808-4615-97b1-e6734aef416e" providerId="ADAL" clId="{8E1D4969-ABB9-4D90-B88E-BC369518F6EA}" dt="2024-12-19T06:13:09.747" v="5071" actId="1076"/>
          <ac:picMkLst>
            <pc:docMk/>
            <pc:sldMk cId="2245804487" sldId="809"/>
            <ac:picMk id="2" creationId="{320C7306-23CF-662A-001C-8E9E6A7EC2D9}"/>
          </ac:picMkLst>
        </pc:picChg>
        <pc:picChg chg="add mod">
          <ac:chgData name="Merve Tekin" userId="f9153270-d808-4615-97b1-e6734aef416e" providerId="ADAL" clId="{8E1D4969-ABB9-4D90-B88E-BC369518F6EA}" dt="2024-12-19T06:13:24.106" v="5075" actId="14100"/>
          <ac:picMkLst>
            <pc:docMk/>
            <pc:sldMk cId="2245804487" sldId="809"/>
            <ac:picMk id="4" creationId="{DC4D9319-8A82-9517-1F68-225BE1C04019}"/>
          </ac:picMkLst>
        </pc:picChg>
      </pc:sldChg>
      <pc:sldChg chg="new del">
        <pc:chgData name="Merve Tekin" userId="f9153270-d808-4615-97b1-e6734aef416e" providerId="ADAL" clId="{8E1D4969-ABB9-4D90-B88E-BC369518F6EA}" dt="2024-12-16T09:16:31.632" v="1116" actId="47"/>
        <pc:sldMkLst>
          <pc:docMk/>
          <pc:sldMk cId="3637027348" sldId="810"/>
        </pc:sldMkLst>
      </pc:sldChg>
      <pc:sldChg chg="modSp add mod ord">
        <pc:chgData name="Merve Tekin" userId="f9153270-d808-4615-97b1-e6734aef416e" providerId="ADAL" clId="{8E1D4969-ABB9-4D90-B88E-BC369518F6EA}" dt="2024-12-19T11:19:38.394" v="5155" actId="20577"/>
        <pc:sldMkLst>
          <pc:docMk/>
          <pc:sldMk cId="623651863" sldId="811"/>
        </pc:sldMkLst>
        <pc:spChg chg="mod">
          <ac:chgData name="Merve Tekin" userId="f9153270-d808-4615-97b1-e6734aef416e" providerId="ADAL" clId="{8E1D4969-ABB9-4D90-B88E-BC369518F6EA}" dt="2024-12-19T11:19:38.394" v="5155" actId="20577"/>
          <ac:spMkLst>
            <pc:docMk/>
            <pc:sldMk cId="623651863" sldId="811"/>
            <ac:spMk id="3" creationId="{151F8EA4-E182-7F56-CFE7-512D9B71B557}"/>
          </ac:spMkLst>
        </pc:spChg>
        <pc:spChg chg="mod">
          <ac:chgData name="Merve Tekin" userId="f9153270-d808-4615-97b1-e6734aef416e" providerId="ADAL" clId="{8E1D4969-ABB9-4D90-B88E-BC369518F6EA}" dt="2024-12-16T09:16:47.808" v="1143" actId="20577"/>
          <ac:spMkLst>
            <pc:docMk/>
            <pc:sldMk cId="623651863" sldId="811"/>
            <ac:spMk id="119" creationId="{57F764CD-E565-C375-8BCA-EAC6A37ABC7D}"/>
          </ac:spMkLst>
        </pc:spChg>
      </pc:sldChg>
      <pc:sldChg chg="new del">
        <pc:chgData name="Merve Tekin" userId="f9153270-d808-4615-97b1-e6734aef416e" providerId="ADAL" clId="{8E1D4969-ABB9-4D90-B88E-BC369518F6EA}" dt="2024-12-16T09:19:50.318" v="1148" actId="47"/>
        <pc:sldMkLst>
          <pc:docMk/>
          <pc:sldMk cId="1672486355" sldId="812"/>
        </pc:sldMkLst>
      </pc:sldChg>
      <pc:sldChg chg="modSp add mod ord">
        <pc:chgData name="Merve Tekin" userId="f9153270-d808-4615-97b1-e6734aef416e" providerId="ADAL" clId="{8E1D4969-ABB9-4D90-B88E-BC369518F6EA}" dt="2024-12-19T11:28:23.997" v="5554" actId="20577"/>
        <pc:sldMkLst>
          <pc:docMk/>
          <pc:sldMk cId="3693631236" sldId="813"/>
        </pc:sldMkLst>
        <pc:spChg chg="mod">
          <ac:chgData name="Merve Tekin" userId="f9153270-d808-4615-97b1-e6734aef416e" providerId="ADAL" clId="{8E1D4969-ABB9-4D90-B88E-BC369518F6EA}" dt="2024-12-19T11:28:23.997" v="5554" actId="20577"/>
          <ac:spMkLst>
            <pc:docMk/>
            <pc:sldMk cId="3693631236" sldId="813"/>
            <ac:spMk id="3" creationId="{00D502D5-0AD5-28C8-B870-4F99DE0F3EFD}"/>
          </ac:spMkLst>
        </pc:spChg>
        <pc:spChg chg="mod">
          <ac:chgData name="Merve Tekin" userId="f9153270-d808-4615-97b1-e6734aef416e" providerId="ADAL" clId="{8E1D4969-ABB9-4D90-B88E-BC369518F6EA}" dt="2024-12-16T09:22:22.877" v="1212" actId="20577"/>
          <ac:spMkLst>
            <pc:docMk/>
            <pc:sldMk cId="3693631236" sldId="813"/>
            <ac:spMk id="119" creationId="{74AFDFD0-A6C2-7366-7710-DC3FB183CAB5}"/>
          </ac:spMkLst>
        </pc:spChg>
      </pc:sldChg>
      <pc:sldChg chg="addSp delSp new del mod">
        <pc:chgData name="Merve Tekin" userId="f9153270-d808-4615-97b1-e6734aef416e" providerId="ADAL" clId="{8E1D4969-ABB9-4D90-B88E-BC369518F6EA}" dt="2024-12-16T09:20:56.160" v="1172" actId="47"/>
        <pc:sldMkLst>
          <pc:docMk/>
          <pc:sldMk cId="1212003666" sldId="814"/>
        </pc:sldMkLst>
      </pc:sldChg>
      <pc:sldChg chg="modSp add mod ord">
        <pc:chgData name="Merve Tekin" userId="f9153270-d808-4615-97b1-e6734aef416e" providerId="ADAL" clId="{8E1D4969-ABB9-4D90-B88E-BC369518F6EA}" dt="2024-12-19T11:18:56.989" v="5136" actId="20577"/>
        <pc:sldMkLst>
          <pc:docMk/>
          <pc:sldMk cId="4023852903" sldId="815"/>
        </pc:sldMkLst>
        <pc:spChg chg="mod">
          <ac:chgData name="Merve Tekin" userId="f9153270-d808-4615-97b1-e6734aef416e" providerId="ADAL" clId="{8E1D4969-ABB9-4D90-B88E-BC369518F6EA}" dt="2024-12-19T11:18:56.989" v="5136" actId="20577"/>
          <ac:spMkLst>
            <pc:docMk/>
            <pc:sldMk cId="4023852903" sldId="815"/>
            <ac:spMk id="3" creationId="{81187F0D-B871-2AD6-3BDA-6562346F4849}"/>
          </ac:spMkLst>
        </pc:spChg>
      </pc:sldChg>
      <pc:sldChg chg="new del">
        <pc:chgData name="Merve Tekin" userId="f9153270-d808-4615-97b1-e6734aef416e" providerId="ADAL" clId="{8E1D4969-ABB9-4D90-B88E-BC369518F6EA}" dt="2024-12-16T09:21:41.520" v="1201" actId="47"/>
        <pc:sldMkLst>
          <pc:docMk/>
          <pc:sldMk cId="425346357" sldId="816"/>
        </pc:sldMkLst>
      </pc:sldChg>
      <pc:sldChg chg="modSp add mod ord">
        <pc:chgData name="Merve Tekin" userId="f9153270-d808-4615-97b1-e6734aef416e" providerId="ADAL" clId="{8E1D4969-ABB9-4D90-B88E-BC369518F6EA}" dt="2024-12-19T11:26:20.550" v="5549" actId="114"/>
        <pc:sldMkLst>
          <pc:docMk/>
          <pc:sldMk cId="4175904583" sldId="817"/>
        </pc:sldMkLst>
        <pc:spChg chg="mod">
          <ac:chgData name="Merve Tekin" userId="f9153270-d808-4615-97b1-e6734aef416e" providerId="ADAL" clId="{8E1D4969-ABB9-4D90-B88E-BC369518F6EA}" dt="2024-12-19T11:26:20.550" v="5549" actId="114"/>
          <ac:spMkLst>
            <pc:docMk/>
            <pc:sldMk cId="4175904583" sldId="817"/>
            <ac:spMk id="3" creationId="{7DDBB950-733D-C035-5DD6-68C32B7E386D}"/>
          </ac:spMkLst>
        </pc:spChg>
        <pc:spChg chg="mod">
          <ac:chgData name="Merve Tekin" userId="f9153270-d808-4615-97b1-e6734aef416e" providerId="ADAL" clId="{8E1D4969-ABB9-4D90-B88E-BC369518F6EA}" dt="2024-12-17T09:35:55.116" v="3184" actId="1076"/>
          <ac:spMkLst>
            <pc:docMk/>
            <pc:sldMk cId="4175904583" sldId="817"/>
            <ac:spMk id="119" creationId="{1BBCA2AA-5680-6CD0-E66F-67E9A193C645}"/>
          </ac:spMkLst>
        </pc:spChg>
      </pc:sldChg>
      <pc:sldChg chg="addSp delSp new del mod">
        <pc:chgData name="Merve Tekin" userId="f9153270-d808-4615-97b1-e6734aef416e" providerId="ADAL" clId="{8E1D4969-ABB9-4D90-B88E-BC369518F6EA}" dt="2024-12-16T09:24:27.767" v="1232" actId="47"/>
        <pc:sldMkLst>
          <pc:docMk/>
          <pc:sldMk cId="172537921" sldId="818"/>
        </pc:sldMkLst>
      </pc:sldChg>
      <pc:sldChg chg="modSp add mod ord">
        <pc:chgData name="Merve Tekin" userId="f9153270-d808-4615-97b1-e6734aef416e" providerId="ADAL" clId="{8E1D4969-ABB9-4D90-B88E-BC369518F6EA}" dt="2024-12-19T11:26:07.506" v="5544" actId="21"/>
        <pc:sldMkLst>
          <pc:docMk/>
          <pc:sldMk cId="4236292446" sldId="819"/>
        </pc:sldMkLst>
        <pc:spChg chg="mod">
          <ac:chgData name="Merve Tekin" userId="f9153270-d808-4615-97b1-e6734aef416e" providerId="ADAL" clId="{8E1D4969-ABB9-4D90-B88E-BC369518F6EA}" dt="2024-12-19T11:26:07.506" v="5544" actId="21"/>
          <ac:spMkLst>
            <pc:docMk/>
            <pc:sldMk cId="4236292446" sldId="819"/>
            <ac:spMk id="3" creationId="{4479C591-A87B-6FFE-A53C-70F61ADA0002}"/>
          </ac:spMkLst>
        </pc:spChg>
        <pc:spChg chg="mod">
          <ac:chgData name="Merve Tekin" userId="f9153270-d808-4615-97b1-e6734aef416e" providerId="ADAL" clId="{8E1D4969-ABB9-4D90-B88E-BC369518F6EA}" dt="2024-12-17T10:15:42.455" v="3767" actId="1076"/>
          <ac:spMkLst>
            <pc:docMk/>
            <pc:sldMk cId="4236292446" sldId="819"/>
            <ac:spMk id="119" creationId="{1D189E31-A516-C73F-8033-B57B22B249DA}"/>
          </ac:spMkLst>
        </pc:spChg>
      </pc:sldChg>
      <pc:sldChg chg="new del">
        <pc:chgData name="Merve Tekin" userId="f9153270-d808-4615-97b1-e6734aef416e" providerId="ADAL" clId="{8E1D4969-ABB9-4D90-B88E-BC369518F6EA}" dt="2024-12-16T09:27:50.054" v="1259" actId="47"/>
        <pc:sldMkLst>
          <pc:docMk/>
          <pc:sldMk cId="885508876" sldId="820"/>
        </pc:sldMkLst>
      </pc:sldChg>
      <pc:sldChg chg="modSp add mod ord">
        <pc:chgData name="Merve Tekin" userId="f9153270-d808-4615-97b1-e6734aef416e" providerId="ADAL" clId="{8E1D4969-ABB9-4D90-B88E-BC369518F6EA}" dt="2024-12-19T11:01:13.467" v="5089"/>
        <pc:sldMkLst>
          <pc:docMk/>
          <pc:sldMk cId="880079671" sldId="821"/>
        </pc:sldMkLst>
        <pc:spChg chg="mod">
          <ac:chgData name="Merve Tekin" userId="f9153270-d808-4615-97b1-e6734aef416e" providerId="ADAL" clId="{8E1D4969-ABB9-4D90-B88E-BC369518F6EA}" dt="2024-12-16T09:28:08.699" v="1281"/>
          <ac:spMkLst>
            <pc:docMk/>
            <pc:sldMk cId="880079671" sldId="821"/>
            <ac:spMk id="3" creationId="{743D0B49-214F-02AC-EBE1-F8BF9573CBD4}"/>
          </ac:spMkLst>
        </pc:spChg>
        <pc:spChg chg="mod">
          <ac:chgData name="Merve Tekin" userId="f9153270-d808-4615-97b1-e6734aef416e" providerId="ADAL" clId="{8E1D4969-ABB9-4D90-B88E-BC369518F6EA}" dt="2024-12-16T09:28:01.184" v="1280" actId="20577"/>
          <ac:spMkLst>
            <pc:docMk/>
            <pc:sldMk cId="880079671" sldId="821"/>
            <ac:spMk id="119" creationId="{6221E8D7-C639-F377-3FE9-E8563EEDDE56}"/>
          </ac:spMkLst>
        </pc:spChg>
      </pc:sldChg>
      <pc:sldChg chg="new del">
        <pc:chgData name="Merve Tekin" userId="f9153270-d808-4615-97b1-e6734aef416e" providerId="ADAL" clId="{8E1D4969-ABB9-4D90-B88E-BC369518F6EA}" dt="2024-12-16T11:45:36.555" v="1358" actId="47"/>
        <pc:sldMkLst>
          <pc:docMk/>
          <pc:sldMk cId="1952750171" sldId="822"/>
        </pc:sldMkLst>
      </pc:sldChg>
      <pc:sldChg chg="addSp delSp modSp add mod ord">
        <pc:chgData name="Merve Tekin" userId="f9153270-d808-4615-97b1-e6734aef416e" providerId="ADAL" clId="{8E1D4969-ABB9-4D90-B88E-BC369518F6EA}" dt="2024-12-17T09:56:37.233" v="3401" actId="108"/>
        <pc:sldMkLst>
          <pc:docMk/>
          <pc:sldMk cId="1850567359" sldId="823"/>
        </pc:sldMkLst>
        <pc:spChg chg="mod">
          <ac:chgData name="Merve Tekin" userId="f9153270-d808-4615-97b1-e6734aef416e" providerId="ADAL" clId="{8E1D4969-ABB9-4D90-B88E-BC369518F6EA}" dt="2024-12-17T09:45:38.957" v="3320" actId="1076"/>
          <ac:spMkLst>
            <pc:docMk/>
            <pc:sldMk cId="1850567359" sldId="823"/>
            <ac:spMk id="119" creationId="{F94E90E8-598D-1F5C-ECCE-71828D6D2707}"/>
          </ac:spMkLst>
        </pc:spChg>
      </pc:sldChg>
      <pc:sldChg chg="new del">
        <pc:chgData name="Merve Tekin" userId="f9153270-d808-4615-97b1-e6734aef416e" providerId="ADAL" clId="{8E1D4969-ABB9-4D90-B88E-BC369518F6EA}" dt="2024-12-16T11:50:16.971" v="1640" actId="47"/>
        <pc:sldMkLst>
          <pc:docMk/>
          <pc:sldMk cId="1556189527" sldId="824"/>
        </pc:sldMkLst>
      </pc:sldChg>
      <pc:sldChg chg="modSp add mod ord">
        <pc:chgData name="Merve Tekin" userId="f9153270-d808-4615-97b1-e6734aef416e" providerId="ADAL" clId="{8E1D4969-ABB9-4D90-B88E-BC369518F6EA}" dt="2024-12-19T11:01:13.467" v="5089"/>
        <pc:sldMkLst>
          <pc:docMk/>
          <pc:sldMk cId="2341551564" sldId="825"/>
        </pc:sldMkLst>
        <pc:spChg chg="mod">
          <ac:chgData name="Merve Tekin" userId="f9153270-d808-4615-97b1-e6734aef416e" providerId="ADAL" clId="{8E1D4969-ABB9-4D90-B88E-BC369518F6EA}" dt="2024-12-16T11:50:36.879" v="1672"/>
          <ac:spMkLst>
            <pc:docMk/>
            <pc:sldMk cId="2341551564" sldId="825"/>
            <ac:spMk id="3" creationId="{1EB4105D-3C0E-2FA9-AB57-DDCED5BA1E93}"/>
          </ac:spMkLst>
        </pc:spChg>
        <pc:spChg chg="mod">
          <ac:chgData name="Merve Tekin" userId="f9153270-d808-4615-97b1-e6734aef416e" providerId="ADAL" clId="{8E1D4969-ABB9-4D90-B88E-BC369518F6EA}" dt="2024-12-16T11:50:28.406" v="1671" actId="20577"/>
          <ac:spMkLst>
            <pc:docMk/>
            <pc:sldMk cId="2341551564" sldId="825"/>
            <ac:spMk id="119" creationId="{DA2C75EF-E1B5-BB69-429C-2BDD5FB70436}"/>
          </ac:spMkLst>
        </pc:spChg>
      </pc:sldChg>
      <pc:sldChg chg="new del">
        <pc:chgData name="Merve Tekin" userId="f9153270-d808-4615-97b1-e6734aef416e" providerId="ADAL" clId="{8E1D4969-ABB9-4D90-B88E-BC369518F6EA}" dt="2024-12-16T11:52:48.439" v="1679" actId="47"/>
        <pc:sldMkLst>
          <pc:docMk/>
          <pc:sldMk cId="963066238" sldId="826"/>
        </pc:sldMkLst>
      </pc:sldChg>
      <pc:sldChg chg="addSp delSp new del mod">
        <pc:chgData name="Merve Tekin" userId="f9153270-d808-4615-97b1-e6734aef416e" providerId="ADAL" clId="{8E1D4969-ABB9-4D90-B88E-BC369518F6EA}" dt="2024-12-16T11:52:42.607" v="1676" actId="47"/>
        <pc:sldMkLst>
          <pc:docMk/>
          <pc:sldMk cId="3646808199" sldId="826"/>
        </pc:sldMkLst>
      </pc:sldChg>
      <pc:sldChg chg="modSp add mod ord">
        <pc:chgData name="Merve Tekin" userId="f9153270-d808-4615-97b1-e6734aef416e" providerId="ADAL" clId="{8E1D4969-ABB9-4D90-B88E-BC369518F6EA}" dt="2024-12-19T11:01:13.467" v="5089"/>
        <pc:sldMkLst>
          <pc:docMk/>
          <pc:sldMk cId="4070782624" sldId="827"/>
        </pc:sldMkLst>
        <pc:spChg chg="mod">
          <ac:chgData name="Merve Tekin" userId="f9153270-d808-4615-97b1-e6734aef416e" providerId="ADAL" clId="{8E1D4969-ABB9-4D90-B88E-BC369518F6EA}" dt="2024-12-16T11:53:06.042" v="1688"/>
          <ac:spMkLst>
            <pc:docMk/>
            <pc:sldMk cId="4070782624" sldId="827"/>
            <ac:spMk id="3" creationId="{7ED89B24-275A-3546-EC0E-86621DD6E4FB}"/>
          </ac:spMkLst>
        </pc:spChg>
        <pc:spChg chg="mod">
          <ac:chgData name="Merve Tekin" userId="f9153270-d808-4615-97b1-e6734aef416e" providerId="ADAL" clId="{8E1D4969-ABB9-4D90-B88E-BC369518F6EA}" dt="2024-12-16T11:52:57.604" v="1687" actId="20577"/>
          <ac:spMkLst>
            <pc:docMk/>
            <pc:sldMk cId="4070782624" sldId="827"/>
            <ac:spMk id="119" creationId="{009336C3-DD76-9F08-35D3-3F74810F824C}"/>
          </ac:spMkLst>
        </pc:spChg>
      </pc:sldChg>
      <pc:sldChg chg="new del">
        <pc:chgData name="Merve Tekin" userId="f9153270-d808-4615-97b1-e6734aef416e" providerId="ADAL" clId="{8E1D4969-ABB9-4D90-B88E-BC369518F6EA}" dt="2024-12-16T11:53:25.722" v="1691" actId="47"/>
        <pc:sldMkLst>
          <pc:docMk/>
          <pc:sldMk cId="511632220" sldId="828"/>
        </pc:sldMkLst>
      </pc:sldChg>
      <pc:sldChg chg="addSp delSp modSp add mod ord">
        <pc:chgData name="Merve Tekin" userId="f9153270-d808-4615-97b1-e6734aef416e" providerId="ADAL" clId="{8E1D4969-ABB9-4D90-B88E-BC369518F6EA}" dt="2024-12-19T11:02:07.950" v="5093"/>
        <pc:sldMkLst>
          <pc:docMk/>
          <pc:sldMk cId="557361123" sldId="829"/>
        </pc:sldMkLst>
        <pc:spChg chg="mod">
          <ac:chgData name="Merve Tekin" userId="f9153270-d808-4615-97b1-e6734aef416e" providerId="ADAL" clId="{8E1D4969-ABB9-4D90-B88E-BC369518F6EA}" dt="2024-12-16T14:06:16.892" v="2980" actId="1076"/>
          <ac:spMkLst>
            <pc:docMk/>
            <pc:sldMk cId="557361123" sldId="829"/>
            <ac:spMk id="119" creationId="{ED762A8F-7F38-F9AC-3CBC-76E0868801B9}"/>
          </ac:spMkLst>
        </pc:spChg>
        <pc:picChg chg="add mod">
          <ac:chgData name="Merve Tekin" userId="f9153270-d808-4615-97b1-e6734aef416e" providerId="ADAL" clId="{8E1D4969-ABB9-4D90-B88E-BC369518F6EA}" dt="2024-12-16T14:06:20.440" v="2981" actId="14100"/>
          <ac:picMkLst>
            <pc:docMk/>
            <pc:sldMk cId="557361123" sldId="829"/>
            <ac:picMk id="2" creationId="{994951B4-8CC1-6EBD-DF84-99311F17AFBC}"/>
          </ac:picMkLst>
        </pc:picChg>
      </pc:sldChg>
      <pc:sldChg chg="new del">
        <pc:chgData name="Merve Tekin" userId="f9153270-d808-4615-97b1-e6734aef416e" providerId="ADAL" clId="{8E1D4969-ABB9-4D90-B88E-BC369518F6EA}" dt="2024-12-16T12:46:43.478" v="1747" actId="47"/>
        <pc:sldMkLst>
          <pc:docMk/>
          <pc:sldMk cId="2572049472" sldId="830"/>
        </pc:sldMkLst>
      </pc:sldChg>
      <pc:sldChg chg="addSp delSp modSp add mod ord">
        <pc:chgData name="Merve Tekin" userId="f9153270-d808-4615-97b1-e6734aef416e" providerId="ADAL" clId="{8E1D4969-ABB9-4D90-B88E-BC369518F6EA}" dt="2024-12-19T11:01:13.467" v="5089"/>
        <pc:sldMkLst>
          <pc:docMk/>
          <pc:sldMk cId="1779903976" sldId="831"/>
        </pc:sldMkLst>
        <pc:spChg chg="add mod">
          <ac:chgData name="Merve Tekin" userId="f9153270-d808-4615-97b1-e6734aef416e" providerId="ADAL" clId="{8E1D4969-ABB9-4D90-B88E-BC369518F6EA}" dt="2024-12-16T13:25:10.754" v="2326" actId="1076"/>
          <ac:spMkLst>
            <pc:docMk/>
            <pc:sldMk cId="1779903976" sldId="831"/>
            <ac:spMk id="4" creationId="{C5E213BA-9D54-F579-2DE3-4430A53642C0}"/>
          </ac:spMkLst>
        </pc:spChg>
        <pc:spChg chg="mod">
          <ac:chgData name="Merve Tekin" userId="f9153270-d808-4615-97b1-e6734aef416e" providerId="ADAL" clId="{8E1D4969-ABB9-4D90-B88E-BC369518F6EA}" dt="2024-12-16T12:47:42.528" v="1780" actId="20577"/>
          <ac:spMkLst>
            <pc:docMk/>
            <pc:sldMk cId="1779903976" sldId="831"/>
            <ac:spMk id="119" creationId="{3428A455-090D-D2B2-8D88-8515C998108E}"/>
          </ac:spMkLst>
        </pc:spChg>
      </pc:sldChg>
      <pc:sldChg chg="new del">
        <pc:chgData name="Merve Tekin" userId="f9153270-d808-4615-97b1-e6734aef416e" providerId="ADAL" clId="{8E1D4969-ABB9-4D90-B88E-BC369518F6EA}" dt="2024-12-16T12:49:24.562" v="1787" actId="47"/>
        <pc:sldMkLst>
          <pc:docMk/>
          <pc:sldMk cId="1418773706" sldId="832"/>
        </pc:sldMkLst>
      </pc:sldChg>
      <pc:sldChg chg="modSp add mod ord">
        <pc:chgData name="Merve Tekin" userId="f9153270-d808-4615-97b1-e6734aef416e" providerId="ADAL" clId="{8E1D4969-ABB9-4D90-B88E-BC369518F6EA}" dt="2024-12-19T11:03:53.169" v="5101"/>
        <pc:sldMkLst>
          <pc:docMk/>
          <pc:sldMk cId="2141362970" sldId="833"/>
        </pc:sldMkLst>
        <pc:spChg chg="mod">
          <ac:chgData name="Merve Tekin" userId="f9153270-d808-4615-97b1-e6734aef416e" providerId="ADAL" clId="{8E1D4969-ABB9-4D90-B88E-BC369518F6EA}" dt="2024-12-16T12:49:51.521" v="1840"/>
          <ac:spMkLst>
            <pc:docMk/>
            <pc:sldMk cId="2141362970" sldId="833"/>
            <ac:spMk id="3" creationId="{6494A823-5D4B-E2B8-09D1-C5A01159D661}"/>
          </ac:spMkLst>
        </pc:spChg>
        <pc:spChg chg="mod">
          <ac:chgData name="Merve Tekin" userId="f9153270-d808-4615-97b1-e6734aef416e" providerId="ADAL" clId="{8E1D4969-ABB9-4D90-B88E-BC369518F6EA}" dt="2024-12-16T12:49:40.722" v="1835" actId="20577"/>
          <ac:spMkLst>
            <pc:docMk/>
            <pc:sldMk cId="2141362970" sldId="833"/>
            <ac:spMk id="119" creationId="{6EADC17C-292A-AF8D-6E25-BB36C96FB984}"/>
          </ac:spMkLst>
        </pc:spChg>
      </pc:sldChg>
      <pc:sldChg chg="new del">
        <pc:chgData name="Merve Tekin" userId="f9153270-d808-4615-97b1-e6734aef416e" providerId="ADAL" clId="{8E1D4969-ABB9-4D90-B88E-BC369518F6EA}" dt="2024-12-16T12:50:23.828" v="1843" actId="47"/>
        <pc:sldMkLst>
          <pc:docMk/>
          <pc:sldMk cId="992331482" sldId="834"/>
        </pc:sldMkLst>
      </pc:sldChg>
      <pc:sldChg chg="modSp add mod ord">
        <pc:chgData name="Merve Tekin" userId="f9153270-d808-4615-97b1-e6734aef416e" providerId="ADAL" clId="{8E1D4969-ABB9-4D90-B88E-BC369518F6EA}" dt="2024-12-19T11:35:26.677" v="5803" actId="207"/>
        <pc:sldMkLst>
          <pc:docMk/>
          <pc:sldMk cId="3977097894" sldId="835"/>
        </pc:sldMkLst>
        <pc:spChg chg="mod">
          <ac:chgData name="Merve Tekin" userId="f9153270-d808-4615-97b1-e6734aef416e" providerId="ADAL" clId="{8E1D4969-ABB9-4D90-B88E-BC369518F6EA}" dt="2024-12-19T11:35:26.677" v="5803" actId="207"/>
          <ac:spMkLst>
            <pc:docMk/>
            <pc:sldMk cId="3977097894" sldId="835"/>
            <ac:spMk id="3" creationId="{EA8F778D-3304-3572-C17D-5625CA9440F3}"/>
          </ac:spMkLst>
        </pc:spChg>
        <pc:spChg chg="mod">
          <ac:chgData name="Merve Tekin" userId="f9153270-d808-4615-97b1-e6734aef416e" providerId="ADAL" clId="{8E1D4969-ABB9-4D90-B88E-BC369518F6EA}" dt="2024-12-16T12:50:50.773" v="1858" actId="1076"/>
          <ac:spMkLst>
            <pc:docMk/>
            <pc:sldMk cId="3977097894" sldId="835"/>
            <ac:spMk id="119" creationId="{E216599D-F6C6-CE1F-6991-8A43907C7DE2}"/>
          </ac:spMkLst>
        </pc:spChg>
      </pc:sldChg>
      <pc:sldChg chg="new del">
        <pc:chgData name="Merve Tekin" userId="f9153270-d808-4615-97b1-e6734aef416e" providerId="ADAL" clId="{8E1D4969-ABB9-4D90-B88E-BC369518F6EA}" dt="2024-12-16T12:55:01.990" v="1865" actId="47"/>
        <pc:sldMkLst>
          <pc:docMk/>
          <pc:sldMk cId="3464062675" sldId="836"/>
        </pc:sldMkLst>
      </pc:sldChg>
      <pc:sldChg chg="modSp add mod ord">
        <pc:chgData name="Merve Tekin" userId="f9153270-d808-4615-97b1-e6734aef416e" providerId="ADAL" clId="{8E1D4969-ABB9-4D90-B88E-BC369518F6EA}" dt="2024-12-19T11:32:00.401" v="5574" actId="1076"/>
        <pc:sldMkLst>
          <pc:docMk/>
          <pc:sldMk cId="3178953059" sldId="837"/>
        </pc:sldMkLst>
        <pc:spChg chg="mod">
          <ac:chgData name="Merve Tekin" userId="f9153270-d808-4615-97b1-e6734aef416e" providerId="ADAL" clId="{8E1D4969-ABB9-4D90-B88E-BC369518F6EA}" dt="2024-12-19T11:31:55.629" v="5573" actId="1076"/>
          <ac:spMkLst>
            <pc:docMk/>
            <pc:sldMk cId="3178953059" sldId="837"/>
            <ac:spMk id="3" creationId="{854116BD-4C64-EB6D-8F90-A737089683EB}"/>
          </ac:spMkLst>
        </pc:spChg>
        <pc:spChg chg="mod">
          <ac:chgData name="Merve Tekin" userId="f9153270-d808-4615-97b1-e6734aef416e" providerId="ADAL" clId="{8E1D4969-ABB9-4D90-B88E-BC369518F6EA}" dt="2024-12-19T11:32:00.401" v="5574" actId="1076"/>
          <ac:spMkLst>
            <pc:docMk/>
            <pc:sldMk cId="3178953059" sldId="837"/>
            <ac:spMk id="119" creationId="{E0053233-5F9E-A3BF-2057-D3C805FF722C}"/>
          </ac:spMkLst>
        </pc:spChg>
      </pc:sldChg>
      <pc:sldChg chg="new del">
        <pc:chgData name="Merve Tekin" userId="f9153270-d808-4615-97b1-e6734aef416e" providerId="ADAL" clId="{8E1D4969-ABB9-4D90-B88E-BC369518F6EA}" dt="2024-12-16T13:00:05.612" v="1944" actId="47"/>
        <pc:sldMkLst>
          <pc:docMk/>
          <pc:sldMk cId="1159715890" sldId="838"/>
        </pc:sldMkLst>
      </pc:sldChg>
      <pc:sldChg chg="modSp add mod ord">
        <pc:chgData name="Merve Tekin" userId="f9153270-d808-4615-97b1-e6734aef416e" providerId="ADAL" clId="{8E1D4969-ABB9-4D90-B88E-BC369518F6EA}" dt="2024-12-19T11:32:07.035" v="5575" actId="20577"/>
        <pc:sldMkLst>
          <pc:docMk/>
          <pc:sldMk cId="3677902093" sldId="839"/>
        </pc:sldMkLst>
        <pc:spChg chg="mod">
          <ac:chgData name="Merve Tekin" userId="f9153270-d808-4615-97b1-e6734aef416e" providerId="ADAL" clId="{8E1D4969-ABB9-4D90-B88E-BC369518F6EA}" dt="2024-12-19T11:32:07.035" v="5575" actId="20577"/>
          <ac:spMkLst>
            <pc:docMk/>
            <pc:sldMk cId="3677902093" sldId="839"/>
            <ac:spMk id="3" creationId="{D2E45B71-1389-94F1-C057-CA4B0D2105D6}"/>
          </ac:spMkLst>
        </pc:spChg>
        <pc:spChg chg="mod">
          <ac:chgData name="Merve Tekin" userId="f9153270-d808-4615-97b1-e6734aef416e" providerId="ADAL" clId="{8E1D4969-ABB9-4D90-B88E-BC369518F6EA}" dt="2024-12-19T11:31:41.057" v="5567" actId="1076"/>
          <ac:spMkLst>
            <pc:docMk/>
            <pc:sldMk cId="3677902093" sldId="839"/>
            <ac:spMk id="119" creationId="{473A4253-CB54-D0BC-2E85-58641584CDF0}"/>
          </ac:spMkLst>
        </pc:spChg>
      </pc:sldChg>
      <pc:sldChg chg="new del">
        <pc:chgData name="Merve Tekin" userId="f9153270-d808-4615-97b1-e6734aef416e" providerId="ADAL" clId="{8E1D4969-ABB9-4D90-B88E-BC369518F6EA}" dt="2024-12-16T13:03:13.693" v="2086" actId="47"/>
        <pc:sldMkLst>
          <pc:docMk/>
          <pc:sldMk cId="324018096" sldId="840"/>
        </pc:sldMkLst>
      </pc:sldChg>
      <pc:sldChg chg="modSp add mod">
        <pc:chgData name="Merve Tekin" userId="f9153270-d808-4615-97b1-e6734aef416e" providerId="ADAL" clId="{8E1D4969-ABB9-4D90-B88E-BC369518F6EA}" dt="2024-12-19T12:00:44.332" v="6333" actId="20577"/>
        <pc:sldMkLst>
          <pc:docMk/>
          <pc:sldMk cId="3287343343" sldId="841"/>
        </pc:sldMkLst>
        <pc:spChg chg="mod">
          <ac:chgData name="Merve Tekin" userId="f9153270-d808-4615-97b1-e6734aef416e" providerId="ADAL" clId="{8E1D4969-ABB9-4D90-B88E-BC369518F6EA}" dt="2024-12-19T12:00:44.332" v="6333" actId="20577"/>
          <ac:spMkLst>
            <pc:docMk/>
            <pc:sldMk cId="3287343343" sldId="841"/>
            <ac:spMk id="3" creationId="{67499836-EE15-EF92-770C-31295E8C29AE}"/>
          </ac:spMkLst>
        </pc:spChg>
        <pc:spChg chg="mod">
          <ac:chgData name="Merve Tekin" userId="f9153270-d808-4615-97b1-e6734aef416e" providerId="ADAL" clId="{8E1D4969-ABB9-4D90-B88E-BC369518F6EA}" dt="2024-12-16T13:03:28.874" v="2119" actId="20577"/>
          <ac:spMkLst>
            <pc:docMk/>
            <pc:sldMk cId="3287343343" sldId="841"/>
            <ac:spMk id="119" creationId="{0670EA4C-FF0C-477A-4293-22276B1A052E}"/>
          </ac:spMkLst>
        </pc:spChg>
      </pc:sldChg>
      <pc:sldChg chg="addSp delSp new del mod">
        <pc:chgData name="Merve Tekin" userId="f9153270-d808-4615-97b1-e6734aef416e" providerId="ADAL" clId="{8E1D4969-ABB9-4D90-B88E-BC369518F6EA}" dt="2024-12-16T13:04:31.260" v="2133" actId="47"/>
        <pc:sldMkLst>
          <pc:docMk/>
          <pc:sldMk cId="1377103798" sldId="842"/>
        </pc:sldMkLst>
      </pc:sldChg>
      <pc:sldChg chg="addSp modSp add del mod setBg">
        <pc:chgData name="Merve Tekin" userId="f9153270-d808-4615-97b1-e6734aef416e" providerId="ADAL" clId="{8E1D4969-ABB9-4D90-B88E-BC369518F6EA}" dt="2024-12-16T13:05:18.278" v="2142" actId="47"/>
        <pc:sldMkLst>
          <pc:docMk/>
          <pc:sldMk cId="124616769" sldId="843"/>
        </pc:sldMkLst>
      </pc:sldChg>
      <pc:sldChg chg="addSp delSp modSp new mod">
        <pc:chgData name="Merve Tekin" userId="f9153270-d808-4615-97b1-e6734aef416e" providerId="ADAL" clId="{8E1D4969-ABB9-4D90-B88E-BC369518F6EA}" dt="2024-12-16T13:05:52.233" v="2148" actId="1076"/>
        <pc:sldMkLst>
          <pc:docMk/>
          <pc:sldMk cId="3942215912" sldId="844"/>
        </pc:sldMkLst>
        <pc:spChg chg="add mod">
          <ac:chgData name="Merve Tekin" userId="f9153270-d808-4615-97b1-e6734aef416e" providerId="ADAL" clId="{8E1D4969-ABB9-4D90-B88E-BC369518F6EA}" dt="2024-12-16T13:05:32.616" v="2144" actId="1076"/>
          <ac:spMkLst>
            <pc:docMk/>
            <pc:sldMk cId="3942215912" sldId="844"/>
            <ac:spMk id="5" creationId="{F42A9C54-1028-C56B-9C09-99AA4629A5BB}"/>
          </ac:spMkLst>
        </pc:spChg>
        <pc:picChg chg="add mod">
          <ac:chgData name="Merve Tekin" userId="f9153270-d808-4615-97b1-e6734aef416e" providerId="ADAL" clId="{8E1D4969-ABB9-4D90-B88E-BC369518F6EA}" dt="2024-12-16T13:05:36.429" v="2145" actId="1076"/>
          <ac:picMkLst>
            <pc:docMk/>
            <pc:sldMk cId="3942215912" sldId="844"/>
            <ac:picMk id="3" creationId="{E6EF2C46-8006-19C0-7BF2-B34089D39DF0}"/>
          </ac:picMkLst>
        </pc:picChg>
        <pc:picChg chg="add mod">
          <ac:chgData name="Merve Tekin" userId="f9153270-d808-4615-97b1-e6734aef416e" providerId="ADAL" clId="{8E1D4969-ABB9-4D90-B88E-BC369518F6EA}" dt="2024-12-16T13:05:52.233" v="2148" actId="1076"/>
          <ac:picMkLst>
            <pc:docMk/>
            <pc:sldMk cId="3942215912" sldId="844"/>
            <ac:picMk id="4" creationId="{CD0DBC14-7027-85F1-1CC6-4DA85AE47846}"/>
          </ac:picMkLst>
        </pc:picChg>
      </pc:sldChg>
      <pc:sldChg chg="new del">
        <pc:chgData name="Merve Tekin" userId="f9153270-d808-4615-97b1-e6734aef416e" providerId="ADAL" clId="{8E1D4969-ABB9-4D90-B88E-BC369518F6EA}" dt="2024-12-16T13:06:24.505" v="2151" actId="47"/>
        <pc:sldMkLst>
          <pc:docMk/>
          <pc:sldMk cId="1279649246" sldId="845"/>
        </pc:sldMkLst>
      </pc:sldChg>
      <pc:sldChg chg="modSp add mod">
        <pc:chgData name="Merve Tekin" userId="f9153270-d808-4615-97b1-e6734aef416e" providerId="ADAL" clId="{8E1D4969-ABB9-4D90-B88E-BC369518F6EA}" dt="2024-12-16T14:07:07.469" v="2983" actId="20577"/>
        <pc:sldMkLst>
          <pc:docMk/>
          <pc:sldMk cId="1770235972" sldId="846"/>
        </pc:sldMkLst>
        <pc:spChg chg="mod">
          <ac:chgData name="Merve Tekin" userId="f9153270-d808-4615-97b1-e6734aef416e" providerId="ADAL" clId="{8E1D4969-ABB9-4D90-B88E-BC369518F6EA}" dt="2024-12-16T13:07:33.354" v="2165" actId="1076"/>
          <ac:spMkLst>
            <pc:docMk/>
            <pc:sldMk cId="1770235972" sldId="846"/>
            <ac:spMk id="3" creationId="{FFA61B44-A65F-52D1-D5E9-80D6276CC176}"/>
          </ac:spMkLst>
        </pc:spChg>
        <pc:spChg chg="mod">
          <ac:chgData name="Merve Tekin" userId="f9153270-d808-4615-97b1-e6734aef416e" providerId="ADAL" clId="{8E1D4969-ABB9-4D90-B88E-BC369518F6EA}" dt="2024-12-16T14:07:07.469" v="2983" actId="20577"/>
          <ac:spMkLst>
            <pc:docMk/>
            <pc:sldMk cId="1770235972" sldId="846"/>
            <ac:spMk id="119" creationId="{E7588DAB-26AA-938A-85C1-0D96A4478C55}"/>
          </ac:spMkLst>
        </pc:spChg>
      </pc:sldChg>
      <pc:sldChg chg="new del">
        <pc:chgData name="Merve Tekin" userId="f9153270-d808-4615-97b1-e6734aef416e" providerId="ADAL" clId="{8E1D4969-ABB9-4D90-B88E-BC369518F6EA}" dt="2024-12-16T13:08:06.106" v="2168" actId="47"/>
        <pc:sldMkLst>
          <pc:docMk/>
          <pc:sldMk cId="3300747473" sldId="847"/>
        </pc:sldMkLst>
      </pc:sldChg>
      <pc:sldChg chg="modSp add mod ord">
        <pc:chgData name="Merve Tekin" userId="f9153270-d808-4615-97b1-e6734aef416e" providerId="ADAL" clId="{8E1D4969-ABB9-4D90-B88E-BC369518F6EA}" dt="2024-12-19T11:03:53.169" v="5101"/>
        <pc:sldMkLst>
          <pc:docMk/>
          <pc:sldMk cId="216300049" sldId="848"/>
        </pc:sldMkLst>
        <pc:spChg chg="mod">
          <ac:chgData name="Merve Tekin" userId="f9153270-d808-4615-97b1-e6734aef416e" providerId="ADAL" clId="{8E1D4969-ABB9-4D90-B88E-BC369518F6EA}" dt="2024-12-16T13:12:17.142" v="2279" actId="255"/>
          <ac:spMkLst>
            <pc:docMk/>
            <pc:sldMk cId="216300049" sldId="848"/>
            <ac:spMk id="3" creationId="{75903329-5DB2-2760-F99F-886E2BF492EA}"/>
          </ac:spMkLst>
        </pc:spChg>
        <pc:spChg chg="mod">
          <ac:chgData name="Merve Tekin" userId="f9153270-d808-4615-97b1-e6734aef416e" providerId="ADAL" clId="{8E1D4969-ABB9-4D90-B88E-BC369518F6EA}" dt="2024-12-16T13:11:14.569" v="2269" actId="20577"/>
          <ac:spMkLst>
            <pc:docMk/>
            <pc:sldMk cId="216300049" sldId="848"/>
            <ac:spMk id="119" creationId="{58D7C710-9583-A293-69A0-A2ECAD15D557}"/>
          </ac:spMkLst>
        </pc:spChg>
      </pc:sldChg>
      <pc:sldChg chg="new del">
        <pc:chgData name="Merve Tekin" userId="f9153270-d808-4615-97b1-e6734aef416e" providerId="ADAL" clId="{8E1D4969-ABB9-4D90-B88E-BC369518F6EA}" dt="2024-12-16T13:11:07.258" v="2257" actId="47"/>
        <pc:sldMkLst>
          <pc:docMk/>
          <pc:sldMk cId="4026836062" sldId="849"/>
        </pc:sldMkLst>
      </pc:sldChg>
      <pc:sldChg chg="modSp add mod">
        <pc:chgData name="Merve Tekin" userId="f9153270-d808-4615-97b1-e6734aef416e" providerId="ADAL" clId="{8E1D4969-ABB9-4D90-B88E-BC369518F6EA}" dt="2024-12-25T06:56:17.492" v="6507" actId="20577"/>
        <pc:sldMkLst>
          <pc:docMk/>
          <pc:sldMk cId="3286514847" sldId="850"/>
        </pc:sldMkLst>
        <pc:spChg chg="mod">
          <ac:chgData name="Merve Tekin" userId="f9153270-d808-4615-97b1-e6734aef416e" providerId="ADAL" clId="{8E1D4969-ABB9-4D90-B88E-BC369518F6EA}" dt="2024-12-25T06:56:17.492" v="6507" actId="20577"/>
          <ac:spMkLst>
            <pc:docMk/>
            <pc:sldMk cId="3286514847" sldId="850"/>
            <ac:spMk id="3" creationId="{FBE762C5-4F01-F323-FDDC-D907F2C53B59}"/>
          </ac:spMkLst>
        </pc:spChg>
      </pc:sldChg>
      <pc:sldChg chg="addSp delSp new del mod">
        <pc:chgData name="Merve Tekin" userId="f9153270-d808-4615-97b1-e6734aef416e" providerId="ADAL" clId="{8E1D4969-ABB9-4D90-B88E-BC369518F6EA}" dt="2024-12-16T13:14:17.384" v="2284" actId="47"/>
        <pc:sldMkLst>
          <pc:docMk/>
          <pc:sldMk cId="3595815733" sldId="851"/>
        </pc:sldMkLst>
      </pc:sldChg>
      <pc:sldChg chg="addSp delSp modSp add mod ord setBg">
        <pc:chgData name="Merve Tekin" userId="f9153270-d808-4615-97b1-e6734aef416e" providerId="ADAL" clId="{8E1D4969-ABB9-4D90-B88E-BC369518F6EA}" dt="2024-12-19T11:03:53.169" v="5101"/>
        <pc:sldMkLst>
          <pc:docMk/>
          <pc:sldMk cId="17078784" sldId="852"/>
        </pc:sldMkLst>
        <pc:spChg chg="add mod">
          <ac:chgData name="Merve Tekin" userId="f9153270-d808-4615-97b1-e6734aef416e" providerId="ADAL" clId="{8E1D4969-ABB9-4D90-B88E-BC369518F6EA}" dt="2024-12-16T13:15:39.429" v="2302" actId="1076"/>
          <ac:spMkLst>
            <pc:docMk/>
            <pc:sldMk cId="17078784" sldId="852"/>
            <ac:spMk id="5" creationId="{298F7CB5-C445-E3C8-6C27-351BA66EEFCB}"/>
          </ac:spMkLst>
        </pc:spChg>
        <pc:spChg chg="mod">
          <ac:chgData name="Merve Tekin" userId="f9153270-d808-4615-97b1-e6734aef416e" providerId="ADAL" clId="{8E1D4969-ABB9-4D90-B88E-BC369518F6EA}" dt="2024-12-16T13:14:53.125" v="2292" actId="26606"/>
          <ac:spMkLst>
            <pc:docMk/>
            <pc:sldMk cId="17078784" sldId="852"/>
            <ac:spMk id="119" creationId="{6581FD62-A146-E4E9-42EA-B15609E99A73}"/>
          </ac:spMkLst>
        </pc:spChg>
        <pc:picChg chg="add mod">
          <ac:chgData name="Merve Tekin" userId="f9153270-d808-4615-97b1-e6734aef416e" providerId="ADAL" clId="{8E1D4969-ABB9-4D90-B88E-BC369518F6EA}" dt="2024-12-16T13:15:33.641" v="2301" actId="1076"/>
          <ac:picMkLst>
            <pc:docMk/>
            <pc:sldMk cId="17078784" sldId="852"/>
            <ac:picMk id="2" creationId="{0E55D050-4FC1-0CFD-5F85-D5B2961BC1B1}"/>
          </ac:picMkLst>
        </pc:picChg>
      </pc:sldChg>
      <pc:sldChg chg="new del">
        <pc:chgData name="Merve Tekin" userId="f9153270-d808-4615-97b1-e6734aef416e" providerId="ADAL" clId="{8E1D4969-ABB9-4D90-B88E-BC369518F6EA}" dt="2024-12-16T13:24:45.724" v="2305" actId="47"/>
        <pc:sldMkLst>
          <pc:docMk/>
          <pc:sldMk cId="3808084942" sldId="853"/>
        </pc:sldMkLst>
      </pc:sldChg>
      <pc:sldChg chg="modSp add mod ord">
        <pc:chgData name="Merve Tekin" userId="f9153270-d808-4615-97b1-e6734aef416e" providerId="ADAL" clId="{8E1D4969-ABB9-4D90-B88E-BC369518F6EA}" dt="2024-12-19T11:01:13.467" v="5089"/>
        <pc:sldMkLst>
          <pc:docMk/>
          <pc:sldMk cId="2905254060" sldId="854"/>
        </pc:sldMkLst>
        <pc:spChg chg="mod">
          <ac:chgData name="Merve Tekin" userId="f9153270-d808-4615-97b1-e6734aef416e" providerId="ADAL" clId="{8E1D4969-ABB9-4D90-B88E-BC369518F6EA}" dt="2024-12-16T13:57:34.791" v="2912" actId="113"/>
          <ac:spMkLst>
            <pc:docMk/>
            <pc:sldMk cId="2905254060" sldId="854"/>
            <ac:spMk id="4" creationId="{B545A29C-6D4D-1C26-087B-04C7112CFEFE}"/>
          </ac:spMkLst>
        </pc:spChg>
        <pc:spChg chg="mod">
          <ac:chgData name="Merve Tekin" userId="f9153270-d808-4615-97b1-e6734aef416e" providerId="ADAL" clId="{8E1D4969-ABB9-4D90-B88E-BC369518F6EA}" dt="2024-12-16T13:31:30.907" v="2343" actId="1076"/>
          <ac:spMkLst>
            <pc:docMk/>
            <pc:sldMk cId="2905254060" sldId="854"/>
            <ac:spMk id="119" creationId="{3A21DD68-C6D7-83C8-C29B-E49F30B72935}"/>
          </ac:spMkLst>
        </pc:spChg>
      </pc:sldChg>
      <pc:sldChg chg="new del">
        <pc:chgData name="Merve Tekin" userId="f9153270-d808-4615-97b1-e6734aef416e" providerId="ADAL" clId="{8E1D4969-ABB9-4D90-B88E-BC369518F6EA}" dt="2024-12-16T13:49:42.463" v="2524" actId="47"/>
        <pc:sldMkLst>
          <pc:docMk/>
          <pc:sldMk cId="3787327862" sldId="855"/>
        </pc:sldMkLst>
      </pc:sldChg>
      <pc:sldChg chg="modSp add mod ord">
        <pc:chgData name="Merve Tekin" userId="f9153270-d808-4615-97b1-e6734aef416e" providerId="ADAL" clId="{8E1D4969-ABB9-4D90-B88E-BC369518F6EA}" dt="2024-12-19T11:01:13.467" v="5089"/>
        <pc:sldMkLst>
          <pc:docMk/>
          <pc:sldMk cId="1884836583" sldId="856"/>
        </pc:sldMkLst>
        <pc:spChg chg="mod">
          <ac:chgData name="Merve Tekin" userId="f9153270-d808-4615-97b1-e6734aef416e" providerId="ADAL" clId="{8E1D4969-ABB9-4D90-B88E-BC369518F6EA}" dt="2024-12-17T06:16:24.923" v="3178" actId="20577"/>
          <ac:spMkLst>
            <pc:docMk/>
            <pc:sldMk cId="1884836583" sldId="856"/>
            <ac:spMk id="4" creationId="{3D2228C1-68F5-3C17-A555-CA43F602DF31}"/>
          </ac:spMkLst>
        </pc:spChg>
        <pc:spChg chg="mod">
          <ac:chgData name="Merve Tekin" userId="f9153270-d808-4615-97b1-e6734aef416e" providerId="ADAL" clId="{8E1D4969-ABB9-4D90-B88E-BC369518F6EA}" dt="2024-12-16T13:55:41.699" v="2832" actId="1076"/>
          <ac:spMkLst>
            <pc:docMk/>
            <pc:sldMk cId="1884836583" sldId="856"/>
            <ac:spMk id="119" creationId="{809FE520-138E-FB96-50AE-824EEFF12787}"/>
          </ac:spMkLst>
        </pc:spChg>
      </pc:sldChg>
      <pc:sldChg chg="addSp delSp new del mod">
        <pc:chgData name="Merve Tekin" userId="f9153270-d808-4615-97b1-e6734aef416e" providerId="ADAL" clId="{8E1D4969-ABB9-4D90-B88E-BC369518F6EA}" dt="2024-12-17T10:02:47.498" v="3462" actId="47"/>
        <pc:sldMkLst>
          <pc:docMk/>
          <pc:sldMk cId="2004709640" sldId="857"/>
        </pc:sldMkLst>
      </pc:sldChg>
      <pc:sldChg chg="modSp add mod ord">
        <pc:chgData name="Merve Tekin" userId="f9153270-d808-4615-97b1-e6734aef416e" providerId="ADAL" clId="{8E1D4969-ABB9-4D90-B88E-BC369518F6EA}" dt="2024-12-19T11:27:13.460" v="5553" actId="123"/>
        <pc:sldMkLst>
          <pc:docMk/>
          <pc:sldMk cId="3084462889" sldId="858"/>
        </pc:sldMkLst>
        <pc:spChg chg="mod">
          <ac:chgData name="Merve Tekin" userId="f9153270-d808-4615-97b1-e6734aef416e" providerId="ADAL" clId="{8E1D4969-ABB9-4D90-B88E-BC369518F6EA}" dt="2024-12-19T11:27:13.460" v="5553" actId="123"/>
          <ac:spMkLst>
            <pc:docMk/>
            <pc:sldMk cId="3084462889" sldId="858"/>
            <ac:spMk id="3" creationId="{028335FE-E9DD-5B53-49A1-7D2DAA4FE894}"/>
          </ac:spMkLst>
        </pc:spChg>
      </pc:sldChg>
      <pc:sldChg chg="new del">
        <pc:chgData name="Merve Tekin" userId="f9153270-d808-4615-97b1-e6734aef416e" providerId="ADAL" clId="{8E1D4969-ABB9-4D90-B88E-BC369518F6EA}" dt="2024-12-17T10:19:58.185" v="3799" actId="47"/>
        <pc:sldMkLst>
          <pc:docMk/>
          <pc:sldMk cId="342811560" sldId="859"/>
        </pc:sldMkLst>
      </pc:sldChg>
      <pc:sldChg chg="modSp add mod ord">
        <pc:chgData name="Merve Tekin" userId="f9153270-d808-4615-97b1-e6734aef416e" providerId="ADAL" clId="{8E1D4969-ABB9-4D90-B88E-BC369518F6EA}" dt="2024-12-19T11:47:31.734" v="5938" actId="20577"/>
        <pc:sldMkLst>
          <pc:docMk/>
          <pc:sldMk cId="1445913701" sldId="860"/>
        </pc:sldMkLst>
        <pc:spChg chg="mod">
          <ac:chgData name="Merve Tekin" userId="f9153270-d808-4615-97b1-e6734aef416e" providerId="ADAL" clId="{8E1D4969-ABB9-4D90-B88E-BC369518F6EA}" dt="2024-12-19T11:47:31.734" v="5938" actId="20577"/>
          <ac:spMkLst>
            <pc:docMk/>
            <pc:sldMk cId="1445913701" sldId="860"/>
            <ac:spMk id="3" creationId="{BE9EE6F6-8721-5ADE-D380-DEED7B420A74}"/>
          </ac:spMkLst>
        </pc:spChg>
        <pc:spChg chg="mod">
          <ac:chgData name="Merve Tekin" userId="f9153270-d808-4615-97b1-e6734aef416e" providerId="ADAL" clId="{8E1D4969-ABB9-4D90-B88E-BC369518F6EA}" dt="2024-12-17T10:20:18.176" v="3831" actId="1076"/>
          <ac:spMkLst>
            <pc:docMk/>
            <pc:sldMk cId="1445913701" sldId="860"/>
            <ac:spMk id="119" creationId="{72B00C08-33AF-CA4D-3646-219FAFD97D3F}"/>
          </ac:spMkLst>
        </pc:spChg>
      </pc:sldChg>
      <pc:sldChg chg="new del">
        <pc:chgData name="Merve Tekin" userId="f9153270-d808-4615-97b1-e6734aef416e" providerId="ADAL" clId="{8E1D4969-ABB9-4D90-B88E-BC369518F6EA}" dt="2024-12-17T12:13:49.374" v="4550" actId="47"/>
        <pc:sldMkLst>
          <pc:docMk/>
          <pc:sldMk cId="997038808" sldId="861"/>
        </pc:sldMkLst>
      </pc:sldChg>
      <pc:sldChg chg="modSp add mod">
        <pc:chgData name="Merve Tekin" userId="f9153270-d808-4615-97b1-e6734aef416e" providerId="ADAL" clId="{8E1D4969-ABB9-4D90-B88E-BC369518F6EA}" dt="2024-12-17T13:39:22.720" v="4946" actId="20577"/>
        <pc:sldMkLst>
          <pc:docMk/>
          <pc:sldMk cId="781122113" sldId="862"/>
        </pc:sldMkLst>
        <pc:spChg chg="mod">
          <ac:chgData name="Merve Tekin" userId="f9153270-d808-4615-97b1-e6734aef416e" providerId="ADAL" clId="{8E1D4969-ABB9-4D90-B88E-BC369518F6EA}" dt="2024-12-17T13:39:22.720" v="4946" actId="20577"/>
          <ac:spMkLst>
            <pc:docMk/>
            <pc:sldMk cId="781122113" sldId="862"/>
            <ac:spMk id="3" creationId="{F3BA5D68-5536-F03B-F005-7881C0660170}"/>
          </ac:spMkLst>
        </pc:spChg>
        <pc:spChg chg="mod">
          <ac:chgData name="Merve Tekin" userId="f9153270-d808-4615-97b1-e6734aef416e" providerId="ADAL" clId="{8E1D4969-ABB9-4D90-B88E-BC369518F6EA}" dt="2024-12-17T12:24:46.097" v="4740" actId="20577"/>
          <ac:spMkLst>
            <pc:docMk/>
            <pc:sldMk cId="781122113" sldId="862"/>
            <ac:spMk id="119" creationId="{E46FBCFD-1D25-7D2A-4579-2983774EF6D2}"/>
          </ac:spMkLst>
        </pc:spChg>
      </pc:sldChg>
      <pc:sldChg chg="modSp mod">
        <pc:chgData name="Merve Tekin" userId="f9153270-d808-4615-97b1-e6734aef416e" providerId="ADAL" clId="{8E1D4969-ABB9-4D90-B88E-BC369518F6EA}" dt="2024-12-19T11:51:35.376" v="5967" actId="20577"/>
        <pc:sldMkLst>
          <pc:docMk/>
          <pc:sldMk cId="422317444" sldId="864"/>
        </pc:sldMkLst>
        <pc:spChg chg="mod">
          <ac:chgData name="Merve Tekin" userId="f9153270-d808-4615-97b1-e6734aef416e" providerId="ADAL" clId="{8E1D4969-ABB9-4D90-B88E-BC369518F6EA}" dt="2024-12-19T11:51:35.376" v="5967" actId="20577"/>
          <ac:spMkLst>
            <pc:docMk/>
            <pc:sldMk cId="422317444" sldId="864"/>
            <ac:spMk id="3" creationId="{4DE3510D-6B84-1FD9-E814-E17A35C5358B}"/>
          </ac:spMkLst>
        </pc:spChg>
      </pc:sldChg>
      <pc:sldChg chg="addSp delSp modSp mod ord">
        <pc:chgData name="Merve Tekin" userId="f9153270-d808-4615-97b1-e6734aef416e" providerId="ADAL" clId="{8E1D4969-ABB9-4D90-B88E-BC369518F6EA}" dt="2024-12-19T11:53:54.150" v="5974" actId="1076"/>
        <pc:sldMkLst>
          <pc:docMk/>
          <pc:sldMk cId="3897105212" sldId="867"/>
        </pc:sldMkLst>
        <pc:picChg chg="add mod">
          <ac:chgData name="Merve Tekin" userId="f9153270-d808-4615-97b1-e6734aef416e" providerId="ADAL" clId="{8E1D4969-ABB9-4D90-B88E-BC369518F6EA}" dt="2024-12-19T11:53:54.150" v="5974" actId="1076"/>
          <ac:picMkLst>
            <pc:docMk/>
            <pc:sldMk cId="3897105212" sldId="867"/>
            <ac:picMk id="5" creationId="{131A8834-25F9-C671-0316-AE067ED8933A}"/>
          </ac:picMkLst>
        </pc:picChg>
      </pc:sldChg>
      <pc:sldChg chg="modSp mod ord">
        <pc:chgData name="Merve Tekin" userId="f9153270-d808-4615-97b1-e6734aef416e" providerId="ADAL" clId="{8E1D4969-ABB9-4D90-B88E-BC369518F6EA}" dt="2024-12-19T11:20:33.002" v="5190" actId="20577"/>
        <pc:sldMkLst>
          <pc:docMk/>
          <pc:sldMk cId="4163851356" sldId="869"/>
        </pc:sldMkLst>
        <pc:spChg chg="mod">
          <ac:chgData name="Merve Tekin" userId="f9153270-d808-4615-97b1-e6734aef416e" providerId="ADAL" clId="{8E1D4969-ABB9-4D90-B88E-BC369518F6EA}" dt="2024-12-19T11:20:33.002" v="5190" actId="20577"/>
          <ac:spMkLst>
            <pc:docMk/>
            <pc:sldMk cId="4163851356" sldId="869"/>
            <ac:spMk id="3" creationId="{C051A132-0217-EC61-67DA-0081041B2922}"/>
          </ac:spMkLst>
        </pc:spChg>
      </pc:sldChg>
      <pc:sldChg chg="modSp mod">
        <pc:chgData name="Merve Tekin" userId="f9153270-d808-4615-97b1-e6734aef416e" providerId="ADAL" clId="{8E1D4969-ABB9-4D90-B88E-BC369518F6EA}" dt="2024-12-19T11:58:44.350" v="6095" actId="20577"/>
        <pc:sldMkLst>
          <pc:docMk/>
          <pc:sldMk cId="437273738" sldId="871"/>
        </pc:sldMkLst>
        <pc:spChg chg="mod">
          <ac:chgData name="Merve Tekin" userId="f9153270-d808-4615-97b1-e6734aef416e" providerId="ADAL" clId="{8E1D4969-ABB9-4D90-B88E-BC369518F6EA}" dt="2024-12-19T11:58:44.350" v="6095" actId="20577"/>
          <ac:spMkLst>
            <pc:docMk/>
            <pc:sldMk cId="437273738" sldId="871"/>
            <ac:spMk id="3" creationId="{138E3A05-75D0-DEAA-0E9C-5EDEC58CD1A7}"/>
          </ac:spMkLst>
        </pc:spChg>
      </pc:sldChg>
      <pc:sldChg chg="new del">
        <pc:chgData name="Merve Tekin" userId="f9153270-d808-4615-97b1-e6734aef416e" providerId="ADAL" clId="{8E1D4969-ABB9-4D90-B88E-BC369518F6EA}" dt="2024-12-19T06:10:14.996" v="4970" actId="47"/>
        <pc:sldMkLst>
          <pc:docMk/>
          <pc:sldMk cId="1755525962" sldId="872"/>
        </pc:sldMkLst>
      </pc:sldChg>
      <pc:sldChg chg="addSp delSp modSp add mod">
        <pc:chgData name="Merve Tekin" userId="f9153270-d808-4615-97b1-e6734aef416e" providerId="ADAL" clId="{8E1D4969-ABB9-4D90-B88E-BC369518F6EA}" dt="2024-12-19T13:04:25.961" v="6344" actId="1076"/>
        <pc:sldMkLst>
          <pc:docMk/>
          <pc:sldMk cId="3648181205" sldId="873"/>
        </pc:sldMkLst>
        <pc:spChg chg="mod">
          <ac:chgData name="Merve Tekin" userId="f9153270-d808-4615-97b1-e6734aef416e" providerId="ADAL" clId="{8E1D4969-ABB9-4D90-B88E-BC369518F6EA}" dt="2024-12-19T13:04:25.961" v="6344" actId="1076"/>
          <ac:spMkLst>
            <pc:docMk/>
            <pc:sldMk cId="3648181205" sldId="873"/>
            <ac:spMk id="119" creationId="{1814D755-91A5-8987-3B77-EA1B558A3705}"/>
          </ac:spMkLst>
        </pc:spChg>
        <pc:picChg chg="add mod">
          <ac:chgData name="Merve Tekin" userId="f9153270-d808-4615-97b1-e6734aef416e" providerId="ADAL" clId="{8E1D4969-ABB9-4D90-B88E-BC369518F6EA}" dt="2024-12-19T13:04:20.411" v="6343" actId="14100"/>
          <ac:picMkLst>
            <pc:docMk/>
            <pc:sldMk cId="3648181205" sldId="873"/>
            <ac:picMk id="6" creationId="{C6132158-E9AD-DCCB-7B71-DEE773F14DF4}"/>
          </ac:picMkLst>
        </pc:picChg>
      </pc:sldChg>
      <pc:sldChg chg="addSp delSp modSp new mod">
        <pc:chgData name="Merve Tekin" userId="f9153270-d808-4615-97b1-e6734aef416e" providerId="ADAL" clId="{8E1D4969-ABB9-4D90-B88E-BC369518F6EA}" dt="2024-12-19T11:11:55.282" v="5128" actId="1076"/>
        <pc:sldMkLst>
          <pc:docMk/>
          <pc:sldMk cId="3170888029" sldId="874"/>
        </pc:sldMkLst>
        <pc:spChg chg="add mod">
          <ac:chgData name="Merve Tekin" userId="f9153270-d808-4615-97b1-e6734aef416e" providerId="ADAL" clId="{8E1D4969-ABB9-4D90-B88E-BC369518F6EA}" dt="2024-12-19T06:12:28.351" v="5059" actId="1076"/>
          <ac:spMkLst>
            <pc:docMk/>
            <pc:sldMk cId="3170888029" sldId="874"/>
            <ac:spMk id="6" creationId="{7D39AEE3-387B-2B29-2E11-7965A076CF1A}"/>
          </ac:spMkLst>
        </pc:spChg>
        <pc:picChg chg="add mod">
          <ac:chgData name="Merve Tekin" userId="f9153270-d808-4615-97b1-e6734aef416e" providerId="ADAL" clId="{8E1D4969-ABB9-4D90-B88E-BC369518F6EA}" dt="2024-12-19T11:11:55.282" v="5128" actId="1076"/>
          <ac:picMkLst>
            <pc:docMk/>
            <pc:sldMk cId="3170888029" sldId="874"/>
            <ac:picMk id="4" creationId="{91EDF3A3-6383-48FC-A89B-BA298D32981C}"/>
          </ac:picMkLst>
        </pc:picChg>
      </pc:sldChg>
      <pc:sldChg chg="new del">
        <pc:chgData name="Merve Tekin" userId="f9153270-d808-4615-97b1-e6734aef416e" providerId="ADAL" clId="{8E1D4969-ABB9-4D90-B88E-BC369518F6EA}" dt="2024-12-25T06:54:03.639" v="6347" actId="47"/>
        <pc:sldMkLst>
          <pc:docMk/>
          <pc:sldMk cId="4238412715" sldId="875"/>
        </pc:sldMkLst>
      </pc:sldChg>
      <pc:sldChg chg="modSp add mod">
        <pc:chgData name="Merve Tekin" userId="f9153270-d808-4615-97b1-e6734aef416e" providerId="ADAL" clId="{8E1D4969-ABB9-4D90-B88E-BC369518F6EA}" dt="2024-12-25T06:59:03.630" v="6595" actId="108"/>
        <pc:sldMkLst>
          <pc:docMk/>
          <pc:sldMk cId="257463781" sldId="876"/>
        </pc:sldMkLst>
        <pc:spChg chg="mod">
          <ac:chgData name="Merve Tekin" userId="f9153270-d808-4615-97b1-e6734aef416e" providerId="ADAL" clId="{8E1D4969-ABB9-4D90-B88E-BC369518F6EA}" dt="2024-12-25T06:59:03.630" v="6595" actId="108"/>
          <ac:spMkLst>
            <pc:docMk/>
            <pc:sldMk cId="257463781" sldId="876"/>
            <ac:spMk id="3" creationId="{ABA9F2DF-0671-48C7-28C5-4D81ECAF4F14}"/>
          </ac:spMkLst>
        </pc:spChg>
      </pc:sldChg>
      <pc:sldMasterChg chg="addSp delSp modSp mod modSldLayout">
        <pc:chgData name="Merve Tekin" userId="f9153270-d808-4615-97b1-e6734aef416e" providerId="ADAL" clId="{8E1D4969-ABB9-4D90-B88E-BC369518F6EA}" dt="2024-12-16T11:42:21.300" v="1356" actId="14100"/>
        <pc:sldMasterMkLst>
          <pc:docMk/>
          <pc:sldMasterMk cId="0" sldId="2147483648"/>
        </pc:sldMasterMkLst>
        <pc:spChg chg="mod">
          <ac:chgData name="Merve Tekin" userId="f9153270-d808-4615-97b1-e6734aef416e" providerId="ADAL" clId="{8E1D4969-ABB9-4D90-B88E-BC369518F6EA}" dt="2024-12-16T11:42:21.300" v="1356" actId="14100"/>
          <ac:spMkLst>
            <pc:docMk/>
            <pc:sldMasterMk cId="0" sldId="2147483648"/>
            <ac:spMk id="10" creationId="{00000000-0000-0000-0000-000000000000}"/>
          </ac:spMkLst>
        </pc:spChg>
        <pc:spChg chg="mod">
          <ac:chgData name="Merve Tekin" userId="f9153270-d808-4615-97b1-e6734aef416e" providerId="ADAL" clId="{8E1D4969-ABB9-4D90-B88E-BC369518F6EA}" dt="2024-12-16T11:41:53.118" v="1353" actId="1076"/>
          <ac:spMkLst>
            <pc:docMk/>
            <pc:sldMasterMk cId="0" sldId="2147483648"/>
            <ac:spMk id="11" creationId="{00000000-0000-0000-0000-000000000000}"/>
          </ac:spMkLst>
        </pc:spChg>
        <pc:sldLayoutChg chg="delSp mod">
          <pc:chgData name="Merve Tekin" userId="f9153270-d808-4615-97b1-e6734aef416e" providerId="ADAL" clId="{8E1D4969-ABB9-4D90-B88E-BC369518F6EA}" dt="2024-12-16T11:39:17.246" v="1341" actId="478"/>
          <pc:sldLayoutMkLst>
            <pc:docMk/>
            <pc:sldMasterMk cId="0" sldId="2147483648"/>
            <pc:sldLayoutMk cId="0" sldId="2147483649"/>
          </pc:sldLayoutMkLst>
        </pc:sldLayoutChg>
      </pc:sldMasterChg>
    </pc:docChg>
  </pc:docChgLst>
  <pc:docChgLst>
    <pc:chgData name="Merve Tekin" userId="f9153270-d808-4615-97b1-e6734aef416e" providerId="ADAL" clId="{FAEBB6CB-FA54-4723-91B1-CCFC231C9461}"/>
    <pc:docChg chg="undo custSel addSld delSld modSld">
      <pc:chgData name="Merve Tekin" userId="f9153270-d808-4615-97b1-e6734aef416e" providerId="ADAL" clId="{FAEBB6CB-FA54-4723-91B1-CCFC231C9461}" dt="2024-10-15T10:28:14.624" v="5964" actId="20577"/>
      <pc:docMkLst>
        <pc:docMk/>
      </pc:docMkLst>
      <pc:sldChg chg="modSp mod">
        <pc:chgData name="Merve Tekin" userId="f9153270-d808-4615-97b1-e6734aef416e" providerId="ADAL" clId="{FAEBB6CB-FA54-4723-91B1-CCFC231C9461}" dt="2024-10-14T08:08:51.975" v="59" actId="20577"/>
        <pc:sldMkLst>
          <pc:docMk/>
          <pc:sldMk cId="0" sldId="256"/>
        </pc:sldMkLst>
        <pc:spChg chg="mod">
          <ac:chgData name="Merve Tekin" userId="f9153270-d808-4615-97b1-e6734aef416e" providerId="ADAL" clId="{FAEBB6CB-FA54-4723-91B1-CCFC231C9461}" dt="2024-10-14T08:08:51.975" v="59" actId="20577"/>
          <ac:spMkLst>
            <pc:docMk/>
            <pc:sldMk cId="0" sldId="256"/>
            <ac:spMk id="92" creationId="{00000000-0000-0000-0000-000000000000}"/>
          </ac:spMkLst>
        </pc:spChg>
      </pc:sldChg>
      <pc:sldChg chg="modSp mod">
        <pc:chgData name="Merve Tekin" userId="f9153270-d808-4615-97b1-e6734aef416e" providerId="ADAL" clId="{FAEBB6CB-FA54-4723-91B1-CCFC231C9461}" dt="2024-10-15T10:23:51.678" v="5950" actId="123"/>
        <pc:sldMkLst>
          <pc:docMk/>
          <pc:sldMk cId="2545732149" sldId="776"/>
        </pc:sldMkLst>
      </pc:sldChg>
      <pc:sldChg chg="new del">
        <pc:chgData name="Merve Tekin" userId="f9153270-d808-4615-97b1-e6734aef416e" providerId="ADAL" clId="{FAEBB6CB-FA54-4723-91B1-CCFC231C9461}" dt="2024-10-14T09:23:42.286" v="906" actId="47"/>
        <pc:sldMkLst>
          <pc:docMk/>
          <pc:sldMk cId="2110433767" sldId="777"/>
        </pc:sldMkLst>
      </pc:sldChg>
      <pc:sldChg chg="modSp add mod">
        <pc:chgData name="Merve Tekin" userId="f9153270-d808-4615-97b1-e6734aef416e" providerId="ADAL" clId="{FAEBB6CB-FA54-4723-91B1-CCFC231C9461}" dt="2024-10-15T10:24:00.603" v="5951" actId="123"/>
        <pc:sldMkLst>
          <pc:docMk/>
          <pc:sldMk cId="749460594" sldId="778"/>
        </pc:sldMkLst>
      </pc:sldChg>
      <pc:sldChg chg="new del">
        <pc:chgData name="Merve Tekin" userId="f9153270-d808-4615-97b1-e6734aef416e" providerId="ADAL" clId="{FAEBB6CB-FA54-4723-91B1-CCFC231C9461}" dt="2024-10-14T09:31:45.729" v="1396" actId="47"/>
        <pc:sldMkLst>
          <pc:docMk/>
          <pc:sldMk cId="2416259937" sldId="779"/>
        </pc:sldMkLst>
      </pc:sldChg>
      <pc:sldChg chg="addSp delSp new del mod">
        <pc:chgData name="Merve Tekin" userId="f9153270-d808-4615-97b1-e6734aef416e" providerId="ADAL" clId="{FAEBB6CB-FA54-4723-91B1-CCFC231C9461}" dt="2024-10-14T09:31:40.589" v="1393" actId="47"/>
        <pc:sldMkLst>
          <pc:docMk/>
          <pc:sldMk cId="3658255426" sldId="779"/>
        </pc:sldMkLst>
      </pc:sldChg>
      <pc:sldChg chg="modSp add mod">
        <pc:chgData name="Merve Tekin" userId="f9153270-d808-4615-97b1-e6734aef416e" providerId="ADAL" clId="{FAEBB6CB-FA54-4723-91B1-CCFC231C9461}" dt="2024-10-15T10:24:05.869" v="5952" actId="123"/>
        <pc:sldMkLst>
          <pc:docMk/>
          <pc:sldMk cId="4236306746" sldId="780"/>
        </pc:sldMkLst>
      </pc:sldChg>
      <pc:sldChg chg="new del">
        <pc:chgData name="Merve Tekin" userId="f9153270-d808-4615-97b1-e6734aef416e" providerId="ADAL" clId="{FAEBB6CB-FA54-4723-91B1-CCFC231C9461}" dt="2024-10-14T09:38:39.504" v="1803" actId="47"/>
        <pc:sldMkLst>
          <pc:docMk/>
          <pc:sldMk cId="58077754" sldId="781"/>
        </pc:sldMkLst>
      </pc:sldChg>
      <pc:sldChg chg="modSp add mod">
        <pc:chgData name="Merve Tekin" userId="f9153270-d808-4615-97b1-e6734aef416e" providerId="ADAL" clId="{FAEBB6CB-FA54-4723-91B1-CCFC231C9461}" dt="2024-10-15T10:24:12.732" v="5953" actId="123"/>
        <pc:sldMkLst>
          <pc:docMk/>
          <pc:sldMk cId="962845359" sldId="782"/>
        </pc:sldMkLst>
      </pc:sldChg>
      <pc:sldChg chg="new del">
        <pc:chgData name="Merve Tekin" userId="f9153270-d808-4615-97b1-e6734aef416e" providerId="ADAL" clId="{FAEBB6CB-FA54-4723-91B1-CCFC231C9461}" dt="2024-10-14T11:00:46.268" v="2611" actId="47"/>
        <pc:sldMkLst>
          <pc:docMk/>
          <pc:sldMk cId="1959791772" sldId="783"/>
        </pc:sldMkLst>
      </pc:sldChg>
      <pc:sldChg chg="modSp add mod">
        <pc:chgData name="Merve Tekin" userId="f9153270-d808-4615-97b1-e6734aef416e" providerId="ADAL" clId="{FAEBB6CB-FA54-4723-91B1-CCFC231C9461}" dt="2024-10-15T10:28:14.624" v="5964" actId="20577"/>
        <pc:sldMkLst>
          <pc:docMk/>
          <pc:sldMk cId="2902631180" sldId="784"/>
        </pc:sldMkLst>
      </pc:sldChg>
      <pc:sldChg chg="new del">
        <pc:chgData name="Merve Tekin" userId="f9153270-d808-4615-97b1-e6734aef416e" providerId="ADAL" clId="{FAEBB6CB-FA54-4723-91B1-CCFC231C9461}" dt="2024-10-14T11:06:18.601" v="3128" actId="47"/>
        <pc:sldMkLst>
          <pc:docMk/>
          <pc:sldMk cId="3812382922" sldId="785"/>
        </pc:sldMkLst>
      </pc:sldChg>
      <pc:sldChg chg="modSp add mod">
        <pc:chgData name="Merve Tekin" userId="f9153270-d808-4615-97b1-e6734aef416e" providerId="ADAL" clId="{FAEBB6CB-FA54-4723-91B1-CCFC231C9461}" dt="2024-10-15T10:24:26.854" v="5955" actId="123"/>
        <pc:sldMkLst>
          <pc:docMk/>
          <pc:sldMk cId="3636340196" sldId="786"/>
        </pc:sldMkLst>
      </pc:sldChg>
      <pc:sldChg chg="new del">
        <pc:chgData name="Merve Tekin" userId="f9153270-d808-4615-97b1-e6734aef416e" providerId="ADAL" clId="{FAEBB6CB-FA54-4723-91B1-CCFC231C9461}" dt="2024-10-14T11:13:16.034" v="3221" actId="47"/>
        <pc:sldMkLst>
          <pc:docMk/>
          <pc:sldMk cId="2001037295" sldId="787"/>
        </pc:sldMkLst>
      </pc:sldChg>
      <pc:sldChg chg="modSp add mod">
        <pc:chgData name="Merve Tekin" userId="f9153270-d808-4615-97b1-e6734aef416e" providerId="ADAL" clId="{FAEBB6CB-FA54-4723-91B1-CCFC231C9461}" dt="2024-10-15T10:24:41.757" v="5957" actId="123"/>
        <pc:sldMkLst>
          <pc:docMk/>
          <pc:sldMk cId="3283453024" sldId="788"/>
        </pc:sldMkLst>
      </pc:sldChg>
      <pc:sldChg chg="new del">
        <pc:chgData name="Merve Tekin" userId="f9153270-d808-4615-97b1-e6734aef416e" providerId="ADAL" clId="{FAEBB6CB-FA54-4723-91B1-CCFC231C9461}" dt="2024-10-14T11:26:07.816" v="3972" actId="47"/>
        <pc:sldMkLst>
          <pc:docMk/>
          <pc:sldMk cId="1663501828" sldId="789"/>
        </pc:sldMkLst>
      </pc:sldChg>
      <pc:sldChg chg="modSp add mod">
        <pc:chgData name="Merve Tekin" userId="f9153270-d808-4615-97b1-e6734aef416e" providerId="ADAL" clId="{FAEBB6CB-FA54-4723-91B1-CCFC231C9461}" dt="2024-10-15T10:25:31.661" v="5963" actId="12"/>
        <pc:sldMkLst>
          <pc:docMk/>
          <pc:sldMk cId="4275835026" sldId="790"/>
        </pc:sldMkLst>
      </pc:sldChg>
      <pc:sldChg chg="new del">
        <pc:chgData name="Merve Tekin" userId="f9153270-d808-4615-97b1-e6734aef416e" providerId="ADAL" clId="{FAEBB6CB-FA54-4723-91B1-CCFC231C9461}" dt="2024-10-14T11:27:52.760" v="4135" actId="47"/>
        <pc:sldMkLst>
          <pc:docMk/>
          <pc:sldMk cId="2197565135" sldId="791"/>
        </pc:sldMkLst>
      </pc:sldChg>
      <pc:sldChg chg="modSp add mod">
        <pc:chgData name="Merve Tekin" userId="f9153270-d808-4615-97b1-e6734aef416e" providerId="ADAL" clId="{FAEBB6CB-FA54-4723-91B1-CCFC231C9461}" dt="2024-10-15T10:25:14.786" v="5961" actId="6549"/>
        <pc:sldMkLst>
          <pc:docMk/>
          <pc:sldMk cId="3963277001" sldId="792"/>
        </pc:sldMkLst>
      </pc:sldChg>
      <pc:sldChg chg="new del">
        <pc:chgData name="Merve Tekin" userId="f9153270-d808-4615-97b1-e6734aef416e" providerId="ADAL" clId="{FAEBB6CB-FA54-4723-91B1-CCFC231C9461}" dt="2024-10-14T11:36:13.902" v="4369" actId="47"/>
        <pc:sldMkLst>
          <pc:docMk/>
          <pc:sldMk cId="4118658626" sldId="793"/>
        </pc:sldMkLst>
      </pc:sldChg>
      <pc:sldChg chg="add del">
        <pc:chgData name="Merve Tekin" userId="f9153270-d808-4615-97b1-e6734aef416e" providerId="ADAL" clId="{FAEBB6CB-FA54-4723-91B1-CCFC231C9461}" dt="2024-10-15T06:16:50.741" v="5489" actId="47"/>
        <pc:sldMkLst>
          <pc:docMk/>
          <pc:sldMk cId="2530772965" sldId="794"/>
        </pc:sldMkLst>
      </pc:sldChg>
      <pc:sldChg chg="new del">
        <pc:chgData name="Merve Tekin" userId="f9153270-d808-4615-97b1-e6734aef416e" providerId="ADAL" clId="{FAEBB6CB-FA54-4723-91B1-CCFC231C9461}" dt="2024-10-14T13:18:25.571" v="5396" actId="47"/>
        <pc:sldMkLst>
          <pc:docMk/>
          <pc:sldMk cId="728705110" sldId="795"/>
        </pc:sldMkLst>
      </pc:sldChg>
      <pc:sldChg chg="modSp add mod">
        <pc:chgData name="Merve Tekin" userId="f9153270-d808-4615-97b1-e6734aef416e" providerId="ADAL" clId="{FAEBB6CB-FA54-4723-91B1-CCFC231C9461}" dt="2024-10-14T13:19:20.872" v="5488" actId="20577"/>
        <pc:sldMkLst>
          <pc:docMk/>
          <pc:sldMk cId="85187321" sldId="796"/>
        </pc:sldMkLst>
      </pc:sldChg>
      <pc:sldChg chg="new del">
        <pc:chgData name="Merve Tekin" userId="f9153270-d808-4615-97b1-e6734aef416e" providerId="ADAL" clId="{FAEBB6CB-FA54-4723-91B1-CCFC231C9461}" dt="2024-10-15T06:22:07.326" v="5492" actId="47"/>
        <pc:sldMkLst>
          <pc:docMk/>
          <pc:sldMk cId="154513995" sldId="797"/>
        </pc:sldMkLst>
      </pc:sldChg>
      <pc:sldChg chg="modSp add mod">
        <pc:chgData name="Merve Tekin" userId="f9153270-d808-4615-97b1-e6734aef416e" providerId="ADAL" clId="{FAEBB6CB-FA54-4723-91B1-CCFC231C9461}" dt="2024-10-15T10:24:33.022" v="5956" actId="123"/>
        <pc:sldMkLst>
          <pc:docMk/>
          <pc:sldMk cId="2891274219" sldId="798"/>
        </pc:sldMkLst>
      </pc:sldChg>
      <pc:sldMasterChg chg="delSldLayout">
        <pc:chgData name="Merve Tekin" userId="f9153270-d808-4615-97b1-e6734aef416e" providerId="ADAL" clId="{FAEBB6CB-FA54-4723-91B1-CCFC231C9461}" dt="2024-10-14T11:27:52.760" v="4135" actId="47"/>
        <pc:sldMasterMkLst>
          <pc:docMk/>
          <pc:sldMasterMk cId="0" sldId="2147483648"/>
        </pc:sldMasterMkLst>
        <pc:sldLayoutChg chg="del">
          <pc:chgData name="Merve Tekin" userId="f9153270-d808-4615-97b1-e6734aef416e" providerId="ADAL" clId="{FAEBB6CB-FA54-4723-91B1-CCFC231C9461}" dt="2024-10-14T09:23:42.286" v="906" actId="47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Merve Tekin" userId="f9153270-d808-4615-97b1-e6734aef416e" providerId="ADAL" clId="{FAEBB6CB-FA54-4723-91B1-CCFC231C9461}" dt="2024-10-14T09:31:40.589" v="1393" actId="4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Merve Tekin" userId="f9153270-d808-4615-97b1-e6734aef416e" providerId="ADAL" clId="{FAEBB6CB-FA54-4723-91B1-CCFC231C9461}" dt="2024-10-14T09:31:45.729" v="1396" actId="47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Merve Tekin" userId="f9153270-d808-4615-97b1-e6734aef416e" providerId="ADAL" clId="{FAEBB6CB-FA54-4723-91B1-CCFC231C9461}" dt="2024-10-14T09:38:39.504" v="1803" actId="47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Merve Tekin" userId="f9153270-d808-4615-97b1-e6734aef416e" providerId="ADAL" clId="{FAEBB6CB-FA54-4723-91B1-CCFC231C9461}" dt="2024-10-14T11:00:46.268" v="2611" actId="47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Merve Tekin" userId="f9153270-d808-4615-97b1-e6734aef416e" providerId="ADAL" clId="{FAEBB6CB-FA54-4723-91B1-CCFC231C9461}" dt="2024-10-14T11:06:18.601" v="3128" actId="47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Merve Tekin" userId="f9153270-d808-4615-97b1-e6734aef416e" providerId="ADAL" clId="{FAEBB6CB-FA54-4723-91B1-CCFC231C9461}" dt="2024-10-14T11:13:16.034" v="3221" actId="47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Merve Tekin" userId="f9153270-d808-4615-97b1-e6734aef416e" providerId="ADAL" clId="{FAEBB6CB-FA54-4723-91B1-CCFC231C9461}" dt="2024-10-14T11:26:07.816" v="3972" actId="47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Merve Tekin" userId="f9153270-d808-4615-97b1-e6734aef416e" providerId="ADAL" clId="{FAEBB6CB-FA54-4723-91B1-CCFC231C9461}" dt="2024-10-14T11:27:52.760" v="4135" actId="47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</pc:chgInfo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mailto:learn@khas.edu.tr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mailto:learn@khas.edu.t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104F77-741D-4315-A577-C7507CD4053D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63D347F-C3C0-4549-9568-57C4EF5E0FC0}">
      <dgm:prSet/>
      <dgm:spPr/>
      <dgm:t>
        <a:bodyPr/>
        <a:lstStyle/>
        <a:p>
          <a:r>
            <a:rPr lang="tr-TR" b="1" dirty="0" err="1"/>
            <a:t>Students</a:t>
          </a:r>
          <a:r>
            <a:rPr lang="tr-TR" b="1" dirty="0"/>
            <a:t> can </a:t>
          </a:r>
          <a:r>
            <a:rPr lang="tr-TR" b="1" dirty="0" err="1"/>
            <a:t>complete</a:t>
          </a:r>
          <a:r>
            <a:rPr lang="tr-TR" b="1" dirty="0"/>
            <a:t> </a:t>
          </a:r>
          <a:r>
            <a:rPr lang="tr-TR" b="1" dirty="0" err="1"/>
            <a:t>the</a:t>
          </a:r>
          <a:r>
            <a:rPr lang="tr-TR" b="1" dirty="0"/>
            <a:t> </a:t>
          </a:r>
          <a:r>
            <a:rPr lang="tr-TR" b="1" dirty="0" err="1"/>
            <a:t>following</a:t>
          </a:r>
          <a:r>
            <a:rPr lang="tr-TR" b="1" dirty="0"/>
            <a:t> </a:t>
          </a:r>
          <a:r>
            <a:rPr lang="tr-TR" b="1" dirty="0" err="1"/>
            <a:t>operations</a:t>
          </a:r>
          <a:r>
            <a:rPr lang="tr-TR" b="1" dirty="0"/>
            <a:t> </a:t>
          </a:r>
          <a:r>
            <a:rPr lang="tr-TR" b="1" dirty="0" err="1"/>
            <a:t>regarding</a:t>
          </a:r>
          <a:r>
            <a:rPr lang="tr-TR" b="1" dirty="0"/>
            <a:t> </a:t>
          </a:r>
          <a:r>
            <a:rPr lang="tr-TR" b="1" dirty="0" err="1"/>
            <a:t>the</a:t>
          </a:r>
          <a:r>
            <a:rPr lang="tr-TR" b="1" dirty="0"/>
            <a:t> </a:t>
          </a:r>
          <a:r>
            <a:rPr lang="tr-TR" b="1" dirty="0" err="1"/>
            <a:t>course</a:t>
          </a:r>
          <a:r>
            <a:rPr lang="tr-TR" b="1" dirty="0"/>
            <a:t> </a:t>
          </a:r>
          <a:r>
            <a:rPr lang="tr-TR" b="1" dirty="0" err="1"/>
            <a:t>registration</a:t>
          </a:r>
          <a:r>
            <a:rPr lang="tr-TR" b="1" dirty="0"/>
            <a:t> on SPARKS.</a:t>
          </a:r>
          <a:endParaRPr lang="en-US" dirty="0"/>
        </a:p>
      </dgm:t>
    </dgm:pt>
    <dgm:pt modelId="{777511FF-3492-48E0-B58C-C4143A921BE8}" type="parTrans" cxnId="{A3D947DD-448D-4456-84BF-841483674C6D}">
      <dgm:prSet/>
      <dgm:spPr/>
      <dgm:t>
        <a:bodyPr/>
        <a:lstStyle/>
        <a:p>
          <a:endParaRPr lang="en-US"/>
        </a:p>
      </dgm:t>
    </dgm:pt>
    <dgm:pt modelId="{0D2576CF-9EFF-48BD-8B30-37B049F75037}" type="sibTrans" cxnId="{A3D947DD-448D-4456-84BF-841483674C6D}">
      <dgm:prSet/>
      <dgm:spPr/>
      <dgm:t>
        <a:bodyPr/>
        <a:lstStyle/>
        <a:p>
          <a:endParaRPr lang="en-US"/>
        </a:p>
      </dgm:t>
    </dgm:pt>
    <dgm:pt modelId="{5A898C90-DEB0-4B80-BE64-7AA0C0CD6B7F}">
      <dgm:prSet/>
      <dgm:spPr/>
      <dgm:t>
        <a:bodyPr/>
        <a:lstStyle/>
        <a:p>
          <a:r>
            <a:rPr lang="tr-TR" b="1" dirty="0"/>
            <a:t>Course </a:t>
          </a:r>
          <a:r>
            <a:rPr lang="tr-TR" b="1" dirty="0" err="1"/>
            <a:t>Registration</a:t>
          </a:r>
          <a:endParaRPr lang="en-US" b="1" dirty="0"/>
        </a:p>
      </dgm:t>
    </dgm:pt>
    <dgm:pt modelId="{07EC5BA6-7330-45E9-B7C5-FB9C56AE50E4}" type="parTrans" cxnId="{3D6C1837-70E5-4C7A-8DBF-8B01A970D984}">
      <dgm:prSet/>
      <dgm:spPr/>
      <dgm:t>
        <a:bodyPr/>
        <a:lstStyle/>
        <a:p>
          <a:endParaRPr lang="en-US"/>
        </a:p>
      </dgm:t>
    </dgm:pt>
    <dgm:pt modelId="{76E4E40D-40FF-42F0-8AEA-2129000087C0}" type="sibTrans" cxnId="{3D6C1837-70E5-4C7A-8DBF-8B01A970D984}">
      <dgm:prSet/>
      <dgm:spPr/>
      <dgm:t>
        <a:bodyPr/>
        <a:lstStyle/>
        <a:p>
          <a:endParaRPr lang="en-US"/>
        </a:p>
      </dgm:t>
    </dgm:pt>
    <dgm:pt modelId="{31236C85-D69D-4B76-9198-5C38D670CD53}">
      <dgm:prSet/>
      <dgm:spPr/>
      <dgm:t>
        <a:bodyPr/>
        <a:lstStyle/>
        <a:p>
          <a:r>
            <a:rPr lang="tr-TR" b="1" dirty="0" err="1"/>
            <a:t>Prebooked</a:t>
          </a:r>
          <a:r>
            <a:rPr lang="tr-TR" b="1" dirty="0"/>
            <a:t> / </a:t>
          </a:r>
          <a:r>
            <a:rPr lang="tr-TR" b="1" dirty="0" err="1"/>
            <a:t>Booked</a:t>
          </a:r>
          <a:r>
            <a:rPr lang="tr-TR" b="1" dirty="0"/>
            <a:t> Courses</a:t>
          </a:r>
          <a:endParaRPr lang="en-US" dirty="0"/>
        </a:p>
      </dgm:t>
    </dgm:pt>
    <dgm:pt modelId="{62914B79-F937-47D0-BEE9-DB40FBF5E185}" type="parTrans" cxnId="{C0121403-1BA2-4E03-A710-CFBC41D39DEE}">
      <dgm:prSet/>
      <dgm:spPr/>
      <dgm:t>
        <a:bodyPr/>
        <a:lstStyle/>
        <a:p>
          <a:endParaRPr lang="en-US"/>
        </a:p>
      </dgm:t>
    </dgm:pt>
    <dgm:pt modelId="{C92E9687-A08C-44BC-898A-5AC861B76276}" type="sibTrans" cxnId="{C0121403-1BA2-4E03-A710-CFBC41D39DEE}">
      <dgm:prSet/>
      <dgm:spPr/>
      <dgm:t>
        <a:bodyPr/>
        <a:lstStyle/>
        <a:p>
          <a:endParaRPr lang="en-US"/>
        </a:p>
      </dgm:t>
    </dgm:pt>
    <dgm:pt modelId="{7586DF9D-3D5A-4ED4-8C62-023CEBCA4A2F}">
      <dgm:prSet/>
      <dgm:spPr/>
      <dgm:t>
        <a:bodyPr/>
        <a:lstStyle/>
        <a:p>
          <a:r>
            <a:rPr lang="tr-TR" b="1" dirty="0"/>
            <a:t>Course </a:t>
          </a:r>
          <a:r>
            <a:rPr lang="tr-TR" b="1" dirty="0" err="1"/>
            <a:t>Withdrawal</a:t>
          </a:r>
          <a:endParaRPr lang="en-US" dirty="0"/>
        </a:p>
      </dgm:t>
    </dgm:pt>
    <dgm:pt modelId="{2207738F-1C93-4DE4-9DF4-CAD9A68A118C}" type="parTrans" cxnId="{502009E3-BAF9-4759-A43D-879F83394F56}">
      <dgm:prSet/>
      <dgm:spPr/>
      <dgm:t>
        <a:bodyPr/>
        <a:lstStyle/>
        <a:p>
          <a:endParaRPr lang="en-US"/>
        </a:p>
      </dgm:t>
    </dgm:pt>
    <dgm:pt modelId="{F377FF99-B0F4-4AFD-93EB-097226D878DC}" type="sibTrans" cxnId="{502009E3-BAF9-4759-A43D-879F83394F56}">
      <dgm:prSet/>
      <dgm:spPr/>
      <dgm:t>
        <a:bodyPr/>
        <a:lstStyle/>
        <a:p>
          <a:endParaRPr lang="en-US"/>
        </a:p>
      </dgm:t>
    </dgm:pt>
    <dgm:pt modelId="{ADF81E0B-2C1F-4202-9855-E6E6403615C7}">
      <dgm:prSet/>
      <dgm:spPr/>
      <dgm:t>
        <a:bodyPr/>
        <a:lstStyle/>
        <a:p>
          <a:r>
            <a:rPr lang="tr-TR" b="1" dirty="0"/>
            <a:t>Re-</a:t>
          </a:r>
          <a:r>
            <a:rPr lang="tr-TR" b="1" dirty="0" err="1"/>
            <a:t>registration</a:t>
          </a:r>
          <a:endParaRPr lang="en-US" dirty="0"/>
        </a:p>
      </dgm:t>
    </dgm:pt>
    <dgm:pt modelId="{8415A814-D54F-443C-9EFB-756E73D595BB}" type="sibTrans" cxnId="{3FE8A3CF-F589-4D49-A28C-76F80509255D}">
      <dgm:prSet/>
      <dgm:spPr/>
      <dgm:t>
        <a:bodyPr/>
        <a:lstStyle/>
        <a:p>
          <a:endParaRPr lang="en-US"/>
        </a:p>
      </dgm:t>
    </dgm:pt>
    <dgm:pt modelId="{D56E268B-B73C-4506-A34D-245BBC8918C8}" type="parTrans" cxnId="{3FE8A3CF-F589-4D49-A28C-76F80509255D}">
      <dgm:prSet/>
      <dgm:spPr/>
      <dgm:t>
        <a:bodyPr/>
        <a:lstStyle/>
        <a:p>
          <a:endParaRPr lang="en-US"/>
        </a:p>
      </dgm:t>
    </dgm:pt>
    <dgm:pt modelId="{28C622AF-55BD-4F06-881C-2D0E2193D598}" type="pres">
      <dgm:prSet presAssocID="{24104F77-741D-4315-A577-C7507CD4053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AF67D8C-B371-4D9F-AD5E-FAE11A7C4241}" type="pres">
      <dgm:prSet presAssocID="{263D347F-C3C0-4549-9568-57C4EF5E0FC0}" presName="hierRoot1" presStyleCnt="0"/>
      <dgm:spPr/>
    </dgm:pt>
    <dgm:pt modelId="{8C64B156-396F-4FEC-82E4-63984EC9966D}" type="pres">
      <dgm:prSet presAssocID="{263D347F-C3C0-4549-9568-57C4EF5E0FC0}" presName="composite" presStyleCnt="0"/>
      <dgm:spPr/>
    </dgm:pt>
    <dgm:pt modelId="{64CD51CA-49DA-4727-9B1B-753361A5B017}" type="pres">
      <dgm:prSet presAssocID="{263D347F-C3C0-4549-9568-57C4EF5E0FC0}" presName="background" presStyleLbl="node0" presStyleIdx="0" presStyleCnt="1"/>
      <dgm:spPr/>
    </dgm:pt>
    <dgm:pt modelId="{525CC9F5-3CF7-4CE1-89E7-DD9BC0B8F12A}" type="pres">
      <dgm:prSet presAssocID="{263D347F-C3C0-4549-9568-57C4EF5E0FC0}" presName="text" presStyleLbl="fgAcc0" presStyleIdx="0" presStyleCnt="1" custScaleX="149398">
        <dgm:presLayoutVars>
          <dgm:chPref val="3"/>
        </dgm:presLayoutVars>
      </dgm:prSet>
      <dgm:spPr/>
    </dgm:pt>
    <dgm:pt modelId="{050448F0-245B-41FA-999F-2E34BE592AE6}" type="pres">
      <dgm:prSet presAssocID="{263D347F-C3C0-4549-9568-57C4EF5E0FC0}" presName="hierChild2" presStyleCnt="0"/>
      <dgm:spPr/>
    </dgm:pt>
    <dgm:pt modelId="{1DED99A6-4ADA-469A-8085-981FC3E16E09}" type="pres">
      <dgm:prSet presAssocID="{D56E268B-B73C-4506-A34D-245BBC8918C8}" presName="Name10" presStyleLbl="parChTrans1D2" presStyleIdx="0" presStyleCnt="4"/>
      <dgm:spPr/>
    </dgm:pt>
    <dgm:pt modelId="{2EF2CEC5-2855-432A-B17C-858C38D6529C}" type="pres">
      <dgm:prSet presAssocID="{ADF81E0B-2C1F-4202-9855-E6E6403615C7}" presName="hierRoot2" presStyleCnt="0"/>
      <dgm:spPr/>
    </dgm:pt>
    <dgm:pt modelId="{D8EC4D6D-0B3C-4797-9C9E-F6EDEA0070D3}" type="pres">
      <dgm:prSet presAssocID="{ADF81E0B-2C1F-4202-9855-E6E6403615C7}" presName="composite2" presStyleCnt="0"/>
      <dgm:spPr/>
    </dgm:pt>
    <dgm:pt modelId="{8B2D1D02-22CB-4DF4-9DE1-DC9EFF5CA2D9}" type="pres">
      <dgm:prSet presAssocID="{ADF81E0B-2C1F-4202-9855-E6E6403615C7}" presName="background2" presStyleLbl="node2" presStyleIdx="0" presStyleCnt="4"/>
      <dgm:spPr/>
    </dgm:pt>
    <dgm:pt modelId="{1B826A77-D6E9-4ED5-8E65-5DEB10ADEA55}" type="pres">
      <dgm:prSet presAssocID="{ADF81E0B-2C1F-4202-9855-E6E6403615C7}" presName="text2" presStyleLbl="fgAcc2" presStyleIdx="0" presStyleCnt="4">
        <dgm:presLayoutVars>
          <dgm:chPref val="3"/>
        </dgm:presLayoutVars>
      </dgm:prSet>
      <dgm:spPr/>
    </dgm:pt>
    <dgm:pt modelId="{21946311-AE52-44F9-9C6A-335A2C846E23}" type="pres">
      <dgm:prSet presAssocID="{ADF81E0B-2C1F-4202-9855-E6E6403615C7}" presName="hierChild3" presStyleCnt="0"/>
      <dgm:spPr/>
    </dgm:pt>
    <dgm:pt modelId="{0125CE6C-343A-4624-AE7C-734C7AAEFDFB}" type="pres">
      <dgm:prSet presAssocID="{07EC5BA6-7330-45E9-B7C5-FB9C56AE50E4}" presName="Name10" presStyleLbl="parChTrans1D2" presStyleIdx="1" presStyleCnt="4"/>
      <dgm:spPr/>
    </dgm:pt>
    <dgm:pt modelId="{BC9F58EF-B647-4C14-A807-6A3D00E5C9AB}" type="pres">
      <dgm:prSet presAssocID="{5A898C90-DEB0-4B80-BE64-7AA0C0CD6B7F}" presName="hierRoot2" presStyleCnt="0"/>
      <dgm:spPr/>
    </dgm:pt>
    <dgm:pt modelId="{675B416B-E005-434D-9376-113B2D6A9705}" type="pres">
      <dgm:prSet presAssocID="{5A898C90-DEB0-4B80-BE64-7AA0C0CD6B7F}" presName="composite2" presStyleCnt="0"/>
      <dgm:spPr/>
    </dgm:pt>
    <dgm:pt modelId="{8667D1BD-BAE0-42B4-B031-8884CF21DD21}" type="pres">
      <dgm:prSet presAssocID="{5A898C90-DEB0-4B80-BE64-7AA0C0CD6B7F}" presName="background2" presStyleLbl="node2" presStyleIdx="1" presStyleCnt="4"/>
      <dgm:spPr/>
    </dgm:pt>
    <dgm:pt modelId="{6C1A681E-EFD7-4221-8C5F-98BE3F7F67BD}" type="pres">
      <dgm:prSet presAssocID="{5A898C90-DEB0-4B80-BE64-7AA0C0CD6B7F}" presName="text2" presStyleLbl="fgAcc2" presStyleIdx="1" presStyleCnt="4">
        <dgm:presLayoutVars>
          <dgm:chPref val="3"/>
        </dgm:presLayoutVars>
      </dgm:prSet>
      <dgm:spPr/>
    </dgm:pt>
    <dgm:pt modelId="{FBA56F06-D9E7-4876-B4BF-6948E465B59F}" type="pres">
      <dgm:prSet presAssocID="{5A898C90-DEB0-4B80-BE64-7AA0C0CD6B7F}" presName="hierChild3" presStyleCnt="0"/>
      <dgm:spPr/>
    </dgm:pt>
    <dgm:pt modelId="{34B6216D-95B6-4272-AA36-45C0C5EDDACC}" type="pres">
      <dgm:prSet presAssocID="{62914B79-F937-47D0-BEE9-DB40FBF5E185}" presName="Name10" presStyleLbl="parChTrans1D2" presStyleIdx="2" presStyleCnt="4"/>
      <dgm:spPr/>
    </dgm:pt>
    <dgm:pt modelId="{543173CE-603F-4FCD-A454-18B855F07DE4}" type="pres">
      <dgm:prSet presAssocID="{31236C85-D69D-4B76-9198-5C38D670CD53}" presName="hierRoot2" presStyleCnt="0"/>
      <dgm:spPr/>
    </dgm:pt>
    <dgm:pt modelId="{02F8C755-564F-4BE2-9A64-FCC4BAF56E52}" type="pres">
      <dgm:prSet presAssocID="{31236C85-D69D-4B76-9198-5C38D670CD53}" presName="composite2" presStyleCnt="0"/>
      <dgm:spPr/>
    </dgm:pt>
    <dgm:pt modelId="{EA465B38-9D14-49E1-8ABE-24BCC4E23924}" type="pres">
      <dgm:prSet presAssocID="{31236C85-D69D-4B76-9198-5C38D670CD53}" presName="background2" presStyleLbl="node2" presStyleIdx="2" presStyleCnt="4"/>
      <dgm:spPr/>
    </dgm:pt>
    <dgm:pt modelId="{8D9C3250-3A0D-427A-B326-8A45FAC0E126}" type="pres">
      <dgm:prSet presAssocID="{31236C85-D69D-4B76-9198-5C38D670CD53}" presName="text2" presStyleLbl="fgAcc2" presStyleIdx="2" presStyleCnt="4">
        <dgm:presLayoutVars>
          <dgm:chPref val="3"/>
        </dgm:presLayoutVars>
      </dgm:prSet>
      <dgm:spPr/>
    </dgm:pt>
    <dgm:pt modelId="{48BB1F6E-2BAC-4DE3-9775-57ACE8822474}" type="pres">
      <dgm:prSet presAssocID="{31236C85-D69D-4B76-9198-5C38D670CD53}" presName="hierChild3" presStyleCnt="0"/>
      <dgm:spPr/>
    </dgm:pt>
    <dgm:pt modelId="{44FDD9BB-9A97-43FC-8216-947C02E3E452}" type="pres">
      <dgm:prSet presAssocID="{2207738F-1C93-4DE4-9DF4-CAD9A68A118C}" presName="Name10" presStyleLbl="parChTrans1D2" presStyleIdx="3" presStyleCnt="4"/>
      <dgm:spPr/>
    </dgm:pt>
    <dgm:pt modelId="{64CC9EFA-12A7-436C-9A54-A53421E95E09}" type="pres">
      <dgm:prSet presAssocID="{7586DF9D-3D5A-4ED4-8C62-023CEBCA4A2F}" presName="hierRoot2" presStyleCnt="0"/>
      <dgm:spPr/>
    </dgm:pt>
    <dgm:pt modelId="{FA5BC560-B67E-430E-A449-B4EBDCCA1370}" type="pres">
      <dgm:prSet presAssocID="{7586DF9D-3D5A-4ED4-8C62-023CEBCA4A2F}" presName="composite2" presStyleCnt="0"/>
      <dgm:spPr/>
    </dgm:pt>
    <dgm:pt modelId="{8DDCFE9C-1409-499C-BA13-A32B69A4103E}" type="pres">
      <dgm:prSet presAssocID="{7586DF9D-3D5A-4ED4-8C62-023CEBCA4A2F}" presName="background2" presStyleLbl="node2" presStyleIdx="3" presStyleCnt="4"/>
      <dgm:spPr/>
    </dgm:pt>
    <dgm:pt modelId="{A3059DDA-4FFD-4BCF-9EC4-95DF87A03B37}" type="pres">
      <dgm:prSet presAssocID="{7586DF9D-3D5A-4ED4-8C62-023CEBCA4A2F}" presName="text2" presStyleLbl="fgAcc2" presStyleIdx="3" presStyleCnt="4">
        <dgm:presLayoutVars>
          <dgm:chPref val="3"/>
        </dgm:presLayoutVars>
      </dgm:prSet>
      <dgm:spPr/>
    </dgm:pt>
    <dgm:pt modelId="{A424DF12-9146-4BCE-B95A-AACFFEAF203D}" type="pres">
      <dgm:prSet presAssocID="{7586DF9D-3D5A-4ED4-8C62-023CEBCA4A2F}" presName="hierChild3" presStyleCnt="0"/>
      <dgm:spPr/>
    </dgm:pt>
  </dgm:ptLst>
  <dgm:cxnLst>
    <dgm:cxn modelId="{C0121403-1BA2-4E03-A710-CFBC41D39DEE}" srcId="{263D347F-C3C0-4549-9568-57C4EF5E0FC0}" destId="{31236C85-D69D-4B76-9198-5C38D670CD53}" srcOrd="2" destOrd="0" parTransId="{62914B79-F937-47D0-BEE9-DB40FBF5E185}" sibTransId="{C92E9687-A08C-44BC-898A-5AC861B76276}"/>
    <dgm:cxn modelId="{3D6C1837-70E5-4C7A-8DBF-8B01A970D984}" srcId="{263D347F-C3C0-4549-9568-57C4EF5E0FC0}" destId="{5A898C90-DEB0-4B80-BE64-7AA0C0CD6B7F}" srcOrd="1" destOrd="0" parTransId="{07EC5BA6-7330-45E9-B7C5-FB9C56AE50E4}" sibTransId="{76E4E40D-40FF-42F0-8AEA-2129000087C0}"/>
    <dgm:cxn modelId="{079D5D47-33D6-4A04-915F-32E6924DFA2F}" type="presOf" srcId="{07EC5BA6-7330-45E9-B7C5-FB9C56AE50E4}" destId="{0125CE6C-343A-4624-AE7C-734C7AAEFDFB}" srcOrd="0" destOrd="0" presId="urn:microsoft.com/office/officeart/2005/8/layout/hierarchy1"/>
    <dgm:cxn modelId="{DAF52368-312B-4238-BBED-B37FE2BF7CDB}" type="presOf" srcId="{D56E268B-B73C-4506-A34D-245BBC8918C8}" destId="{1DED99A6-4ADA-469A-8085-981FC3E16E09}" srcOrd="0" destOrd="0" presId="urn:microsoft.com/office/officeart/2005/8/layout/hierarchy1"/>
    <dgm:cxn modelId="{22F41D4B-2DF3-4856-9CCC-A7B60EDBFA7F}" type="presOf" srcId="{62914B79-F937-47D0-BEE9-DB40FBF5E185}" destId="{34B6216D-95B6-4272-AA36-45C0C5EDDACC}" srcOrd="0" destOrd="0" presId="urn:microsoft.com/office/officeart/2005/8/layout/hierarchy1"/>
    <dgm:cxn modelId="{3C8D0D6D-A7E5-4703-9D72-2986226EB4AB}" type="presOf" srcId="{24104F77-741D-4315-A577-C7507CD4053D}" destId="{28C622AF-55BD-4F06-881C-2D0E2193D598}" srcOrd="0" destOrd="0" presId="urn:microsoft.com/office/officeart/2005/8/layout/hierarchy1"/>
    <dgm:cxn modelId="{357CFF9E-93D5-4FA9-BDCB-39D962E4A6F0}" type="presOf" srcId="{5A898C90-DEB0-4B80-BE64-7AA0C0CD6B7F}" destId="{6C1A681E-EFD7-4221-8C5F-98BE3F7F67BD}" srcOrd="0" destOrd="0" presId="urn:microsoft.com/office/officeart/2005/8/layout/hierarchy1"/>
    <dgm:cxn modelId="{C8AAB5A4-A17B-4CC0-BA1D-DBB809CCA93E}" type="presOf" srcId="{ADF81E0B-2C1F-4202-9855-E6E6403615C7}" destId="{1B826A77-D6E9-4ED5-8E65-5DEB10ADEA55}" srcOrd="0" destOrd="0" presId="urn:microsoft.com/office/officeart/2005/8/layout/hierarchy1"/>
    <dgm:cxn modelId="{D9BB8FAD-FD7B-4963-864E-3182A6084FB5}" type="presOf" srcId="{31236C85-D69D-4B76-9198-5C38D670CD53}" destId="{8D9C3250-3A0D-427A-B326-8A45FAC0E126}" srcOrd="0" destOrd="0" presId="urn:microsoft.com/office/officeart/2005/8/layout/hierarchy1"/>
    <dgm:cxn modelId="{5F22D0BA-039E-4478-8FBA-547D9A47601A}" type="presOf" srcId="{263D347F-C3C0-4549-9568-57C4EF5E0FC0}" destId="{525CC9F5-3CF7-4CE1-89E7-DD9BC0B8F12A}" srcOrd="0" destOrd="0" presId="urn:microsoft.com/office/officeart/2005/8/layout/hierarchy1"/>
    <dgm:cxn modelId="{41C177CA-4ED8-42F9-B99A-BA56E7E02E71}" type="presOf" srcId="{2207738F-1C93-4DE4-9DF4-CAD9A68A118C}" destId="{44FDD9BB-9A97-43FC-8216-947C02E3E452}" srcOrd="0" destOrd="0" presId="urn:microsoft.com/office/officeart/2005/8/layout/hierarchy1"/>
    <dgm:cxn modelId="{3FE8A3CF-F589-4D49-A28C-76F80509255D}" srcId="{263D347F-C3C0-4549-9568-57C4EF5E0FC0}" destId="{ADF81E0B-2C1F-4202-9855-E6E6403615C7}" srcOrd="0" destOrd="0" parTransId="{D56E268B-B73C-4506-A34D-245BBC8918C8}" sibTransId="{8415A814-D54F-443C-9EFB-756E73D595BB}"/>
    <dgm:cxn modelId="{E9A1DDD7-9C65-462D-96F8-33E0667D13C9}" type="presOf" srcId="{7586DF9D-3D5A-4ED4-8C62-023CEBCA4A2F}" destId="{A3059DDA-4FFD-4BCF-9EC4-95DF87A03B37}" srcOrd="0" destOrd="0" presId="urn:microsoft.com/office/officeart/2005/8/layout/hierarchy1"/>
    <dgm:cxn modelId="{A3D947DD-448D-4456-84BF-841483674C6D}" srcId="{24104F77-741D-4315-A577-C7507CD4053D}" destId="{263D347F-C3C0-4549-9568-57C4EF5E0FC0}" srcOrd="0" destOrd="0" parTransId="{777511FF-3492-48E0-B58C-C4143A921BE8}" sibTransId="{0D2576CF-9EFF-48BD-8B30-37B049F75037}"/>
    <dgm:cxn modelId="{502009E3-BAF9-4759-A43D-879F83394F56}" srcId="{263D347F-C3C0-4549-9568-57C4EF5E0FC0}" destId="{7586DF9D-3D5A-4ED4-8C62-023CEBCA4A2F}" srcOrd="3" destOrd="0" parTransId="{2207738F-1C93-4DE4-9DF4-CAD9A68A118C}" sibTransId="{F377FF99-B0F4-4AFD-93EB-097226D878DC}"/>
    <dgm:cxn modelId="{0AB8F222-C0EA-45A1-ADDE-268A1BD8FAB1}" type="presParOf" srcId="{28C622AF-55BD-4F06-881C-2D0E2193D598}" destId="{9AF67D8C-B371-4D9F-AD5E-FAE11A7C4241}" srcOrd="0" destOrd="0" presId="urn:microsoft.com/office/officeart/2005/8/layout/hierarchy1"/>
    <dgm:cxn modelId="{0DBEF82F-332F-4B05-A3B9-7D996CD00E4D}" type="presParOf" srcId="{9AF67D8C-B371-4D9F-AD5E-FAE11A7C4241}" destId="{8C64B156-396F-4FEC-82E4-63984EC9966D}" srcOrd="0" destOrd="0" presId="urn:microsoft.com/office/officeart/2005/8/layout/hierarchy1"/>
    <dgm:cxn modelId="{1588CE82-74BA-4F95-8291-9B10B1340863}" type="presParOf" srcId="{8C64B156-396F-4FEC-82E4-63984EC9966D}" destId="{64CD51CA-49DA-4727-9B1B-753361A5B017}" srcOrd="0" destOrd="0" presId="urn:microsoft.com/office/officeart/2005/8/layout/hierarchy1"/>
    <dgm:cxn modelId="{1B765556-A1D5-4F48-81B4-9DE832D898C6}" type="presParOf" srcId="{8C64B156-396F-4FEC-82E4-63984EC9966D}" destId="{525CC9F5-3CF7-4CE1-89E7-DD9BC0B8F12A}" srcOrd="1" destOrd="0" presId="urn:microsoft.com/office/officeart/2005/8/layout/hierarchy1"/>
    <dgm:cxn modelId="{6A1BCB2E-4F52-47F4-84A4-8A76C560BE1E}" type="presParOf" srcId="{9AF67D8C-B371-4D9F-AD5E-FAE11A7C4241}" destId="{050448F0-245B-41FA-999F-2E34BE592AE6}" srcOrd="1" destOrd="0" presId="urn:microsoft.com/office/officeart/2005/8/layout/hierarchy1"/>
    <dgm:cxn modelId="{FE9521CD-07FD-43A6-91BE-A41FE1DA0669}" type="presParOf" srcId="{050448F0-245B-41FA-999F-2E34BE592AE6}" destId="{1DED99A6-4ADA-469A-8085-981FC3E16E09}" srcOrd="0" destOrd="0" presId="urn:microsoft.com/office/officeart/2005/8/layout/hierarchy1"/>
    <dgm:cxn modelId="{3F5D25E6-FA55-4B4D-93FB-35EF7AF60B43}" type="presParOf" srcId="{050448F0-245B-41FA-999F-2E34BE592AE6}" destId="{2EF2CEC5-2855-432A-B17C-858C38D6529C}" srcOrd="1" destOrd="0" presId="urn:microsoft.com/office/officeart/2005/8/layout/hierarchy1"/>
    <dgm:cxn modelId="{83173E62-4D79-4D8E-AF9B-91ACEC22AB60}" type="presParOf" srcId="{2EF2CEC5-2855-432A-B17C-858C38D6529C}" destId="{D8EC4D6D-0B3C-4797-9C9E-F6EDEA0070D3}" srcOrd="0" destOrd="0" presId="urn:microsoft.com/office/officeart/2005/8/layout/hierarchy1"/>
    <dgm:cxn modelId="{74011E91-DCDF-42B8-A2A7-6AFA508292D4}" type="presParOf" srcId="{D8EC4D6D-0B3C-4797-9C9E-F6EDEA0070D3}" destId="{8B2D1D02-22CB-4DF4-9DE1-DC9EFF5CA2D9}" srcOrd="0" destOrd="0" presId="urn:microsoft.com/office/officeart/2005/8/layout/hierarchy1"/>
    <dgm:cxn modelId="{67404591-3B78-4868-8FBC-4725938C4333}" type="presParOf" srcId="{D8EC4D6D-0B3C-4797-9C9E-F6EDEA0070D3}" destId="{1B826A77-D6E9-4ED5-8E65-5DEB10ADEA55}" srcOrd="1" destOrd="0" presId="urn:microsoft.com/office/officeart/2005/8/layout/hierarchy1"/>
    <dgm:cxn modelId="{FCFD7A58-A1CE-4A8D-B40F-3F1FEAEC94D7}" type="presParOf" srcId="{2EF2CEC5-2855-432A-B17C-858C38D6529C}" destId="{21946311-AE52-44F9-9C6A-335A2C846E23}" srcOrd="1" destOrd="0" presId="urn:microsoft.com/office/officeart/2005/8/layout/hierarchy1"/>
    <dgm:cxn modelId="{A9F158E9-A0C2-40AA-92B2-A85CBBB21CC7}" type="presParOf" srcId="{050448F0-245B-41FA-999F-2E34BE592AE6}" destId="{0125CE6C-343A-4624-AE7C-734C7AAEFDFB}" srcOrd="2" destOrd="0" presId="urn:microsoft.com/office/officeart/2005/8/layout/hierarchy1"/>
    <dgm:cxn modelId="{AA98CCD4-60B5-4B7F-BFBD-0091CB00C422}" type="presParOf" srcId="{050448F0-245B-41FA-999F-2E34BE592AE6}" destId="{BC9F58EF-B647-4C14-A807-6A3D00E5C9AB}" srcOrd="3" destOrd="0" presId="urn:microsoft.com/office/officeart/2005/8/layout/hierarchy1"/>
    <dgm:cxn modelId="{A6344676-871A-4F99-958A-4A915BA6F712}" type="presParOf" srcId="{BC9F58EF-B647-4C14-A807-6A3D00E5C9AB}" destId="{675B416B-E005-434D-9376-113B2D6A9705}" srcOrd="0" destOrd="0" presId="urn:microsoft.com/office/officeart/2005/8/layout/hierarchy1"/>
    <dgm:cxn modelId="{05B1BA80-BF29-422A-8697-F144771FD3BA}" type="presParOf" srcId="{675B416B-E005-434D-9376-113B2D6A9705}" destId="{8667D1BD-BAE0-42B4-B031-8884CF21DD21}" srcOrd="0" destOrd="0" presId="urn:microsoft.com/office/officeart/2005/8/layout/hierarchy1"/>
    <dgm:cxn modelId="{AFA6E738-DB9F-4CAC-A757-661B2FF689E0}" type="presParOf" srcId="{675B416B-E005-434D-9376-113B2D6A9705}" destId="{6C1A681E-EFD7-4221-8C5F-98BE3F7F67BD}" srcOrd="1" destOrd="0" presId="urn:microsoft.com/office/officeart/2005/8/layout/hierarchy1"/>
    <dgm:cxn modelId="{23085F29-0D79-4596-9E93-1BF8F67C5EAA}" type="presParOf" srcId="{BC9F58EF-B647-4C14-A807-6A3D00E5C9AB}" destId="{FBA56F06-D9E7-4876-B4BF-6948E465B59F}" srcOrd="1" destOrd="0" presId="urn:microsoft.com/office/officeart/2005/8/layout/hierarchy1"/>
    <dgm:cxn modelId="{837C7AB0-5779-4AD8-9B2E-E22D9066D688}" type="presParOf" srcId="{050448F0-245B-41FA-999F-2E34BE592AE6}" destId="{34B6216D-95B6-4272-AA36-45C0C5EDDACC}" srcOrd="4" destOrd="0" presId="urn:microsoft.com/office/officeart/2005/8/layout/hierarchy1"/>
    <dgm:cxn modelId="{D94A4049-935F-497F-BBE6-F2F88B650A0F}" type="presParOf" srcId="{050448F0-245B-41FA-999F-2E34BE592AE6}" destId="{543173CE-603F-4FCD-A454-18B855F07DE4}" srcOrd="5" destOrd="0" presId="urn:microsoft.com/office/officeart/2005/8/layout/hierarchy1"/>
    <dgm:cxn modelId="{14F0A508-1EE4-44DC-878E-93BC3F97EE22}" type="presParOf" srcId="{543173CE-603F-4FCD-A454-18B855F07DE4}" destId="{02F8C755-564F-4BE2-9A64-FCC4BAF56E52}" srcOrd="0" destOrd="0" presId="urn:microsoft.com/office/officeart/2005/8/layout/hierarchy1"/>
    <dgm:cxn modelId="{12BEEC0D-FBC0-4ECC-9AC0-AB1EAEBAED15}" type="presParOf" srcId="{02F8C755-564F-4BE2-9A64-FCC4BAF56E52}" destId="{EA465B38-9D14-49E1-8ABE-24BCC4E23924}" srcOrd="0" destOrd="0" presId="urn:microsoft.com/office/officeart/2005/8/layout/hierarchy1"/>
    <dgm:cxn modelId="{0DBEEEF3-A5E1-4153-93CC-754BC3314A84}" type="presParOf" srcId="{02F8C755-564F-4BE2-9A64-FCC4BAF56E52}" destId="{8D9C3250-3A0D-427A-B326-8A45FAC0E126}" srcOrd="1" destOrd="0" presId="urn:microsoft.com/office/officeart/2005/8/layout/hierarchy1"/>
    <dgm:cxn modelId="{33097F1A-036E-471A-893B-72825F79B284}" type="presParOf" srcId="{543173CE-603F-4FCD-A454-18B855F07DE4}" destId="{48BB1F6E-2BAC-4DE3-9775-57ACE8822474}" srcOrd="1" destOrd="0" presId="urn:microsoft.com/office/officeart/2005/8/layout/hierarchy1"/>
    <dgm:cxn modelId="{EB1283D6-1B32-4A79-9E0B-E5D5BD20BA41}" type="presParOf" srcId="{050448F0-245B-41FA-999F-2E34BE592AE6}" destId="{44FDD9BB-9A97-43FC-8216-947C02E3E452}" srcOrd="6" destOrd="0" presId="urn:microsoft.com/office/officeart/2005/8/layout/hierarchy1"/>
    <dgm:cxn modelId="{03060CFE-C7CC-40B5-BFCE-255D453C9C4B}" type="presParOf" srcId="{050448F0-245B-41FA-999F-2E34BE592AE6}" destId="{64CC9EFA-12A7-436C-9A54-A53421E95E09}" srcOrd="7" destOrd="0" presId="urn:microsoft.com/office/officeart/2005/8/layout/hierarchy1"/>
    <dgm:cxn modelId="{98261C81-7895-4394-81C4-C647F898F39C}" type="presParOf" srcId="{64CC9EFA-12A7-436C-9A54-A53421E95E09}" destId="{FA5BC560-B67E-430E-A449-B4EBDCCA1370}" srcOrd="0" destOrd="0" presId="urn:microsoft.com/office/officeart/2005/8/layout/hierarchy1"/>
    <dgm:cxn modelId="{5CF34D70-7482-4020-9970-0D9B98C2D9B1}" type="presParOf" srcId="{FA5BC560-B67E-430E-A449-B4EBDCCA1370}" destId="{8DDCFE9C-1409-499C-BA13-A32B69A4103E}" srcOrd="0" destOrd="0" presId="urn:microsoft.com/office/officeart/2005/8/layout/hierarchy1"/>
    <dgm:cxn modelId="{85223324-91E4-4C8B-91F2-8AE5E9960AC4}" type="presParOf" srcId="{FA5BC560-B67E-430E-A449-B4EBDCCA1370}" destId="{A3059DDA-4FFD-4BCF-9EC4-95DF87A03B37}" srcOrd="1" destOrd="0" presId="urn:microsoft.com/office/officeart/2005/8/layout/hierarchy1"/>
    <dgm:cxn modelId="{189B1E8D-6713-4EAA-9929-5D33D012CB6B}" type="presParOf" srcId="{64CC9EFA-12A7-436C-9A54-A53421E95E09}" destId="{A424DF12-9146-4BCE-B95A-AACFFEAF203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104F77-741D-4315-A577-C7507CD4053D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63D347F-C3C0-4549-9568-57C4EF5E0FC0}">
      <dgm:prSet/>
      <dgm:spPr/>
      <dgm:t>
        <a:bodyPr/>
        <a:lstStyle/>
        <a:p>
          <a:r>
            <a:rPr lang="tr-TR" b="1" dirty="0" err="1"/>
            <a:t>Frequently</a:t>
          </a:r>
          <a:r>
            <a:rPr lang="tr-TR" b="1" dirty="0"/>
            <a:t> </a:t>
          </a:r>
          <a:r>
            <a:rPr lang="tr-TR" b="1" dirty="0" err="1"/>
            <a:t>Used</a:t>
          </a:r>
          <a:r>
            <a:rPr lang="tr-TR" b="1" dirty="0"/>
            <a:t> </a:t>
          </a:r>
          <a:r>
            <a:rPr lang="tr-TR" b="1" dirty="0" err="1"/>
            <a:t>Student</a:t>
          </a:r>
          <a:r>
            <a:rPr lang="tr-TR" b="1" dirty="0"/>
            <a:t> </a:t>
          </a:r>
          <a:r>
            <a:rPr lang="tr-TR" b="1" dirty="0" err="1"/>
            <a:t>Apps</a:t>
          </a:r>
          <a:endParaRPr lang="en-US" b="1" dirty="0"/>
        </a:p>
      </dgm:t>
    </dgm:pt>
    <dgm:pt modelId="{777511FF-3492-48E0-B58C-C4143A921BE8}" type="parTrans" cxnId="{A3D947DD-448D-4456-84BF-841483674C6D}">
      <dgm:prSet/>
      <dgm:spPr/>
      <dgm:t>
        <a:bodyPr/>
        <a:lstStyle/>
        <a:p>
          <a:endParaRPr lang="en-US"/>
        </a:p>
      </dgm:t>
    </dgm:pt>
    <dgm:pt modelId="{0D2576CF-9EFF-48BD-8B30-37B049F75037}" type="sibTrans" cxnId="{A3D947DD-448D-4456-84BF-841483674C6D}">
      <dgm:prSet/>
      <dgm:spPr/>
      <dgm:t>
        <a:bodyPr/>
        <a:lstStyle/>
        <a:p>
          <a:endParaRPr lang="en-US"/>
        </a:p>
      </dgm:t>
    </dgm:pt>
    <dgm:pt modelId="{31236C85-D69D-4B76-9198-5C38D670CD53}">
      <dgm:prSet/>
      <dgm:spPr/>
      <dgm:t>
        <a:bodyPr/>
        <a:lstStyle/>
        <a:p>
          <a:r>
            <a:rPr lang="tr-TR" b="1" dirty="0" err="1"/>
            <a:t>Offered</a:t>
          </a:r>
          <a:r>
            <a:rPr lang="tr-TR" b="1" dirty="0"/>
            <a:t> Courses</a:t>
          </a:r>
          <a:endParaRPr lang="en-US" b="1" dirty="0"/>
        </a:p>
      </dgm:t>
    </dgm:pt>
    <dgm:pt modelId="{62914B79-F937-47D0-BEE9-DB40FBF5E185}" type="parTrans" cxnId="{C0121403-1BA2-4E03-A710-CFBC41D39DEE}">
      <dgm:prSet/>
      <dgm:spPr/>
      <dgm:t>
        <a:bodyPr/>
        <a:lstStyle/>
        <a:p>
          <a:endParaRPr lang="en-US"/>
        </a:p>
      </dgm:t>
    </dgm:pt>
    <dgm:pt modelId="{C92E9687-A08C-44BC-898A-5AC861B76276}" type="sibTrans" cxnId="{C0121403-1BA2-4E03-A710-CFBC41D39DEE}">
      <dgm:prSet/>
      <dgm:spPr/>
      <dgm:t>
        <a:bodyPr/>
        <a:lstStyle/>
        <a:p>
          <a:endParaRPr lang="en-US"/>
        </a:p>
      </dgm:t>
    </dgm:pt>
    <dgm:pt modelId="{7586DF9D-3D5A-4ED4-8C62-023CEBCA4A2F}">
      <dgm:prSet/>
      <dgm:spPr/>
      <dgm:t>
        <a:bodyPr/>
        <a:lstStyle/>
        <a:p>
          <a:r>
            <a:rPr lang="tr-TR" b="1" dirty="0" err="1"/>
            <a:t>Document</a:t>
          </a:r>
          <a:r>
            <a:rPr lang="tr-TR" b="1" dirty="0"/>
            <a:t> </a:t>
          </a:r>
          <a:r>
            <a:rPr lang="tr-TR" b="1" dirty="0" err="1"/>
            <a:t>Request</a:t>
          </a:r>
          <a:endParaRPr lang="en-US" b="1" dirty="0"/>
        </a:p>
      </dgm:t>
    </dgm:pt>
    <dgm:pt modelId="{2207738F-1C93-4DE4-9DF4-CAD9A68A118C}" type="parTrans" cxnId="{502009E3-BAF9-4759-A43D-879F83394F56}">
      <dgm:prSet/>
      <dgm:spPr/>
      <dgm:t>
        <a:bodyPr/>
        <a:lstStyle/>
        <a:p>
          <a:endParaRPr lang="en-US"/>
        </a:p>
      </dgm:t>
    </dgm:pt>
    <dgm:pt modelId="{F377FF99-B0F4-4AFD-93EB-097226D878DC}" type="sibTrans" cxnId="{502009E3-BAF9-4759-A43D-879F83394F56}">
      <dgm:prSet/>
      <dgm:spPr/>
      <dgm:t>
        <a:bodyPr/>
        <a:lstStyle/>
        <a:p>
          <a:endParaRPr lang="en-US"/>
        </a:p>
      </dgm:t>
    </dgm:pt>
    <dgm:pt modelId="{ADF81E0B-2C1F-4202-9855-E6E6403615C7}">
      <dgm:prSet/>
      <dgm:spPr/>
      <dgm:t>
        <a:bodyPr/>
        <a:lstStyle/>
        <a:p>
          <a:r>
            <a:rPr lang="tr-TR" b="1" dirty="0" err="1"/>
            <a:t>Grading</a:t>
          </a:r>
          <a:r>
            <a:rPr lang="tr-TR" b="1" dirty="0"/>
            <a:t> </a:t>
          </a:r>
          <a:r>
            <a:rPr lang="tr-TR" b="1" dirty="0" err="1"/>
            <a:t>and</a:t>
          </a:r>
          <a:r>
            <a:rPr lang="tr-TR" b="1" dirty="0"/>
            <a:t> </a:t>
          </a:r>
          <a:r>
            <a:rPr lang="tr-TR" b="1" dirty="0" err="1"/>
            <a:t>Personal</a:t>
          </a:r>
          <a:r>
            <a:rPr lang="tr-TR" b="1" dirty="0"/>
            <a:t> Information</a:t>
          </a:r>
          <a:endParaRPr lang="en-US" b="1" dirty="0"/>
        </a:p>
      </dgm:t>
    </dgm:pt>
    <dgm:pt modelId="{8415A814-D54F-443C-9EFB-756E73D595BB}" type="sibTrans" cxnId="{3FE8A3CF-F589-4D49-A28C-76F80509255D}">
      <dgm:prSet/>
      <dgm:spPr/>
      <dgm:t>
        <a:bodyPr/>
        <a:lstStyle/>
        <a:p>
          <a:endParaRPr lang="en-US"/>
        </a:p>
      </dgm:t>
    </dgm:pt>
    <dgm:pt modelId="{D56E268B-B73C-4506-A34D-245BBC8918C8}" type="parTrans" cxnId="{3FE8A3CF-F589-4D49-A28C-76F80509255D}">
      <dgm:prSet/>
      <dgm:spPr/>
      <dgm:t>
        <a:bodyPr/>
        <a:lstStyle/>
        <a:p>
          <a:endParaRPr lang="en-US"/>
        </a:p>
      </dgm:t>
    </dgm:pt>
    <dgm:pt modelId="{5A898C90-DEB0-4B80-BE64-7AA0C0CD6B7F}">
      <dgm:prSet/>
      <dgm:spPr/>
      <dgm:t>
        <a:bodyPr/>
        <a:lstStyle/>
        <a:p>
          <a:r>
            <a:rPr lang="tr-TR" b="1" dirty="0"/>
            <a:t>Course Schedule</a:t>
          </a:r>
          <a:endParaRPr lang="en-US" b="1" dirty="0"/>
        </a:p>
      </dgm:t>
    </dgm:pt>
    <dgm:pt modelId="{76E4E40D-40FF-42F0-8AEA-2129000087C0}" type="sibTrans" cxnId="{3D6C1837-70E5-4C7A-8DBF-8B01A970D984}">
      <dgm:prSet/>
      <dgm:spPr/>
      <dgm:t>
        <a:bodyPr/>
        <a:lstStyle/>
        <a:p>
          <a:endParaRPr lang="en-US"/>
        </a:p>
      </dgm:t>
    </dgm:pt>
    <dgm:pt modelId="{07EC5BA6-7330-45E9-B7C5-FB9C56AE50E4}" type="parTrans" cxnId="{3D6C1837-70E5-4C7A-8DBF-8B01A970D984}">
      <dgm:prSet/>
      <dgm:spPr/>
      <dgm:t>
        <a:bodyPr/>
        <a:lstStyle/>
        <a:p>
          <a:endParaRPr lang="en-US"/>
        </a:p>
      </dgm:t>
    </dgm:pt>
    <dgm:pt modelId="{28C622AF-55BD-4F06-881C-2D0E2193D598}" type="pres">
      <dgm:prSet presAssocID="{24104F77-741D-4315-A577-C7507CD4053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AF67D8C-B371-4D9F-AD5E-FAE11A7C4241}" type="pres">
      <dgm:prSet presAssocID="{263D347F-C3C0-4549-9568-57C4EF5E0FC0}" presName="hierRoot1" presStyleCnt="0"/>
      <dgm:spPr/>
    </dgm:pt>
    <dgm:pt modelId="{8C64B156-396F-4FEC-82E4-63984EC9966D}" type="pres">
      <dgm:prSet presAssocID="{263D347F-C3C0-4549-9568-57C4EF5E0FC0}" presName="composite" presStyleCnt="0"/>
      <dgm:spPr/>
    </dgm:pt>
    <dgm:pt modelId="{64CD51CA-49DA-4727-9B1B-753361A5B017}" type="pres">
      <dgm:prSet presAssocID="{263D347F-C3C0-4549-9568-57C4EF5E0FC0}" presName="background" presStyleLbl="node0" presStyleIdx="0" presStyleCnt="1"/>
      <dgm:spPr/>
    </dgm:pt>
    <dgm:pt modelId="{525CC9F5-3CF7-4CE1-89E7-DD9BC0B8F12A}" type="pres">
      <dgm:prSet presAssocID="{263D347F-C3C0-4549-9568-57C4EF5E0FC0}" presName="text" presStyleLbl="fgAcc0" presStyleIdx="0" presStyleCnt="1" custScaleX="149398">
        <dgm:presLayoutVars>
          <dgm:chPref val="3"/>
        </dgm:presLayoutVars>
      </dgm:prSet>
      <dgm:spPr/>
    </dgm:pt>
    <dgm:pt modelId="{050448F0-245B-41FA-999F-2E34BE592AE6}" type="pres">
      <dgm:prSet presAssocID="{263D347F-C3C0-4549-9568-57C4EF5E0FC0}" presName="hierChild2" presStyleCnt="0"/>
      <dgm:spPr/>
    </dgm:pt>
    <dgm:pt modelId="{1DED99A6-4ADA-469A-8085-981FC3E16E09}" type="pres">
      <dgm:prSet presAssocID="{D56E268B-B73C-4506-A34D-245BBC8918C8}" presName="Name10" presStyleLbl="parChTrans1D2" presStyleIdx="0" presStyleCnt="4"/>
      <dgm:spPr/>
    </dgm:pt>
    <dgm:pt modelId="{2EF2CEC5-2855-432A-B17C-858C38D6529C}" type="pres">
      <dgm:prSet presAssocID="{ADF81E0B-2C1F-4202-9855-E6E6403615C7}" presName="hierRoot2" presStyleCnt="0"/>
      <dgm:spPr/>
    </dgm:pt>
    <dgm:pt modelId="{D8EC4D6D-0B3C-4797-9C9E-F6EDEA0070D3}" type="pres">
      <dgm:prSet presAssocID="{ADF81E0B-2C1F-4202-9855-E6E6403615C7}" presName="composite2" presStyleCnt="0"/>
      <dgm:spPr/>
    </dgm:pt>
    <dgm:pt modelId="{8B2D1D02-22CB-4DF4-9DE1-DC9EFF5CA2D9}" type="pres">
      <dgm:prSet presAssocID="{ADF81E0B-2C1F-4202-9855-E6E6403615C7}" presName="background2" presStyleLbl="node2" presStyleIdx="0" presStyleCnt="4"/>
      <dgm:spPr/>
    </dgm:pt>
    <dgm:pt modelId="{1B826A77-D6E9-4ED5-8E65-5DEB10ADEA55}" type="pres">
      <dgm:prSet presAssocID="{ADF81E0B-2C1F-4202-9855-E6E6403615C7}" presName="text2" presStyleLbl="fgAcc2" presStyleIdx="0" presStyleCnt="4">
        <dgm:presLayoutVars>
          <dgm:chPref val="3"/>
        </dgm:presLayoutVars>
      </dgm:prSet>
      <dgm:spPr/>
    </dgm:pt>
    <dgm:pt modelId="{21946311-AE52-44F9-9C6A-335A2C846E23}" type="pres">
      <dgm:prSet presAssocID="{ADF81E0B-2C1F-4202-9855-E6E6403615C7}" presName="hierChild3" presStyleCnt="0"/>
      <dgm:spPr/>
    </dgm:pt>
    <dgm:pt modelId="{0125CE6C-343A-4624-AE7C-734C7AAEFDFB}" type="pres">
      <dgm:prSet presAssocID="{07EC5BA6-7330-45E9-B7C5-FB9C56AE50E4}" presName="Name10" presStyleLbl="parChTrans1D2" presStyleIdx="1" presStyleCnt="4"/>
      <dgm:spPr/>
    </dgm:pt>
    <dgm:pt modelId="{BC9F58EF-B647-4C14-A807-6A3D00E5C9AB}" type="pres">
      <dgm:prSet presAssocID="{5A898C90-DEB0-4B80-BE64-7AA0C0CD6B7F}" presName="hierRoot2" presStyleCnt="0"/>
      <dgm:spPr/>
    </dgm:pt>
    <dgm:pt modelId="{675B416B-E005-434D-9376-113B2D6A9705}" type="pres">
      <dgm:prSet presAssocID="{5A898C90-DEB0-4B80-BE64-7AA0C0CD6B7F}" presName="composite2" presStyleCnt="0"/>
      <dgm:spPr/>
    </dgm:pt>
    <dgm:pt modelId="{8667D1BD-BAE0-42B4-B031-8884CF21DD21}" type="pres">
      <dgm:prSet presAssocID="{5A898C90-DEB0-4B80-BE64-7AA0C0CD6B7F}" presName="background2" presStyleLbl="node2" presStyleIdx="1" presStyleCnt="4"/>
      <dgm:spPr/>
    </dgm:pt>
    <dgm:pt modelId="{6C1A681E-EFD7-4221-8C5F-98BE3F7F67BD}" type="pres">
      <dgm:prSet presAssocID="{5A898C90-DEB0-4B80-BE64-7AA0C0CD6B7F}" presName="text2" presStyleLbl="fgAcc2" presStyleIdx="1" presStyleCnt="4">
        <dgm:presLayoutVars>
          <dgm:chPref val="3"/>
        </dgm:presLayoutVars>
      </dgm:prSet>
      <dgm:spPr/>
    </dgm:pt>
    <dgm:pt modelId="{FBA56F06-D9E7-4876-B4BF-6948E465B59F}" type="pres">
      <dgm:prSet presAssocID="{5A898C90-DEB0-4B80-BE64-7AA0C0CD6B7F}" presName="hierChild3" presStyleCnt="0"/>
      <dgm:spPr/>
    </dgm:pt>
    <dgm:pt modelId="{34B6216D-95B6-4272-AA36-45C0C5EDDACC}" type="pres">
      <dgm:prSet presAssocID="{62914B79-F937-47D0-BEE9-DB40FBF5E185}" presName="Name10" presStyleLbl="parChTrans1D2" presStyleIdx="2" presStyleCnt="4"/>
      <dgm:spPr/>
    </dgm:pt>
    <dgm:pt modelId="{543173CE-603F-4FCD-A454-18B855F07DE4}" type="pres">
      <dgm:prSet presAssocID="{31236C85-D69D-4B76-9198-5C38D670CD53}" presName="hierRoot2" presStyleCnt="0"/>
      <dgm:spPr/>
    </dgm:pt>
    <dgm:pt modelId="{02F8C755-564F-4BE2-9A64-FCC4BAF56E52}" type="pres">
      <dgm:prSet presAssocID="{31236C85-D69D-4B76-9198-5C38D670CD53}" presName="composite2" presStyleCnt="0"/>
      <dgm:spPr/>
    </dgm:pt>
    <dgm:pt modelId="{EA465B38-9D14-49E1-8ABE-24BCC4E23924}" type="pres">
      <dgm:prSet presAssocID="{31236C85-D69D-4B76-9198-5C38D670CD53}" presName="background2" presStyleLbl="node2" presStyleIdx="2" presStyleCnt="4"/>
      <dgm:spPr/>
    </dgm:pt>
    <dgm:pt modelId="{8D9C3250-3A0D-427A-B326-8A45FAC0E126}" type="pres">
      <dgm:prSet presAssocID="{31236C85-D69D-4B76-9198-5C38D670CD53}" presName="text2" presStyleLbl="fgAcc2" presStyleIdx="2" presStyleCnt="4">
        <dgm:presLayoutVars>
          <dgm:chPref val="3"/>
        </dgm:presLayoutVars>
      </dgm:prSet>
      <dgm:spPr/>
    </dgm:pt>
    <dgm:pt modelId="{48BB1F6E-2BAC-4DE3-9775-57ACE8822474}" type="pres">
      <dgm:prSet presAssocID="{31236C85-D69D-4B76-9198-5C38D670CD53}" presName="hierChild3" presStyleCnt="0"/>
      <dgm:spPr/>
    </dgm:pt>
    <dgm:pt modelId="{44FDD9BB-9A97-43FC-8216-947C02E3E452}" type="pres">
      <dgm:prSet presAssocID="{2207738F-1C93-4DE4-9DF4-CAD9A68A118C}" presName="Name10" presStyleLbl="parChTrans1D2" presStyleIdx="3" presStyleCnt="4"/>
      <dgm:spPr/>
    </dgm:pt>
    <dgm:pt modelId="{64CC9EFA-12A7-436C-9A54-A53421E95E09}" type="pres">
      <dgm:prSet presAssocID="{7586DF9D-3D5A-4ED4-8C62-023CEBCA4A2F}" presName="hierRoot2" presStyleCnt="0"/>
      <dgm:spPr/>
    </dgm:pt>
    <dgm:pt modelId="{FA5BC560-B67E-430E-A449-B4EBDCCA1370}" type="pres">
      <dgm:prSet presAssocID="{7586DF9D-3D5A-4ED4-8C62-023CEBCA4A2F}" presName="composite2" presStyleCnt="0"/>
      <dgm:spPr/>
    </dgm:pt>
    <dgm:pt modelId="{8DDCFE9C-1409-499C-BA13-A32B69A4103E}" type="pres">
      <dgm:prSet presAssocID="{7586DF9D-3D5A-4ED4-8C62-023CEBCA4A2F}" presName="background2" presStyleLbl="node2" presStyleIdx="3" presStyleCnt="4"/>
      <dgm:spPr/>
    </dgm:pt>
    <dgm:pt modelId="{A3059DDA-4FFD-4BCF-9EC4-95DF87A03B37}" type="pres">
      <dgm:prSet presAssocID="{7586DF9D-3D5A-4ED4-8C62-023CEBCA4A2F}" presName="text2" presStyleLbl="fgAcc2" presStyleIdx="3" presStyleCnt="4">
        <dgm:presLayoutVars>
          <dgm:chPref val="3"/>
        </dgm:presLayoutVars>
      </dgm:prSet>
      <dgm:spPr/>
    </dgm:pt>
    <dgm:pt modelId="{A424DF12-9146-4BCE-B95A-AACFFEAF203D}" type="pres">
      <dgm:prSet presAssocID="{7586DF9D-3D5A-4ED4-8C62-023CEBCA4A2F}" presName="hierChild3" presStyleCnt="0"/>
      <dgm:spPr/>
    </dgm:pt>
  </dgm:ptLst>
  <dgm:cxnLst>
    <dgm:cxn modelId="{C0121403-1BA2-4E03-A710-CFBC41D39DEE}" srcId="{263D347F-C3C0-4549-9568-57C4EF5E0FC0}" destId="{31236C85-D69D-4B76-9198-5C38D670CD53}" srcOrd="2" destOrd="0" parTransId="{62914B79-F937-47D0-BEE9-DB40FBF5E185}" sibTransId="{C92E9687-A08C-44BC-898A-5AC861B76276}"/>
    <dgm:cxn modelId="{3D6C1837-70E5-4C7A-8DBF-8B01A970D984}" srcId="{263D347F-C3C0-4549-9568-57C4EF5E0FC0}" destId="{5A898C90-DEB0-4B80-BE64-7AA0C0CD6B7F}" srcOrd="1" destOrd="0" parTransId="{07EC5BA6-7330-45E9-B7C5-FB9C56AE50E4}" sibTransId="{76E4E40D-40FF-42F0-8AEA-2129000087C0}"/>
    <dgm:cxn modelId="{079D5D47-33D6-4A04-915F-32E6924DFA2F}" type="presOf" srcId="{07EC5BA6-7330-45E9-B7C5-FB9C56AE50E4}" destId="{0125CE6C-343A-4624-AE7C-734C7AAEFDFB}" srcOrd="0" destOrd="0" presId="urn:microsoft.com/office/officeart/2005/8/layout/hierarchy1"/>
    <dgm:cxn modelId="{DAF52368-312B-4238-BBED-B37FE2BF7CDB}" type="presOf" srcId="{D56E268B-B73C-4506-A34D-245BBC8918C8}" destId="{1DED99A6-4ADA-469A-8085-981FC3E16E09}" srcOrd="0" destOrd="0" presId="urn:microsoft.com/office/officeart/2005/8/layout/hierarchy1"/>
    <dgm:cxn modelId="{22F41D4B-2DF3-4856-9CCC-A7B60EDBFA7F}" type="presOf" srcId="{62914B79-F937-47D0-BEE9-DB40FBF5E185}" destId="{34B6216D-95B6-4272-AA36-45C0C5EDDACC}" srcOrd="0" destOrd="0" presId="urn:microsoft.com/office/officeart/2005/8/layout/hierarchy1"/>
    <dgm:cxn modelId="{3C8D0D6D-A7E5-4703-9D72-2986226EB4AB}" type="presOf" srcId="{24104F77-741D-4315-A577-C7507CD4053D}" destId="{28C622AF-55BD-4F06-881C-2D0E2193D598}" srcOrd="0" destOrd="0" presId="urn:microsoft.com/office/officeart/2005/8/layout/hierarchy1"/>
    <dgm:cxn modelId="{357CFF9E-93D5-4FA9-BDCB-39D962E4A6F0}" type="presOf" srcId="{5A898C90-DEB0-4B80-BE64-7AA0C0CD6B7F}" destId="{6C1A681E-EFD7-4221-8C5F-98BE3F7F67BD}" srcOrd="0" destOrd="0" presId="urn:microsoft.com/office/officeart/2005/8/layout/hierarchy1"/>
    <dgm:cxn modelId="{C8AAB5A4-A17B-4CC0-BA1D-DBB809CCA93E}" type="presOf" srcId="{ADF81E0B-2C1F-4202-9855-E6E6403615C7}" destId="{1B826A77-D6E9-4ED5-8E65-5DEB10ADEA55}" srcOrd="0" destOrd="0" presId="urn:microsoft.com/office/officeart/2005/8/layout/hierarchy1"/>
    <dgm:cxn modelId="{D9BB8FAD-FD7B-4963-864E-3182A6084FB5}" type="presOf" srcId="{31236C85-D69D-4B76-9198-5C38D670CD53}" destId="{8D9C3250-3A0D-427A-B326-8A45FAC0E126}" srcOrd="0" destOrd="0" presId="urn:microsoft.com/office/officeart/2005/8/layout/hierarchy1"/>
    <dgm:cxn modelId="{5F22D0BA-039E-4478-8FBA-547D9A47601A}" type="presOf" srcId="{263D347F-C3C0-4549-9568-57C4EF5E0FC0}" destId="{525CC9F5-3CF7-4CE1-89E7-DD9BC0B8F12A}" srcOrd="0" destOrd="0" presId="urn:microsoft.com/office/officeart/2005/8/layout/hierarchy1"/>
    <dgm:cxn modelId="{41C177CA-4ED8-42F9-B99A-BA56E7E02E71}" type="presOf" srcId="{2207738F-1C93-4DE4-9DF4-CAD9A68A118C}" destId="{44FDD9BB-9A97-43FC-8216-947C02E3E452}" srcOrd="0" destOrd="0" presId="urn:microsoft.com/office/officeart/2005/8/layout/hierarchy1"/>
    <dgm:cxn modelId="{3FE8A3CF-F589-4D49-A28C-76F80509255D}" srcId="{263D347F-C3C0-4549-9568-57C4EF5E0FC0}" destId="{ADF81E0B-2C1F-4202-9855-E6E6403615C7}" srcOrd="0" destOrd="0" parTransId="{D56E268B-B73C-4506-A34D-245BBC8918C8}" sibTransId="{8415A814-D54F-443C-9EFB-756E73D595BB}"/>
    <dgm:cxn modelId="{E9A1DDD7-9C65-462D-96F8-33E0667D13C9}" type="presOf" srcId="{7586DF9D-3D5A-4ED4-8C62-023CEBCA4A2F}" destId="{A3059DDA-4FFD-4BCF-9EC4-95DF87A03B37}" srcOrd="0" destOrd="0" presId="urn:microsoft.com/office/officeart/2005/8/layout/hierarchy1"/>
    <dgm:cxn modelId="{A3D947DD-448D-4456-84BF-841483674C6D}" srcId="{24104F77-741D-4315-A577-C7507CD4053D}" destId="{263D347F-C3C0-4549-9568-57C4EF5E0FC0}" srcOrd="0" destOrd="0" parTransId="{777511FF-3492-48E0-B58C-C4143A921BE8}" sibTransId="{0D2576CF-9EFF-48BD-8B30-37B049F75037}"/>
    <dgm:cxn modelId="{502009E3-BAF9-4759-A43D-879F83394F56}" srcId="{263D347F-C3C0-4549-9568-57C4EF5E0FC0}" destId="{7586DF9D-3D5A-4ED4-8C62-023CEBCA4A2F}" srcOrd="3" destOrd="0" parTransId="{2207738F-1C93-4DE4-9DF4-CAD9A68A118C}" sibTransId="{F377FF99-B0F4-4AFD-93EB-097226D878DC}"/>
    <dgm:cxn modelId="{0AB8F222-C0EA-45A1-ADDE-268A1BD8FAB1}" type="presParOf" srcId="{28C622AF-55BD-4F06-881C-2D0E2193D598}" destId="{9AF67D8C-B371-4D9F-AD5E-FAE11A7C4241}" srcOrd="0" destOrd="0" presId="urn:microsoft.com/office/officeart/2005/8/layout/hierarchy1"/>
    <dgm:cxn modelId="{0DBEF82F-332F-4B05-A3B9-7D996CD00E4D}" type="presParOf" srcId="{9AF67D8C-B371-4D9F-AD5E-FAE11A7C4241}" destId="{8C64B156-396F-4FEC-82E4-63984EC9966D}" srcOrd="0" destOrd="0" presId="urn:microsoft.com/office/officeart/2005/8/layout/hierarchy1"/>
    <dgm:cxn modelId="{1588CE82-74BA-4F95-8291-9B10B1340863}" type="presParOf" srcId="{8C64B156-396F-4FEC-82E4-63984EC9966D}" destId="{64CD51CA-49DA-4727-9B1B-753361A5B017}" srcOrd="0" destOrd="0" presId="urn:microsoft.com/office/officeart/2005/8/layout/hierarchy1"/>
    <dgm:cxn modelId="{1B765556-A1D5-4F48-81B4-9DE832D898C6}" type="presParOf" srcId="{8C64B156-396F-4FEC-82E4-63984EC9966D}" destId="{525CC9F5-3CF7-4CE1-89E7-DD9BC0B8F12A}" srcOrd="1" destOrd="0" presId="urn:microsoft.com/office/officeart/2005/8/layout/hierarchy1"/>
    <dgm:cxn modelId="{6A1BCB2E-4F52-47F4-84A4-8A76C560BE1E}" type="presParOf" srcId="{9AF67D8C-B371-4D9F-AD5E-FAE11A7C4241}" destId="{050448F0-245B-41FA-999F-2E34BE592AE6}" srcOrd="1" destOrd="0" presId="urn:microsoft.com/office/officeart/2005/8/layout/hierarchy1"/>
    <dgm:cxn modelId="{FE9521CD-07FD-43A6-91BE-A41FE1DA0669}" type="presParOf" srcId="{050448F0-245B-41FA-999F-2E34BE592AE6}" destId="{1DED99A6-4ADA-469A-8085-981FC3E16E09}" srcOrd="0" destOrd="0" presId="urn:microsoft.com/office/officeart/2005/8/layout/hierarchy1"/>
    <dgm:cxn modelId="{3F5D25E6-FA55-4B4D-93FB-35EF7AF60B43}" type="presParOf" srcId="{050448F0-245B-41FA-999F-2E34BE592AE6}" destId="{2EF2CEC5-2855-432A-B17C-858C38D6529C}" srcOrd="1" destOrd="0" presId="urn:microsoft.com/office/officeart/2005/8/layout/hierarchy1"/>
    <dgm:cxn modelId="{83173E62-4D79-4D8E-AF9B-91ACEC22AB60}" type="presParOf" srcId="{2EF2CEC5-2855-432A-B17C-858C38D6529C}" destId="{D8EC4D6D-0B3C-4797-9C9E-F6EDEA0070D3}" srcOrd="0" destOrd="0" presId="urn:microsoft.com/office/officeart/2005/8/layout/hierarchy1"/>
    <dgm:cxn modelId="{74011E91-DCDF-42B8-A2A7-6AFA508292D4}" type="presParOf" srcId="{D8EC4D6D-0B3C-4797-9C9E-F6EDEA0070D3}" destId="{8B2D1D02-22CB-4DF4-9DE1-DC9EFF5CA2D9}" srcOrd="0" destOrd="0" presId="urn:microsoft.com/office/officeart/2005/8/layout/hierarchy1"/>
    <dgm:cxn modelId="{67404591-3B78-4868-8FBC-4725938C4333}" type="presParOf" srcId="{D8EC4D6D-0B3C-4797-9C9E-F6EDEA0070D3}" destId="{1B826A77-D6E9-4ED5-8E65-5DEB10ADEA55}" srcOrd="1" destOrd="0" presId="urn:microsoft.com/office/officeart/2005/8/layout/hierarchy1"/>
    <dgm:cxn modelId="{FCFD7A58-A1CE-4A8D-B40F-3F1FEAEC94D7}" type="presParOf" srcId="{2EF2CEC5-2855-432A-B17C-858C38D6529C}" destId="{21946311-AE52-44F9-9C6A-335A2C846E23}" srcOrd="1" destOrd="0" presId="urn:microsoft.com/office/officeart/2005/8/layout/hierarchy1"/>
    <dgm:cxn modelId="{A9F158E9-A0C2-40AA-92B2-A85CBBB21CC7}" type="presParOf" srcId="{050448F0-245B-41FA-999F-2E34BE592AE6}" destId="{0125CE6C-343A-4624-AE7C-734C7AAEFDFB}" srcOrd="2" destOrd="0" presId="urn:microsoft.com/office/officeart/2005/8/layout/hierarchy1"/>
    <dgm:cxn modelId="{AA98CCD4-60B5-4B7F-BFBD-0091CB00C422}" type="presParOf" srcId="{050448F0-245B-41FA-999F-2E34BE592AE6}" destId="{BC9F58EF-B647-4C14-A807-6A3D00E5C9AB}" srcOrd="3" destOrd="0" presId="urn:microsoft.com/office/officeart/2005/8/layout/hierarchy1"/>
    <dgm:cxn modelId="{A6344676-871A-4F99-958A-4A915BA6F712}" type="presParOf" srcId="{BC9F58EF-B647-4C14-A807-6A3D00E5C9AB}" destId="{675B416B-E005-434D-9376-113B2D6A9705}" srcOrd="0" destOrd="0" presId="urn:microsoft.com/office/officeart/2005/8/layout/hierarchy1"/>
    <dgm:cxn modelId="{05B1BA80-BF29-422A-8697-F144771FD3BA}" type="presParOf" srcId="{675B416B-E005-434D-9376-113B2D6A9705}" destId="{8667D1BD-BAE0-42B4-B031-8884CF21DD21}" srcOrd="0" destOrd="0" presId="urn:microsoft.com/office/officeart/2005/8/layout/hierarchy1"/>
    <dgm:cxn modelId="{AFA6E738-DB9F-4CAC-A757-661B2FF689E0}" type="presParOf" srcId="{675B416B-E005-434D-9376-113B2D6A9705}" destId="{6C1A681E-EFD7-4221-8C5F-98BE3F7F67BD}" srcOrd="1" destOrd="0" presId="urn:microsoft.com/office/officeart/2005/8/layout/hierarchy1"/>
    <dgm:cxn modelId="{23085F29-0D79-4596-9E93-1BF8F67C5EAA}" type="presParOf" srcId="{BC9F58EF-B647-4C14-A807-6A3D00E5C9AB}" destId="{FBA56F06-D9E7-4876-B4BF-6948E465B59F}" srcOrd="1" destOrd="0" presId="urn:microsoft.com/office/officeart/2005/8/layout/hierarchy1"/>
    <dgm:cxn modelId="{837C7AB0-5779-4AD8-9B2E-E22D9066D688}" type="presParOf" srcId="{050448F0-245B-41FA-999F-2E34BE592AE6}" destId="{34B6216D-95B6-4272-AA36-45C0C5EDDACC}" srcOrd="4" destOrd="0" presId="urn:microsoft.com/office/officeart/2005/8/layout/hierarchy1"/>
    <dgm:cxn modelId="{D94A4049-935F-497F-BBE6-F2F88B650A0F}" type="presParOf" srcId="{050448F0-245B-41FA-999F-2E34BE592AE6}" destId="{543173CE-603F-4FCD-A454-18B855F07DE4}" srcOrd="5" destOrd="0" presId="urn:microsoft.com/office/officeart/2005/8/layout/hierarchy1"/>
    <dgm:cxn modelId="{14F0A508-1EE4-44DC-878E-93BC3F97EE22}" type="presParOf" srcId="{543173CE-603F-4FCD-A454-18B855F07DE4}" destId="{02F8C755-564F-4BE2-9A64-FCC4BAF56E52}" srcOrd="0" destOrd="0" presId="urn:microsoft.com/office/officeart/2005/8/layout/hierarchy1"/>
    <dgm:cxn modelId="{12BEEC0D-FBC0-4ECC-9AC0-AB1EAEBAED15}" type="presParOf" srcId="{02F8C755-564F-4BE2-9A64-FCC4BAF56E52}" destId="{EA465B38-9D14-49E1-8ABE-24BCC4E23924}" srcOrd="0" destOrd="0" presId="urn:microsoft.com/office/officeart/2005/8/layout/hierarchy1"/>
    <dgm:cxn modelId="{0DBEEEF3-A5E1-4153-93CC-754BC3314A84}" type="presParOf" srcId="{02F8C755-564F-4BE2-9A64-FCC4BAF56E52}" destId="{8D9C3250-3A0D-427A-B326-8A45FAC0E126}" srcOrd="1" destOrd="0" presId="urn:microsoft.com/office/officeart/2005/8/layout/hierarchy1"/>
    <dgm:cxn modelId="{33097F1A-036E-471A-893B-72825F79B284}" type="presParOf" srcId="{543173CE-603F-4FCD-A454-18B855F07DE4}" destId="{48BB1F6E-2BAC-4DE3-9775-57ACE8822474}" srcOrd="1" destOrd="0" presId="urn:microsoft.com/office/officeart/2005/8/layout/hierarchy1"/>
    <dgm:cxn modelId="{EB1283D6-1B32-4A79-9E0B-E5D5BD20BA41}" type="presParOf" srcId="{050448F0-245B-41FA-999F-2E34BE592AE6}" destId="{44FDD9BB-9A97-43FC-8216-947C02E3E452}" srcOrd="6" destOrd="0" presId="urn:microsoft.com/office/officeart/2005/8/layout/hierarchy1"/>
    <dgm:cxn modelId="{03060CFE-C7CC-40B5-BFCE-255D453C9C4B}" type="presParOf" srcId="{050448F0-245B-41FA-999F-2E34BE592AE6}" destId="{64CC9EFA-12A7-436C-9A54-A53421E95E09}" srcOrd="7" destOrd="0" presId="urn:microsoft.com/office/officeart/2005/8/layout/hierarchy1"/>
    <dgm:cxn modelId="{98261C81-7895-4394-81C4-C647F898F39C}" type="presParOf" srcId="{64CC9EFA-12A7-436C-9A54-A53421E95E09}" destId="{FA5BC560-B67E-430E-A449-B4EBDCCA1370}" srcOrd="0" destOrd="0" presId="urn:microsoft.com/office/officeart/2005/8/layout/hierarchy1"/>
    <dgm:cxn modelId="{5CF34D70-7482-4020-9970-0D9B98C2D9B1}" type="presParOf" srcId="{FA5BC560-B67E-430E-A449-B4EBDCCA1370}" destId="{8DDCFE9C-1409-499C-BA13-A32B69A4103E}" srcOrd="0" destOrd="0" presId="urn:microsoft.com/office/officeart/2005/8/layout/hierarchy1"/>
    <dgm:cxn modelId="{85223324-91E4-4C8B-91F2-8AE5E9960AC4}" type="presParOf" srcId="{FA5BC560-B67E-430E-A449-B4EBDCCA1370}" destId="{A3059DDA-4FFD-4BCF-9EC4-95DF87A03B37}" srcOrd="1" destOrd="0" presId="urn:microsoft.com/office/officeart/2005/8/layout/hierarchy1"/>
    <dgm:cxn modelId="{189B1E8D-6713-4EAA-9929-5D33D012CB6B}" type="presParOf" srcId="{64CC9EFA-12A7-436C-9A54-A53421E95E09}" destId="{A424DF12-9146-4BCE-B95A-AACFFEAF203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9F2007-F361-47C1-B638-B2B4187899C8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B0E5E0-331A-4247-AA9E-0A17AF586D56}">
      <dgm:prSet/>
      <dgm:spPr/>
      <dgm:t>
        <a:bodyPr/>
        <a:lstStyle/>
        <a:p>
          <a:r>
            <a:rPr lang="tr-TR" kern="1200" dirty="0" err="1">
              <a:latin typeface="Tw Cen MT" panose="020B0602020104020603"/>
              <a:ea typeface="+mn-ea"/>
              <a:cs typeface="+mn-cs"/>
            </a:rPr>
            <a:t>When</a:t>
          </a:r>
          <a:r>
            <a:rPr lang="tr-TR" kern="1200" dirty="0">
              <a:latin typeface="Tw Cen MT" panose="020B0602020104020603"/>
              <a:ea typeface="+mn-ea"/>
              <a:cs typeface="+mn-cs"/>
            </a:rPr>
            <a:t> </a:t>
          </a:r>
          <a:r>
            <a:rPr lang="tr-TR" kern="1200" dirty="0" err="1">
              <a:latin typeface="Tw Cen MT" panose="020B0602020104020603"/>
              <a:ea typeface="+mn-ea"/>
              <a:cs typeface="+mn-cs"/>
            </a:rPr>
            <a:t>the</a:t>
          </a:r>
          <a:r>
            <a:rPr lang="tr-TR" kern="1200" dirty="0">
              <a:latin typeface="Tw Cen MT" panose="020B0602020104020603"/>
              <a:ea typeface="+mn-ea"/>
              <a:cs typeface="+mn-cs"/>
            </a:rPr>
            <a:t> </a:t>
          </a:r>
          <a:r>
            <a:rPr lang="tr-TR" kern="1200" dirty="0" err="1">
              <a:latin typeface="Tw Cen MT" panose="020B0602020104020603"/>
              <a:ea typeface="+mn-ea"/>
              <a:cs typeface="+mn-cs"/>
            </a:rPr>
            <a:t>student’s</a:t>
          </a:r>
          <a:r>
            <a:rPr lang="tr-TR" kern="1200" dirty="0">
              <a:latin typeface="Tw Cen MT" panose="020B0602020104020603"/>
              <a:ea typeface="+mn-ea"/>
              <a:cs typeface="+mn-cs"/>
            </a:rPr>
            <a:t> </a:t>
          </a:r>
          <a:r>
            <a:rPr lang="tr-TR" kern="1200" dirty="0" err="1">
              <a:latin typeface="Tw Cen MT" panose="020B0602020104020603"/>
              <a:ea typeface="+mn-ea"/>
              <a:cs typeface="+mn-cs"/>
            </a:rPr>
            <a:t>courses</a:t>
          </a:r>
          <a:r>
            <a:rPr lang="tr-TR" kern="1200" dirty="0">
              <a:latin typeface="Tw Cen MT" panose="020B0602020104020603"/>
              <a:ea typeface="+mn-ea"/>
              <a:cs typeface="+mn-cs"/>
            </a:rPr>
            <a:t> </a:t>
          </a:r>
          <a:r>
            <a:rPr lang="tr-TR" kern="1200" dirty="0" err="1">
              <a:latin typeface="Tw Cen MT" panose="020B0602020104020603"/>
              <a:ea typeface="+mn-ea"/>
              <a:cs typeface="+mn-cs"/>
            </a:rPr>
            <a:t>are</a:t>
          </a:r>
          <a:r>
            <a:rPr lang="tr-TR" kern="1200" dirty="0">
              <a:latin typeface="Tw Cen MT" panose="020B0602020104020603"/>
              <a:ea typeface="+mn-ea"/>
              <a:cs typeface="+mn-cs"/>
            </a:rPr>
            <a:t> at </a:t>
          </a:r>
          <a:r>
            <a:rPr lang="tr-TR" kern="1200" dirty="0" err="1">
              <a:latin typeface="Tw Cen MT" panose="020B0602020104020603"/>
              <a:ea typeface="+mn-ea"/>
              <a:cs typeface="+mn-cs"/>
            </a:rPr>
            <a:t>advisor’s</a:t>
          </a:r>
          <a:r>
            <a:rPr lang="tr-TR" kern="1200" dirty="0">
              <a:latin typeface="Tw Cen MT" panose="020B0602020104020603"/>
              <a:ea typeface="+mn-ea"/>
              <a:cs typeface="+mn-cs"/>
            </a:rPr>
            <a:t> </a:t>
          </a:r>
          <a:r>
            <a:rPr lang="tr-TR" kern="1200" dirty="0" err="1">
              <a:latin typeface="Tw Cen MT" panose="020B0602020104020603"/>
              <a:ea typeface="+mn-ea"/>
              <a:cs typeface="+mn-cs"/>
            </a:rPr>
            <a:t>approval</a:t>
          </a:r>
          <a:r>
            <a:rPr lang="tr-TR" kern="1200" dirty="0">
              <a:latin typeface="Tw Cen MT" panose="020B0602020104020603"/>
              <a:ea typeface="+mn-ea"/>
              <a:cs typeface="+mn-cs"/>
            </a:rPr>
            <a:t>, they can </a:t>
          </a:r>
          <a:r>
            <a:rPr lang="tr-TR" kern="1200" dirty="0" err="1">
              <a:latin typeface="Tw Cen MT" panose="020B0602020104020603"/>
              <a:ea typeface="+mn-ea"/>
              <a:cs typeface="+mn-cs"/>
            </a:rPr>
            <a:t>continue</a:t>
          </a:r>
          <a:r>
            <a:rPr lang="tr-TR" kern="1200" dirty="0">
              <a:latin typeface="Tw Cen MT" panose="020B0602020104020603"/>
              <a:ea typeface="+mn-ea"/>
              <a:cs typeface="+mn-cs"/>
            </a:rPr>
            <a:t> </a:t>
          </a:r>
          <a:r>
            <a:rPr lang="tr-TR" kern="1200" dirty="0" err="1">
              <a:latin typeface="Tw Cen MT" panose="020B0602020104020603"/>
              <a:ea typeface="+mn-ea"/>
              <a:cs typeface="+mn-cs"/>
            </a:rPr>
            <a:t>to</a:t>
          </a:r>
          <a:r>
            <a:rPr lang="tr-TR" kern="1200" dirty="0">
              <a:latin typeface="Tw Cen MT" panose="020B0602020104020603"/>
              <a:ea typeface="+mn-ea"/>
              <a:cs typeface="+mn-cs"/>
            </a:rPr>
            <a:t> </a:t>
          </a:r>
          <a:r>
            <a:rPr lang="tr-TR" kern="1200" dirty="0" err="1">
              <a:latin typeface="Tw Cen MT" panose="020B0602020104020603"/>
              <a:ea typeface="+mn-ea"/>
              <a:cs typeface="+mn-cs"/>
            </a:rPr>
            <a:t>add</a:t>
          </a:r>
          <a:r>
            <a:rPr lang="tr-TR" kern="1200" dirty="0">
              <a:latin typeface="Tw Cen MT" panose="020B0602020104020603"/>
              <a:ea typeface="+mn-ea"/>
              <a:cs typeface="+mn-cs"/>
            </a:rPr>
            <a:t> </a:t>
          </a:r>
          <a:r>
            <a:rPr lang="tr-TR" kern="1200" dirty="0" err="1">
              <a:latin typeface="Tw Cen MT" panose="020B0602020104020603"/>
              <a:ea typeface="+mn-ea"/>
              <a:cs typeface="+mn-cs"/>
            </a:rPr>
            <a:t>courses</a:t>
          </a:r>
          <a:r>
            <a:rPr lang="tr-TR" kern="1200" dirty="0">
              <a:latin typeface="Tw Cen MT" panose="020B0602020104020603"/>
              <a:ea typeface="+mn-ea"/>
              <a:cs typeface="+mn-cs"/>
            </a:rPr>
            <a:t> </a:t>
          </a:r>
          <a:r>
            <a:rPr lang="tr-TR" kern="1200" dirty="0" err="1">
              <a:latin typeface="Tw Cen MT" panose="020B0602020104020603"/>
              <a:ea typeface="+mn-ea"/>
              <a:cs typeface="+mn-cs"/>
            </a:rPr>
            <a:t>to</a:t>
          </a:r>
          <a:r>
            <a:rPr lang="tr-TR" kern="1200" dirty="0">
              <a:latin typeface="Tw Cen MT" panose="020B0602020104020603"/>
              <a:ea typeface="+mn-ea"/>
              <a:cs typeface="+mn-cs"/>
            </a:rPr>
            <a:t> </a:t>
          </a:r>
          <a:r>
            <a:rPr lang="tr-TR" kern="1200" dirty="0" err="1">
              <a:latin typeface="Tw Cen MT" panose="020B0602020104020603"/>
              <a:ea typeface="+mn-ea"/>
              <a:cs typeface="+mn-cs"/>
            </a:rPr>
            <a:t>the</a:t>
          </a:r>
          <a:r>
            <a:rPr lang="tr-TR" kern="1200" dirty="0">
              <a:latin typeface="Tw Cen MT" panose="020B0602020104020603"/>
              <a:ea typeface="+mn-ea"/>
              <a:cs typeface="+mn-cs"/>
            </a:rPr>
            <a:t> </a:t>
          </a:r>
          <a:r>
            <a:rPr lang="tr-TR" kern="1200" dirty="0" err="1">
              <a:latin typeface="Tw Cen MT" panose="020B0602020104020603"/>
              <a:ea typeface="+mn-ea"/>
              <a:cs typeface="+mn-cs"/>
            </a:rPr>
            <a:t>registration</a:t>
          </a:r>
          <a:r>
            <a:rPr lang="tr-TR" kern="1200" dirty="0">
              <a:latin typeface="Tw Cen MT" panose="020B0602020104020603"/>
              <a:ea typeface="+mn-ea"/>
              <a:cs typeface="+mn-cs"/>
            </a:rPr>
            <a:t> cart </a:t>
          </a:r>
          <a:r>
            <a:rPr lang="tr-TR" kern="1200" dirty="0" err="1">
              <a:latin typeface="Tw Cen MT" panose="020B0602020104020603"/>
              <a:ea typeface="+mn-ea"/>
              <a:cs typeface="+mn-cs"/>
            </a:rPr>
            <a:t>and</a:t>
          </a:r>
          <a:r>
            <a:rPr lang="tr-TR" kern="1200" dirty="0">
              <a:latin typeface="Tw Cen MT" panose="020B0602020104020603"/>
              <a:ea typeface="+mn-ea"/>
              <a:cs typeface="+mn-cs"/>
            </a:rPr>
            <a:t> </a:t>
          </a:r>
          <a:r>
            <a:rPr lang="tr-TR" kern="1200" dirty="0" err="1">
              <a:latin typeface="Tw Cen MT" panose="020B0602020104020603"/>
              <a:ea typeface="+mn-ea"/>
              <a:cs typeface="+mn-cs"/>
            </a:rPr>
            <a:t>send</a:t>
          </a:r>
          <a:r>
            <a:rPr lang="tr-TR" kern="1200" dirty="0">
              <a:latin typeface="Tw Cen MT" panose="020B0602020104020603"/>
              <a:ea typeface="+mn-ea"/>
              <a:cs typeface="+mn-cs"/>
            </a:rPr>
            <a:t> </a:t>
          </a:r>
          <a:r>
            <a:rPr lang="tr-TR" kern="1200" dirty="0" err="1">
              <a:latin typeface="Tw Cen MT" panose="020B0602020104020603"/>
              <a:ea typeface="+mn-ea"/>
              <a:cs typeface="+mn-cs"/>
            </a:rPr>
            <a:t>them</a:t>
          </a:r>
          <a:r>
            <a:rPr lang="tr-TR" kern="1200" dirty="0">
              <a:latin typeface="Tw Cen MT" panose="020B0602020104020603"/>
              <a:ea typeface="+mn-ea"/>
              <a:cs typeface="+mn-cs"/>
            </a:rPr>
            <a:t> </a:t>
          </a:r>
          <a:r>
            <a:rPr lang="tr-TR" kern="1200" dirty="0" err="1">
              <a:latin typeface="Tw Cen MT" panose="020B0602020104020603"/>
              <a:ea typeface="+mn-ea"/>
              <a:cs typeface="+mn-cs"/>
            </a:rPr>
            <a:t>for</a:t>
          </a:r>
          <a:r>
            <a:rPr lang="tr-TR" kern="1200" dirty="0">
              <a:latin typeface="Tw Cen MT" panose="020B0602020104020603"/>
              <a:ea typeface="+mn-ea"/>
              <a:cs typeface="+mn-cs"/>
            </a:rPr>
            <a:t> </a:t>
          </a:r>
          <a:r>
            <a:rPr lang="tr-TR" kern="1200" dirty="0" err="1">
              <a:latin typeface="Tw Cen MT" panose="020B0602020104020603"/>
              <a:ea typeface="+mn-ea"/>
              <a:cs typeface="+mn-cs"/>
            </a:rPr>
            <a:t>approval</a:t>
          </a:r>
          <a:r>
            <a:rPr lang="tr-TR" kern="1200" dirty="0">
              <a:latin typeface="Tw Cen MT" panose="020B0602020104020603"/>
              <a:ea typeface="+mn-ea"/>
              <a:cs typeface="+mn-cs"/>
            </a:rPr>
            <a:t>. </a:t>
          </a:r>
          <a:endParaRPr lang="en-US" kern="1200" dirty="0">
            <a:latin typeface="Tw Cen MT" panose="020B0602020104020603"/>
            <a:ea typeface="+mn-ea"/>
            <a:cs typeface="+mn-cs"/>
          </a:endParaRPr>
        </a:p>
      </dgm:t>
    </dgm:pt>
    <dgm:pt modelId="{D01BC176-944A-4588-B4D9-EC087A9C1F0E}" type="sibTrans" cxnId="{07CB3439-AE2E-4450-A0EF-DB901A2548AC}">
      <dgm:prSet/>
      <dgm:spPr/>
      <dgm:t>
        <a:bodyPr/>
        <a:lstStyle/>
        <a:p>
          <a:endParaRPr lang="en-US"/>
        </a:p>
      </dgm:t>
    </dgm:pt>
    <dgm:pt modelId="{C73C61A4-A96C-49EC-A88F-1BE16D271FD2}" type="parTrans" cxnId="{07CB3439-AE2E-4450-A0EF-DB901A2548AC}">
      <dgm:prSet/>
      <dgm:spPr/>
      <dgm:t>
        <a:bodyPr/>
        <a:lstStyle/>
        <a:p>
          <a:endParaRPr lang="en-US"/>
        </a:p>
      </dgm:t>
    </dgm:pt>
    <dgm:pt modelId="{E60C5ABD-02CF-480E-9C1B-4A5141018773}">
      <dgm:prSet/>
      <dgm:spPr/>
      <dgm:t>
        <a:bodyPr/>
        <a:lstStyle/>
        <a:p>
          <a:r>
            <a:rPr lang="tr-TR" dirty="0" err="1"/>
            <a:t>Double</a:t>
          </a:r>
          <a:r>
            <a:rPr lang="tr-TR" dirty="0"/>
            <a:t> </a:t>
          </a:r>
          <a:r>
            <a:rPr lang="tr-TR" dirty="0" err="1"/>
            <a:t>check</a:t>
          </a:r>
          <a:r>
            <a:rPr lang="tr-TR" dirty="0"/>
            <a:t> </a:t>
          </a:r>
          <a:r>
            <a:rPr lang="tr-TR" dirty="0" err="1"/>
            <a:t>if</a:t>
          </a:r>
          <a:r>
            <a:rPr lang="tr-TR" dirty="0"/>
            <a:t> </a:t>
          </a:r>
          <a:r>
            <a:rPr lang="tr-TR" dirty="0" err="1"/>
            <a:t>your</a:t>
          </a:r>
          <a:r>
            <a:rPr lang="tr-TR" dirty="0"/>
            <a:t> </a:t>
          </a:r>
          <a:r>
            <a:rPr lang="tr-TR" dirty="0" err="1"/>
            <a:t>courses</a:t>
          </a:r>
          <a:r>
            <a:rPr lang="tr-TR" dirty="0"/>
            <a:t> </a:t>
          </a:r>
          <a:r>
            <a:rPr lang="tr-TR" dirty="0" err="1"/>
            <a:t>are</a:t>
          </a:r>
          <a:r>
            <a:rPr lang="tr-TR" dirty="0"/>
            <a:t> </a:t>
          </a:r>
          <a:r>
            <a:rPr lang="tr-TR" dirty="0" err="1"/>
            <a:t>approved</a:t>
          </a:r>
          <a:r>
            <a:rPr lang="tr-TR" dirty="0"/>
            <a:t> </a:t>
          </a:r>
          <a:r>
            <a:rPr lang="tr-TR" dirty="0" err="1"/>
            <a:t>or</a:t>
          </a:r>
          <a:r>
            <a:rPr lang="tr-TR" dirty="0"/>
            <a:t> not. </a:t>
          </a:r>
        </a:p>
      </dgm:t>
    </dgm:pt>
    <dgm:pt modelId="{563A52FA-D4AB-4735-98AC-A5D6117A0E7D}" type="parTrans" cxnId="{D8B9A290-A1DA-462F-BCEA-2C4DBDE90A7E}">
      <dgm:prSet/>
      <dgm:spPr/>
      <dgm:t>
        <a:bodyPr/>
        <a:lstStyle/>
        <a:p>
          <a:endParaRPr lang="en-US"/>
        </a:p>
      </dgm:t>
    </dgm:pt>
    <dgm:pt modelId="{59150BF1-A6E8-4021-BD16-17390FC65558}" type="sibTrans" cxnId="{D8B9A290-A1DA-462F-BCEA-2C4DBDE90A7E}">
      <dgm:prSet/>
      <dgm:spPr/>
      <dgm:t>
        <a:bodyPr/>
        <a:lstStyle/>
        <a:p>
          <a:endParaRPr lang="en-US"/>
        </a:p>
      </dgm:t>
    </dgm:pt>
    <dgm:pt modelId="{CCEC1DCF-98C1-481F-9C06-8F953222D203}" type="pres">
      <dgm:prSet presAssocID="{C39F2007-F361-47C1-B638-B2B4187899C8}" presName="vert0" presStyleCnt="0">
        <dgm:presLayoutVars>
          <dgm:dir/>
          <dgm:animOne val="branch"/>
          <dgm:animLvl val="lvl"/>
        </dgm:presLayoutVars>
      </dgm:prSet>
      <dgm:spPr/>
    </dgm:pt>
    <dgm:pt modelId="{5F92DB02-7834-4B4E-81EE-C992FF3E7B4E}" type="pres">
      <dgm:prSet presAssocID="{22B0E5E0-331A-4247-AA9E-0A17AF586D56}" presName="thickLine" presStyleLbl="alignNode1" presStyleIdx="0" presStyleCnt="2"/>
      <dgm:spPr/>
    </dgm:pt>
    <dgm:pt modelId="{0DF6724A-30BA-4FCD-B06B-256F27A1883D}" type="pres">
      <dgm:prSet presAssocID="{22B0E5E0-331A-4247-AA9E-0A17AF586D56}" presName="horz1" presStyleCnt="0"/>
      <dgm:spPr/>
    </dgm:pt>
    <dgm:pt modelId="{3CE38913-6BF3-49DA-9F99-8858C9282CC3}" type="pres">
      <dgm:prSet presAssocID="{22B0E5E0-331A-4247-AA9E-0A17AF586D56}" presName="tx1" presStyleLbl="revTx" presStyleIdx="0" presStyleCnt="2"/>
      <dgm:spPr/>
    </dgm:pt>
    <dgm:pt modelId="{D4422F5D-4C29-481A-A4CD-E6643C9C2E3D}" type="pres">
      <dgm:prSet presAssocID="{22B0E5E0-331A-4247-AA9E-0A17AF586D56}" presName="vert1" presStyleCnt="0"/>
      <dgm:spPr/>
    </dgm:pt>
    <dgm:pt modelId="{5A5F99D0-D381-4351-91F7-C13ECC90D025}" type="pres">
      <dgm:prSet presAssocID="{E60C5ABD-02CF-480E-9C1B-4A5141018773}" presName="thickLine" presStyleLbl="alignNode1" presStyleIdx="1" presStyleCnt="2"/>
      <dgm:spPr/>
    </dgm:pt>
    <dgm:pt modelId="{E5116316-FADE-47DC-8354-8A5B7898B153}" type="pres">
      <dgm:prSet presAssocID="{E60C5ABD-02CF-480E-9C1B-4A5141018773}" presName="horz1" presStyleCnt="0"/>
      <dgm:spPr/>
    </dgm:pt>
    <dgm:pt modelId="{8D9F23B8-37F5-4F13-9A95-43AAC00BEC57}" type="pres">
      <dgm:prSet presAssocID="{E60C5ABD-02CF-480E-9C1B-4A5141018773}" presName="tx1" presStyleLbl="revTx" presStyleIdx="1" presStyleCnt="2"/>
      <dgm:spPr/>
    </dgm:pt>
    <dgm:pt modelId="{7DD0B542-AFEA-4E75-8647-F9128CDEE261}" type="pres">
      <dgm:prSet presAssocID="{E60C5ABD-02CF-480E-9C1B-4A5141018773}" presName="vert1" presStyleCnt="0"/>
      <dgm:spPr/>
    </dgm:pt>
  </dgm:ptLst>
  <dgm:cxnLst>
    <dgm:cxn modelId="{49F97813-780E-4A94-B762-74D46A1128FC}" type="presOf" srcId="{E60C5ABD-02CF-480E-9C1B-4A5141018773}" destId="{8D9F23B8-37F5-4F13-9A95-43AAC00BEC57}" srcOrd="0" destOrd="0" presId="urn:microsoft.com/office/officeart/2008/layout/LinedList"/>
    <dgm:cxn modelId="{07CB3439-AE2E-4450-A0EF-DB901A2548AC}" srcId="{C39F2007-F361-47C1-B638-B2B4187899C8}" destId="{22B0E5E0-331A-4247-AA9E-0A17AF586D56}" srcOrd="0" destOrd="0" parTransId="{C73C61A4-A96C-49EC-A88F-1BE16D271FD2}" sibTransId="{D01BC176-944A-4588-B4D9-EC087A9C1F0E}"/>
    <dgm:cxn modelId="{EA179E62-A8F8-4059-A304-539CF0F28AAF}" type="presOf" srcId="{22B0E5E0-331A-4247-AA9E-0A17AF586D56}" destId="{3CE38913-6BF3-49DA-9F99-8858C9282CC3}" srcOrd="0" destOrd="0" presId="urn:microsoft.com/office/officeart/2008/layout/LinedList"/>
    <dgm:cxn modelId="{71ECE789-1472-418C-B0FD-699E7AB31035}" type="presOf" srcId="{C39F2007-F361-47C1-B638-B2B4187899C8}" destId="{CCEC1DCF-98C1-481F-9C06-8F953222D203}" srcOrd="0" destOrd="0" presId="urn:microsoft.com/office/officeart/2008/layout/LinedList"/>
    <dgm:cxn modelId="{D8B9A290-A1DA-462F-BCEA-2C4DBDE90A7E}" srcId="{C39F2007-F361-47C1-B638-B2B4187899C8}" destId="{E60C5ABD-02CF-480E-9C1B-4A5141018773}" srcOrd="1" destOrd="0" parTransId="{563A52FA-D4AB-4735-98AC-A5D6117A0E7D}" sibTransId="{59150BF1-A6E8-4021-BD16-17390FC65558}"/>
    <dgm:cxn modelId="{CC18761D-00E6-495D-B437-11CA9945DB19}" type="presParOf" srcId="{CCEC1DCF-98C1-481F-9C06-8F953222D203}" destId="{5F92DB02-7834-4B4E-81EE-C992FF3E7B4E}" srcOrd="0" destOrd="0" presId="urn:microsoft.com/office/officeart/2008/layout/LinedList"/>
    <dgm:cxn modelId="{0E418D61-F165-4C08-9A5D-88152E69537F}" type="presParOf" srcId="{CCEC1DCF-98C1-481F-9C06-8F953222D203}" destId="{0DF6724A-30BA-4FCD-B06B-256F27A1883D}" srcOrd="1" destOrd="0" presId="urn:microsoft.com/office/officeart/2008/layout/LinedList"/>
    <dgm:cxn modelId="{065C7261-B19B-4B70-A97B-0C6D5EF2E657}" type="presParOf" srcId="{0DF6724A-30BA-4FCD-B06B-256F27A1883D}" destId="{3CE38913-6BF3-49DA-9F99-8858C9282CC3}" srcOrd="0" destOrd="0" presId="urn:microsoft.com/office/officeart/2008/layout/LinedList"/>
    <dgm:cxn modelId="{54E4186C-3ACC-405A-8CBB-C401FF604C4B}" type="presParOf" srcId="{0DF6724A-30BA-4FCD-B06B-256F27A1883D}" destId="{D4422F5D-4C29-481A-A4CD-E6643C9C2E3D}" srcOrd="1" destOrd="0" presId="urn:microsoft.com/office/officeart/2008/layout/LinedList"/>
    <dgm:cxn modelId="{D7E04770-0384-4CEB-BA3C-1500DDEFAE31}" type="presParOf" srcId="{CCEC1DCF-98C1-481F-9C06-8F953222D203}" destId="{5A5F99D0-D381-4351-91F7-C13ECC90D025}" srcOrd="2" destOrd="0" presId="urn:microsoft.com/office/officeart/2008/layout/LinedList"/>
    <dgm:cxn modelId="{F639F07C-33DE-46E4-8935-D1EB26EF50AD}" type="presParOf" srcId="{CCEC1DCF-98C1-481F-9C06-8F953222D203}" destId="{E5116316-FADE-47DC-8354-8A5B7898B153}" srcOrd="3" destOrd="0" presId="urn:microsoft.com/office/officeart/2008/layout/LinedList"/>
    <dgm:cxn modelId="{392D6DE1-CCA4-44E7-BD53-5F0853134AD5}" type="presParOf" srcId="{E5116316-FADE-47DC-8354-8A5B7898B153}" destId="{8D9F23B8-37F5-4F13-9A95-43AAC00BEC57}" srcOrd="0" destOrd="0" presId="urn:microsoft.com/office/officeart/2008/layout/LinedList"/>
    <dgm:cxn modelId="{1912AAC1-0B4F-447B-9935-C62710D36503}" type="presParOf" srcId="{E5116316-FADE-47DC-8354-8A5B7898B153}" destId="{7DD0B542-AFEA-4E75-8647-F9128CDEE26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9F2007-F361-47C1-B638-B2B4187899C8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B0E5E0-331A-4247-AA9E-0A17AF586D56}">
      <dgm:prSet custT="1"/>
      <dgm:spPr/>
      <dgm:t>
        <a:bodyPr/>
        <a:lstStyle/>
        <a:p>
          <a:r>
            <a:rPr lang="tr-TR" sz="3600" kern="1200" dirty="0" err="1"/>
            <a:t>If</a:t>
          </a:r>
          <a:r>
            <a:rPr lang="tr-TR" sz="3600" kern="1200" dirty="0"/>
            <a:t> </a:t>
          </a:r>
          <a:r>
            <a:rPr lang="tr-TR" sz="3600" kern="1200" dirty="0" err="1"/>
            <a:t>there</a:t>
          </a:r>
          <a:r>
            <a:rPr lang="tr-TR" sz="3600" kern="1200" dirty="0"/>
            <a:t> is an </a:t>
          </a:r>
          <a:r>
            <a:rPr lang="tr-TR" sz="3600" kern="1200" dirty="0" err="1"/>
            <a:t>issue</a:t>
          </a:r>
          <a:r>
            <a:rPr lang="tr-TR" sz="3600" kern="1200" dirty="0"/>
            <a:t> </a:t>
          </a:r>
          <a:r>
            <a:rPr lang="tr-TR" sz="3600" kern="1200" dirty="0" err="1"/>
            <a:t>regarding</a:t>
          </a:r>
          <a:r>
            <a:rPr lang="tr-TR" sz="3600" kern="1200" dirty="0"/>
            <a:t> </a:t>
          </a:r>
          <a:r>
            <a:rPr lang="tr-TR" sz="3600" kern="1200" dirty="0" err="1"/>
            <a:t>the</a:t>
          </a:r>
          <a:r>
            <a:rPr lang="tr-TR" sz="3600" kern="1200" dirty="0"/>
            <a:t> </a:t>
          </a:r>
          <a:r>
            <a:rPr lang="tr-TR" sz="3600" kern="1200" dirty="0" err="1"/>
            <a:t>course</a:t>
          </a:r>
          <a:r>
            <a:rPr lang="tr-TR" sz="3600" kern="1200" dirty="0"/>
            <a:t> </a:t>
          </a:r>
          <a:r>
            <a:rPr lang="tr-TR" sz="3600" kern="1200" dirty="0" err="1"/>
            <a:t>quotas</a:t>
          </a:r>
          <a:r>
            <a:rPr lang="tr-TR" sz="3600" kern="1200" dirty="0"/>
            <a:t>, </a:t>
          </a:r>
          <a:r>
            <a:rPr lang="tr-TR" sz="3600" kern="1200" dirty="0" err="1"/>
            <a:t>please</a:t>
          </a:r>
          <a:r>
            <a:rPr lang="tr-TR" sz="3600" kern="1200" dirty="0"/>
            <a:t> </a:t>
          </a:r>
          <a:r>
            <a:rPr lang="tr-TR" sz="3600" kern="1200" dirty="0" err="1">
              <a:solidFill>
                <a:srgbClr val="FF0000"/>
              </a:solidFill>
            </a:rPr>
            <a:t>contact</a:t>
          </a:r>
          <a:r>
            <a:rPr lang="tr-TR" sz="3600" kern="1200" dirty="0">
              <a:solidFill>
                <a:srgbClr val="FF0000"/>
              </a:solidFill>
            </a:rPr>
            <a:t> </a:t>
          </a:r>
          <a:r>
            <a:rPr lang="tr-TR" sz="3600" kern="1200" dirty="0" err="1">
              <a:solidFill>
                <a:srgbClr val="FF0000"/>
              </a:solidFill>
            </a:rPr>
            <a:t>Faculty</a:t>
          </a:r>
          <a:r>
            <a:rPr lang="tr-TR" sz="3600" kern="1200" dirty="0">
              <a:solidFill>
                <a:srgbClr val="FF0000"/>
              </a:solidFill>
            </a:rPr>
            <a:t> </a:t>
          </a:r>
          <a:r>
            <a:rPr lang="tr-TR" sz="3600" kern="1200" dirty="0" err="1">
              <a:solidFill>
                <a:srgbClr val="FF0000"/>
              </a:solidFill>
            </a:rPr>
            <a:t>Secretariat</a:t>
          </a:r>
          <a:r>
            <a:rPr lang="tr-TR" sz="4400" kern="1200" dirty="0">
              <a:solidFill>
                <a:srgbClr val="FF0000"/>
              </a:solidFill>
            </a:rPr>
            <a:t>.</a:t>
          </a:r>
          <a:endParaRPr lang="en-US" sz="4400" kern="1200" dirty="0">
            <a:latin typeface="Tw Cen MT" panose="020B0602020104020603"/>
            <a:ea typeface="+mn-ea"/>
            <a:cs typeface="+mn-cs"/>
          </a:endParaRPr>
        </a:p>
      </dgm:t>
    </dgm:pt>
    <dgm:pt modelId="{D01BC176-944A-4588-B4D9-EC087A9C1F0E}" type="sibTrans" cxnId="{07CB3439-AE2E-4450-A0EF-DB901A2548AC}">
      <dgm:prSet/>
      <dgm:spPr/>
      <dgm:t>
        <a:bodyPr/>
        <a:lstStyle/>
        <a:p>
          <a:endParaRPr lang="en-US"/>
        </a:p>
      </dgm:t>
    </dgm:pt>
    <dgm:pt modelId="{C73C61A4-A96C-49EC-A88F-1BE16D271FD2}" type="parTrans" cxnId="{07CB3439-AE2E-4450-A0EF-DB901A2548AC}">
      <dgm:prSet/>
      <dgm:spPr/>
      <dgm:t>
        <a:bodyPr/>
        <a:lstStyle/>
        <a:p>
          <a:endParaRPr lang="en-US"/>
        </a:p>
      </dgm:t>
    </dgm:pt>
    <dgm:pt modelId="{CCEC1DCF-98C1-481F-9C06-8F953222D203}" type="pres">
      <dgm:prSet presAssocID="{C39F2007-F361-47C1-B638-B2B4187899C8}" presName="vert0" presStyleCnt="0">
        <dgm:presLayoutVars>
          <dgm:dir/>
          <dgm:animOne val="branch"/>
          <dgm:animLvl val="lvl"/>
        </dgm:presLayoutVars>
      </dgm:prSet>
      <dgm:spPr/>
    </dgm:pt>
    <dgm:pt modelId="{5F92DB02-7834-4B4E-81EE-C992FF3E7B4E}" type="pres">
      <dgm:prSet presAssocID="{22B0E5E0-331A-4247-AA9E-0A17AF586D56}" presName="thickLine" presStyleLbl="alignNode1" presStyleIdx="0" presStyleCnt="1"/>
      <dgm:spPr/>
    </dgm:pt>
    <dgm:pt modelId="{0DF6724A-30BA-4FCD-B06B-256F27A1883D}" type="pres">
      <dgm:prSet presAssocID="{22B0E5E0-331A-4247-AA9E-0A17AF586D56}" presName="horz1" presStyleCnt="0"/>
      <dgm:spPr/>
    </dgm:pt>
    <dgm:pt modelId="{3CE38913-6BF3-49DA-9F99-8858C9282CC3}" type="pres">
      <dgm:prSet presAssocID="{22B0E5E0-331A-4247-AA9E-0A17AF586D56}" presName="tx1" presStyleLbl="revTx" presStyleIdx="0" presStyleCnt="1"/>
      <dgm:spPr/>
    </dgm:pt>
    <dgm:pt modelId="{D4422F5D-4C29-481A-A4CD-E6643C9C2E3D}" type="pres">
      <dgm:prSet presAssocID="{22B0E5E0-331A-4247-AA9E-0A17AF586D56}" presName="vert1" presStyleCnt="0"/>
      <dgm:spPr/>
    </dgm:pt>
  </dgm:ptLst>
  <dgm:cxnLst>
    <dgm:cxn modelId="{07CB3439-AE2E-4450-A0EF-DB901A2548AC}" srcId="{C39F2007-F361-47C1-B638-B2B4187899C8}" destId="{22B0E5E0-331A-4247-AA9E-0A17AF586D56}" srcOrd="0" destOrd="0" parTransId="{C73C61A4-A96C-49EC-A88F-1BE16D271FD2}" sibTransId="{D01BC176-944A-4588-B4D9-EC087A9C1F0E}"/>
    <dgm:cxn modelId="{EA179E62-A8F8-4059-A304-539CF0F28AAF}" type="presOf" srcId="{22B0E5E0-331A-4247-AA9E-0A17AF586D56}" destId="{3CE38913-6BF3-49DA-9F99-8858C9282CC3}" srcOrd="0" destOrd="0" presId="urn:microsoft.com/office/officeart/2008/layout/LinedList"/>
    <dgm:cxn modelId="{71ECE789-1472-418C-B0FD-699E7AB31035}" type="presOf" srcId="{C39F2007-F361-47C1-B638-B2B4187899C8}" destId="{CCEC1DCF-98C1-481F-9C06-8F953222D203}" srcOrd="0" destOrd="0" presId="urn:microsoft.com/office/officeart/2008/layout/LinedList"/>
    <dgm:cxn modelId="{CC18761D-00E6-495D-B437-11CA9945DB19}" type="presParOf" srcId="{CCEC1DCF-98C1-481F-9C06-8F953222D203}" destId="{5F92DB02-7834-4B4E-81EE-C992FF3E7B4E}" srcOrd="0" destOrd="0" presId="urn:microsoft.com/office/officeart/2008/layout/LinedList"/>
    <dgm:cxn modelId="{0E418D61-F165-4C08-9A5D-88152E69537F}" type="presParOf" srcId="{CCEC1DCF-98C1-481F-9C06-8F953222D203}" destId="{0DF6724A-30BA-4FCD-B06B-256F27A1883D}" srcOrd="1" destOrd="0" presId="urn:microsoft.com/office/officeart/2008/layout/LinedList"/>
    <dgm:cxn modelId="{065C7261-B19B-4B70-A97B-0C6D5EF2E657}" type="presParOf" srcId="{0DF6724A-30BA-4FCD-B06B-256F27A1883D}" destId="{3CE38913-6BF3-49DA-9F99-8858C9282CC3}" srcOrd="0" destOrd="0" presId="urn:microsoft.com/office/officeart/2008/layout/LinedList"/>
    <dgm:cxn modelId="{54E4186C-3ACC-405A-8CBB-C401FF604C4B}" type="presParOf" srcId="{0DF6724A-30BA-4FCD-B06B-256F27A1883D}" destId="{D4422F5D-4C29-481A-A4CD-E6643C9C2E3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9F2007-F361-47C1-B638-B2B4187899C8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B0E5E0-331A-4247-AA9E-0A17AF586D56}">
      <dgm:prSet custT="1"/>
      <dgm:spPr/>
      <dgm:t>
        <a:bodyPr/>
        <a:lstStyle/>
        <a:p>
          <a:r>
            <a:rPr lang="tr-TR" sz="3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Students</a:t>
          </a:r>
          <a:r>
            <a:rPr lang="tr-T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can </a:t>
          </a:r>
          <a:r>
            <a:rPr lang="tr-TR" sz="3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add</a:t>
          </a:r>
          <a:r>
            <a:rPr lang="tr-T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3600" kern="1200" dirty="0" err="1">
              <a:solidFill>
                <a:srgbClr val="FF0000"/>
              </a:solidFill>
              <a:latin typeface="Tw Cen MT" panose="020B0602020104020603"/>
              <a:ea typeface="+mn-ea"/>
              <a:cs typeface="+mn-cs"/>
            </a:rPr>
            <a:t>up</a:t>
          </a:r>
          <a:r>
            <a:rPr lang="tr-TR" sz="3600" kern="1200" dirty="0">
              <a:solidFill>
                <a:srgbClr val="FF0000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3600" kern="1200" dirty="0" err="1">
              <a:solidFill>
                <a:srgbClr val="FF0000"/>
              </a:solidFill>
              <a:latin typeface="Tw Cen MT" panose="020B0602020104020603"/>
              <a:ea typeface="+mn-ea"/>
              <a:cs typeface="+mn-cs"/>
            </a:rPr>
            <a:t>to</a:t>
          </a:r>
          <a:r>
            <a:rPr lang="tr-TR" sz="3600" kern="1200" dirty="0">
              <a:solidFill>
                <a:srgbClr val="FF0000"/>
              </a:solidFill>
              <a:latin typeface="Tw Cen MT" panose="020B0602020104020603"/>
              <a:ea typeface="+mn-ea"/>
              <a:cs typeface="+mn-cs"/>
            </a:rPr>
            <a:t> 15 </a:t>
          </a:r>
          <a:r>
            <a:rPr lang="tr-TR" sz="3600" kern="1200" dirty="0" err="1">
              <a:solidFill>
                <a:srgbClr val="FF0000"/>
              </a:solidFill>
              <a:latin typeface="Tw Cen MT" panose="020B0602020104020603"/>
              <a:ea typeface="+mn-ea"/>
              <a:cs typeface="+mn-cs"/>
            </a:rPr>
            <a:t>courses</a:t>
          </a:r>
          <a:r>
            <a:rPr lang="tr-TR" sz="3600" kern="1200" dirty="0">
              <a:solidFill>
                <a:srgbClr val="FF0000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3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to</a:t>
          </a:r>
          <a:r>
            <a:rPr lang="tr-T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3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the</a:t>
          </a:r>
          <a:r>
            <a:rPr lang="tr-T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3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registration</a:t>
          </a:r>
          <a:r>
            <a:rPr lang="tr-T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cart. </a:t>
          </a:r>
          <a:endParaRPr lang="en-US" sz="3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w Cen MT" panose="020B0602020104020603"/>
            <a:ea typeface="+mn-ea"/>
            <a:cs typeface="+mn-cs"/>
          </a:endParaRPr>
        </a:p>
      </dgm:t>
    </dgm:pt>
    <dgm:pt modelId="{D01BC176-944A-4588-B4D9-EC087A9C1F0E}" type="sibTrans" cxnId="{07CB3439-AE2E-4450-A0EF-DB901A2548AC}">
      <dgm:prSet/>
      <dgm:spPr/>
      <dgm:t>
        <a:bodyPr/>
        <a:lstStyle/>
        <a:p>
          <a:endParaRPr lang="en-US"/>
        </a:p>
      </dgm:t>
    </dgm:pt>
    <dgm:pt modelId="{C73C61A4-A96C-49EC-A88F-1BE16D271FD2}" type="parTrans" cxnId="{07CB3439-AE2E-4450-A0EF-DB901A2548AC}">
      <dgm:prSet/>
      <dgm:spPr/>
      <dgm:t>
        <a:bodyPr/>
        <a:lstStyle/>
        <a:p>
          <a:endParaRPr lang="en-US"/>
        </a:p>
      </dgm:t>
    </dgm:pt>
    <dgm:pt modelId="{F05C764A-3696-4EB8-AF22-B971349D4931}">
      <dgm:prSet custT="1"/>
      <dgm:spPr/>
      <dgm:t>
        <a:bodyPr/>
        <a:lstStyle/>
        <a:p>
          <a:r>
            <a:rPr lang="tr-TR" sz="3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Students</a:t>
          </a:r>
          <a:r>
            <a:rPr lang="tr-T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can </a:t>
          </a:r>
          <a:r>
            <a:rPr lang="tr-TR" sz="3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check</a:t>
          </a:r>
          <a:r>
            <a:rPr lang="tr-T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3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whether</a:t>
          </a:r>
          <a:r>
            <a:rPr lang="tr-T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3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the</a:t>
          </a:r>
          <a:r>
            <a:rPr lang="tr-T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3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courses</a:t>
          </a:r>
          <a:r>
            <a:rPr lang="tr-T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in </a:t>
          </a:r>
          <a:r>
            <a:rPr lang="tr-TR" sz="3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the</a:t>
          </a:r>
          <a:r>
            <a:rPr lang="tr-T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3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registration</a:t>
          </a:r>
          <a:r>
            <a:rPr lang="tr-T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cart </a:t>
          </a:r>
          <a:r>
            <a:rPr lang="tr-TR" sz="3600" u="sng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overlap</a:t>
          </a:r>
          <a:r>
            <a:rPr lang="tr-TR" sz="3600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. </a:t>
          </a:r>
          <a:endParaRPr lang="en-US" sz="3600" u="sng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w Cen MT" panose="020B0602020104020603"/>
            <a:ea typeface="+mn-ea"/>
            <a:cs typeface="+mn-cs"/>
          </a:endParaRPr>
        </a:p>
      </dgm:t>
    </dgm:pt>
    <dgm:pt modelId="{ADB58463-08C9-4375-A44F-7156EB763478}" type="parTrans" cxnId="{112863CC-5A8C-44CB-B638-1A48787624C1}">
      <dgm:prSet/>
      <dgm:spPr/>
      <dgm:t>
        <a:bodyPr/>
        <a:lstStyle/>
        <a:p>
          <a:endParaRPr lang="en-GB"/>
        </a:p>
      </dgm:t>
    </dgm:pt>
    <dgm:pt modelId="{059E0032-D48A-41F5-9925-2B81E189060B}" type="sibTrans" cxnId="{112863CC-5A8C-44CB-B638-1A48787624C1}">
      <dgm:prSet/>
      <dgm:spPr/>
      <dgm:t>
        <a:bodyPr/>
        <a:lstStyle/>
        <a:p>
          <a:endParaRPr lang="en-GB"/>
        </a:p>
      </dgm:t>
    </dgm:pt>
    <dgm:pt modelId="{CCEC1DCF-98C1-481F-9C06-8F953222D203}" type="pres">
      <dgm:prSet presAssocID="{C39F2007-F361-47C1-B638-B2B4187899C8}" presName="vert0" presStyleCnt="0">
        <dgm:presLayoutVars>
          <dgm:dir/>
          <dgm:animOne val="branch"/>
          <dgm:animLvl val="lvl"/>
        </dgm:presLayoutVars>
      </dgm:prSet>
      <dgm:spPr/>
    </dgm:pt>
    <dgm:pt modelId="{5F92DB02-7834-4B4E-81EE-C992FF3E7B4E}" type="pres">
      <dgm:prSet presAssocID="{22B0E5E0-331A-4247-AA9E-0A17AF586D56}" presName="thickLine" presStyleLbl="alignNode1" presStyleIdx="0" presStyleCnt="2"/>
      <dgm:spPr/>
    </dgm:pt>
    <dgm:pt modelId="{0DF6724A-30BA-4FCD-B06B-256F27A1883D}" type="pres">
      <dgm:prSet presAssocID="{22B0E5E0-331A-4247-AA9E-0A17AF586D56}" presName="horz1" presStyleCnt="0"/>
      <dgm:spPr/>
    </dgm:pt>
    <dgm:pt modelId="{3CE38913-6BF3-49DA-9F99-8858C9282CC3}" type="pres">
      <dgm:prSet presAssocID="{22B0E5E0-331A-4247-AA9E-0A17AF586D56}" presName="tx1" presStyleLbl="revTx" presStyleIdx="0" presStyleCnt="2"/>
      <dgm:spPr/>
    </dgm:pt>
    <dgm:pt modelId="{D4422F5D-4C29-481A-A4CD-E6643C9C2E3D}" type="pres">
      <dgm:prSet presAssocID="{22B0E5E0-331A-4247-AA9E-0A17AF586D56}" presName="vert1" presStyleCnt="0"/>
      <dgm:spPr/>
    </dgm:pt>
    <dgm:pt modelId="{1D36383F-C639-49E3-B197-C467C1D3717E}" type="pres">
      <dgm:prSet presAssocID="{F05C764A-3696-4EB8-AF22-B971349D4931}" presName="thickLine" presStyleLbl="alignNode1" presStyleIdx="1" presStyleCnt="2"/>
      <dgm:spPr/>
    </dgm:pt>
    <dgm:pt modelId="{C045E28A-8506-430C-AA94-E88C0CC9F8CA}" type="pres">
      <dgm:prSet presAssocID="{F05C764A-3696-4EB8-AF22-B971349D4931}" presName="horz1" presStyleCnt="0"/>
      <dgm:spPr/>
    </dgm:pt>
    <dgm:pt modelId="{7CED1B2D-AF51-42F7-8A82-1550B814428C}" type="pres">
      <dgm:prSet presAssocID="{F05C764A-3696-4EB8-AF22-B971349D4931}" presName="tx1" presStyleLbl="revTx" presStyleIdx="1" presStyleCnt="2"/>
      <dgm:spPr/>
    </dgm:pt>
    <dgm:pt modelId="{5AC0AF1F-8C8D-48A1-B7DA-081BA6E61743}" type="pres">
      <dgm:prSet presAssocID="{F05C764A-3696-4EB8-AF22-B971349D4931}" presName="vert1" presStyleCnt="0"/>
      <dgm:spPr/>
    </dgm:pt>
  </dgm:ptLst>
  <dgm:cxnLst>
    <dgm:cxn modelId="{07CB3439-AE2E-4450-A0EF-DB901A2548AC}" srcId="{C39F2007-F361-47C1-B638-B2B4187899C8}" destId="{22B0E5E0-331A-4247-AA9E-0A17AF586D56}" srcOrd="0" destOrd="0" parTransId="{C73C61A4-A96C-49EC-A88F-1BE16D271FD2}" sibTransId="{D01BC176-944A-4588-B4D9-EC087A9C1F0E}"/>
    <dgm:cxn modelId="{DF17DC77-70F5-4E18-8072-10A5879C97C7}" type="presOf" srcId="{F05C764A-3696-4EB8-AF22-B971349D4931}" destId="{7CED1B2D-AF51-42F7-8A82-1550B814428C}" srcOrd="0" destOrd="0" presId="urn:microsoft.com/office/officeart/2008/layout/LinedList"/>
    <dgm:cxn modelId="{75A30084-1E45-400C-8598-0CE5AB96A57C}" type="presOf" srcId="{C39F2007-F361-47C1-B638-B2B4187899C8}" destId="{CCEC1DCF-98C1-481F-9C06-8F953222D203}" srcOrd="0" destOrd="0" presId="urn:microsoft.com/office/officeart/2008/layout/LinedList"/>
    <dgm:cxn modelId="{F38BFB99-6269-46BB-AA82-2079AE948C36}" type="presOf" srcId="{22B0E5E0-331A-4247-AA9E-0A17AF586D56}" destId="{3CE38913-6BF3-49DA-9F99-8858C9282CC3}" srcOrd="0" destOrd="0" presId="urn:microsoft.com/office/officeart/2008/layout/LinedList"/>
    <dgm:cxn modelId="{112863CC-5A8C-44CB-B638-1A48787624C1}" srcId="{C39F2007-F361-47C1-B638-B2B4187899C8}" destId="{F05C764A-3696-4EB8-AF22-B971349D4931}" srcOrd="1" destOrd="0" parTransId="{ADB58463-08C9-4375-A44F-7156EB763478}" sibTransId="{059E0032-D48A-41F5-9925-2B81E189060B}"/>
    <dgm:cxn modelId="{CA47D4D5-9335-42C5-BCD5-FC41FACCCF1D}" type="presParOf" srcId="{CCEC1DCF-98C1-481F-9C06-8F953222D203}" destId="{5F92DB02-7834-4B4E-81EE-C992FF3E7B4E}" srcOrd="0" destOrd="0" presId="urn:microsoft.com/office/officeart/2008/layout/LinedList"/>
    <dgm:cxn modelId="{E46C768B-A349-4C3E-B0B3-DF1CBF50F04C}" type="presParOf" srcId="{CCEC1DCF-98C1-481F-9C06-8F953222D203}" destId="{0DF6724A-30BA-4FCD-B06B-256F27A1883D}" srcOrd="1" destOrd="0" presId="urn:microsoft.com/office/officeart/2008/layout/LinedList"/>
    <dgm:cxn modelId="{DEB416F3-7D60-440A-9B52-BF6266B81887}" type="presParOf" srcId="{0DF6724A-30BA-4FCD-B06B-256F27A1883D}" destId="{3CE38913-6BF3-49DA-9F99-8858C9282CC3}" srcOrd="0" destOrd="0" presId="urn:microsoft.com/office/officeart/2008/layout/LinedList"/>
    <dgm:cxn modelId="{B9E89487-580C-4DC1-A1A3-0883CCBBF61D}" type="presParOf" srcId="{0DF6724A-30BA-4FCD-B06B-256F27A1883D}" destId="{D4422F5D-4C29-481A-A4CD-E6643C9C2E3D}" srcOrd="1" destOrd="0" presId="urn:microsoft.com/office/officeart/2008/layout/LinedList"/>
    <dgm:cxn modelId="{969FD0A7-1030-4BDB-93CC-E303ACE362D4}" type="presParOf" srcId="{CCEC1DCF-98C1-481F-9C06-8F953222D203}" destId="{1D36383F-C639-49E3-B197-C467C1D3717E}" srcOrd="2" destOrd="0" presId="urn:microsoft.com/office/officeart/2008/layout/LinedList"/>
    <dgm:cxn modelId="{0E6F82AA-E2B3-4F99-87A4-07630B0904B5}" type="presParOf" srcId="{CCEC1DCF-98C1-481F-9C06-8F953222D203}" destId="{C045E28A-8506-430C-AA94-E88C0CC9F8CA}" srcOrd="3" destOrd="0" presId="urn:microsoft.com/office/officeart/2008/layout/LinedList"/>
    <dgm:cxn modelId="{EC655EAB-30A2-4DB8-8455-590E63F650C1}" type="presParOf" srcId="{C045E28A-8506-430C-AA94-E88C0CC9F8CA}" destId="{7CED1B2D-AF51-42F7-8A82-1550B814428C}" srcOrd="0" destOrd="0" presId="urn:microsoft.com/office/officeart/2008/layout/LinedList"/>
    <dgm:cxn modelId="{83EC6D07-D0FA-447D-B208-F9D36F9035A8}" type="presParOf" srcId="{C045E28A-8506-430C-AA94-E88C0CC9F8CA}" destId="{5AC0AF1F-8C8D-48A1-B7DA-081BA6E6174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9F2007-F361-47C1-B638-B2B4187899C8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E94367A-C695-4A7A-A19D-0EF1E2A3470D}">
      <dgm:prSet custT="1"/>
      <dgm:spPr/>
      <dgm:t>
        <a:bodyPr/>
        <a:lstStyle/>
        <a:p>
          <a:r>
            <a:rPr lang="en-US" sz="3200" dirty="0"/>
            <a:t>KHAS Learn enables instructors</a:t>
          </a:r>
          <a:r>
            <a:rPr lang="tr-TR" sz="3200" dirty="0"/>
            <a:t> </a:t>
          </a:r>
          <a:r>
            <a:rPr lang="tr-TR" sz="3200" dirty="0" err="1"/>
            <a:t>to</a:t>
          </a:r>
          <a:r>
            <a:rPr lang="tr-TR" sz="3200" dirty="0"/>
            <a:t> </a:t>
          </a:r>
          <a:r>
            <a:rPr lang="en-US" sz="3200" dirty="0" err="1"/>
            <a:t>communicat</a:t>
          </a:r>
          <a:r>
            <a:rPr lang="tr-TR" sz="3200" dirty="0"/>
            <a:t>e </a:t>
          </a:r>
          <a:r>
            <a:rPr lang="en-US" sz="3200" dirty="0"/>
            <a:t>with their students, shar</a:t>
          </a:r>
          <a:r>
            <a:rPr lang="tr-TR" sz="3200" dirty="0"/>
            <a:t>e</a:t>
          </a:r>
          <a:r>
            <a:rPr lang="en-US" sz="3200" dirty="0"/>
            <a:t> course materials</a:t>
          </a:r>
          <a:r>
            <a:rPr lang="tr-TR" sz="3200" dirty="0"/>
            <a:t>, </a:t>
          </a:r>
          <a:r>
            <a:rPr lang="en-US" sz="3200" dirty="0" err="1"/>
            <a:t>organiz</a:t>
          </a:r>
          <a:r>
            <a:rPr lang="tr-TR" sz="3200" dirty="0"/>
            <a:t>e</a:t>
          </a:r>
          <a:r>
            <a:rPr lang="en-US" sz="3200" dirty="0"/>
            <a:t> activities such as</a:t>
          </a:r>
          <a:r>
            <a:rPr lang="tr-TR" sz="3200" dirty="0"/>
            <a:t> </a:t>
          </a:r>
          <a:r>
            <a:rPr lang="en-US" sz="3200" dirty="0"/>
            <a:t>homework/projects outside of the classroom. </a:t>
          </a:r>
        </a:p>
      </dgm:t>
    </dgm:pt>
    <dgm:pt modelId="{23BBB8CB-0FE8-4DD8-BB05-FFF7DCDCAAB5}" type="parTrans" cxnId="{B68BB33E-E8DF-4ABA-AA8F-C0A1731048E1}">
      <dgm:prSet/>
      <dgm:spPr/>
      <dgm:t>
        <a:bodyPr/>
        <a:lstStyle/>
        <a:p>
          <a:endParaRPr lang="en-US"/>
        </a:p>
      </dgm:t>
    </dgm:pt>
    <dgm:pt modelId="{298C9A9E-DD2D-4103-84EE-3E7C9ED9BD29}" type="sibTrans" cxnId="{B68BB33E-E8DF-4ABA-AA8F-C0A1731048E1}">
      <dgm:prSet/>
      <dgm:spPr/>
      <dgm:t>
        <a:bodyPr/>
        <a:lstStyle/>
        <a:p>
          <a:endParaRPr lang="en-US"/>
        </a:p>
      </dgm:t>
    </dgm:pt>
    <dgm:pt modelId="{C4D2ACE0-9A12-4908-BCAC-3CC4EBD7EF28}">
      <dgm:prSet custT="1"/>
      <dgm:spPr/>
      <dgm:t>
        <a:bodyPr/>
        <a:lstStyle/>
        <a:p>
          <a:r>
            <a:rPr lang="tr-TR" sz="3200" dirty="0" err="1"/>
            <a:t>For</a:t>
          </a:r>
          <a:r>
            <a:rPr lang="tr-TR" sz="3200" dirty="0"/>
            <a:t> </a:t>
          </a:r>
          <a:r>
            <a:rPr lang="tr-TR" sz="3200" dirty="0" err="1"/>
            <a:t>any</a:t>
          </a:r>
          <a:r>
            <a:rPr lang="tr-TR" sz="3200" dirty="0"/>
            <a:t> </a:t>
          </a:r>
          <a:r>
            <a:rPr lang="tr-TR" sz="3200" dirty="0" err="1"/>
            <a:t>questions</a:t>
          </a:r>
          <a:r>
            <a:rPr lang="tr-TR" sz="3200" dirty="0"/>
            <a:t> </a:t>
          </a:r>
          <a:r>
            <a:rPr lang="tr-TR" sz="3200" dirty="0" err="1"/>
            <a:t>or</a:t>
          </a:r>
          <a:r>
            <a:rPr lang="tr-TR" sz="3200" dirty="0"/>
            <a:t> </a:t>
          </a:r>
          <a:r>
            <a:rPr lang="tr-TR" sz="3200" dirty="0" err="1"/>
            <a:t>issues</a:t>
          </a:r>
          <a:r>
            <a:rPr lang="tr-TR" sz="3200" dirty="0"/>
            <a:t>, </a:t>
          </a:r>
          <a:r>
            <a:rPr lang="tr-TR" sz="3200" dirty="0" err="1"/>
            <a:t>you</a:t>
          </a:r>
          <a:r>
            <a:rPr lang="tr-TR" sz="3200" dirty="0"/>
            <a:t> </a:t>
          </a:r>
          <a:r>
            <a:rPr lang="tr-TR" sz="3200" dirty="0" err="1"/>
            <a:t>may</a:t>
          </a:r>
          <a:r>
            <a:rPr lang="tr-TR" sz="3200" dirty="0"/>
            <a:t> </a:t>
          </a:r>
          <a:r>
            <a:rPr lang="tr-TR" sz="3200" dirty="0" err="1"/>
            <a:t>send</a:t>
          </a:r>
          <a:r>
            <a:rPr lang="tr-TR" sz="3200" dirty="0"/>
            <a:t> an e-mail </a:t>
          </a:r>
          <a:r>
            <a:rPr lang="tr-TR" sz="3200" dirty="0" err="1"/>
            <a:t>to</a:t>
          </a:r>
          <a:r>
            <a:rPr lang="tr-TR" sz="3200" dirty="0"/>
            <a:t> </a:t>
          </a:r>
          <a:r>
            <a:rPr lang="tr-TR" sz="3200" dirty="0">
              <a:solidFill>
                <a:schemeClr val="accent1">
                  <a:lumMod val="50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learn@khas.edu.tr</a:t>
          </a:r>
          <a:r>
            <a:rPr lang="tr-TR" sz="3200" dirty="0">
              <a:solidFill>
                <a:schemeClr val="accent1">
                  <a:lumMod val="50000"/>
                </a:schemeClr>
              </a:solidFill>
            </a:rPr>
            <a:t>  </a:t>
          </a:r>
        </a:p>
      </dgm:t>
    </dgm:pt>
    <dgm:pt modelId="{152187D4-CD4A-4D63-BB35-CB5C38A470F6}" type="parTrans" cxnId="{405F257C-7AB3-4639-B1A5-CE854D27C634}">
      <dgm:prSet/>
      <dgm:spPr/>
      <dgm:t>
        <a:bodyPr/>
        <a:lstStyle/>
        <a:p>
          <a:endParaRPr lang="en-US"/>
        </a:p>
      </dgm:t>
    </dgm:pt>
    <dgm:pt modelId="{AA9C8100-7B6D-4E95-9FC1-E07A58F2CAFB}" type="sibTrans" cxnId="{405F257C-7AB3-4639-B1A5-CE854D27C634}">
      <dgm:prSet/>
      <dgm:spPr/>
      <dgm:t>
        <a:bodyPr/>
        <a:lstStyle/>
        <a:p>
          <a:endParaRPr lang="en-US"/>
        </a:p>
      </dgm:t>
    </dgm:pt>
    <dgm:pt modelId="{CCEC1DCF-98C1-481F-9C06-8F953222D203}" type="pres">
      <dgm:prSet presAssocID="{C39F2007-F361-47C1-B638-B2B4187899C8}" presName="vert0" presStyleCnt="0">
        <dgm:presLayoutVars>
          <dgm:dir/>
          <dgm:animOne val="branch"/>
          <dgm:animLvl val="lvl"/>
        </dgm:presLayoutVars>
      </dgm:prSet>
      <dgm:spPr/>
    </dgm:pt>
    <dgm:pt modelId="{45F66EB6-2057-4738-A850-738FF1F645A1}" type="pres">
      <dgm:prSet presAssocID="{6E94367A-C695-4A7A-A19D-0EF1E2A3470D}" presName="thickLine" presStyleLbl="alignNode1" presStyleIdx="0" presStyleCnt="2"/>
      <dgm:spPr/>
    </dgm:pt>
    <dgm:pt modelId="{F16D9E57-700A-4045-AD71-6BF0F95B585B}" type="pres">
      <dgm:prSet presAssocID="{6E94367A-C695-4A7A-A19D-0EF1E2A3470D}" presName="horz1" presStyleCnt="0"/>
      <dgm:spPr/>
    </dgm:pt>
    <dgm:pt modelId="{D1F7F1FF-1577-4B5D-B3CF-CBDC0ED62210}" type="pres">
      <dgm:prSet presAssocID="{6E94367A-C695-4A7A-A19D-0EF1E2A3470D}" presName="tx1" presStyleLbl="revTx" presStyleIdx="0" presStyleCnt="2" custLinFactNeighborX="0" custLinFactNeighborY="-8531"/>
      <dgm:spPr/>
    </dgm:pt>
    <dgm:pt modelId="{FC7E637D-7C13-46B8-B447-130981C4954D}" type="pres">
      <dgm:prSet presAssocID="{6E94367A-C695-4A7A-A19D-0EF1E2A3470D}" presName="vert1" presStyleCnt="0"/>
      <dgm:spPr/>
    </dgm:pt>
    <dgm:pt modelId="{26EF5898-1B03-4892-99A7-14CADE6773A1}" type="pres">
      <dgm:prSet presAssocID="{C4D2ACE0-9A12-4908-BCAC-3CC4EBD7EF28}" presName="thickLine" presStyleLbl="alignNode1" presStyleIdx="1" presStyleCnt="2"/>
      <dgm:spPr/>
    </dgm:pt>
    <dgm:pt modelId="{F5E50A0B-C846-4448-84FF-DFBA049ADEDA}" type="pres">
      <dgm:prSet presAssocID="{C4D2ACE0-9A12-4908-BCAC-3CC4EBD7EF28}" presName="horz1" presStyleCnt="0"/>
      <dgm:spPr/>
    </dgm:pt>
    <dgm:pt modelId="{CAE5ACCA-ACC7-4F72-848E-7514663D5A3A}" type="pres">
      <dgm:prSet presAssocID="{C4D2ACE0-9A12-4908-BCAC-3CC4EBD7EF28}" presName="tx1" presStyleLbl="revTx" presStyleIdx="1" presStyleCnt="2"/>
      <dgm:spPr/>
    </dgm:pt>
    <dgm:pt modelId="{C4B467C0-1319-4DF8-9FB0-20120E64C71F}" type="pres">
      <dgm:prSet presAssocID="{C4D2ACE0-9A12-4908-BCAC-3CC4EBD7EF28}" presName="vert1" presStyleCnt="0"/>
      <dgm:spPr/>
    </dgm:pt>
  </dgm:ptLst>
  <dgm:cxnLst>
    <dgm:cxn modelId="{80F72308-F3EB-4DDA-92B3-2C2AE740169C}" type="presOf" srcId="{6E94367A-C695-4A7A-A19D-0EF1E2A3470D}" destId="{D1F7F1FF-1577-4B5D-B3CF-CBDC0ED62210}" srcOrd="0" destOrd="0" presId="urn:microsoft.com/office/officeart/2008/layout/LinedList"/>
    <dgm:cxn modelId="{59AD9636-64DF-4157-971B-C432AB6FBB9B}" type="presOf" srcId="{C4D2ACE0-9A12-4908-BCAC-3CC4EBD7EF28}" destId="{CAE5ACCA-ACC7-4F72-848E-7514663D5A3A}" srcOrd="0" destOrd="0" presId="urn:microsoft.com/office/officeart/2008/layout/LinedList"/>
    <dgm:cxn modelId="{B68BB33E-E8DF-4ABA-AA8F-C0A1731048E1}" srcId="{C39F2007-F361-47C1-B638-B2B4187899C8}" destId="{6E94367A-C695-4A7A-A19D-0EF1E2A3470D}" srcOrd="0" destOrd="0" parTransId="{23BBB8CB-0FE8-4DD8-BB05-FFF7DCDCAAB5}" sibTransId="{298C9A9E-DD2D-4103-84EE-3E7C9ED9BD29}"/>
    <dgm:cxn modelId="{405F257C-7AB3-4639-B1A5-CE854D27C634}" srcId="{C39F2007-F361-47C1-B638-B2B4187899C8}" destId="{C4D2ACE0-9A12-4908-BCAC-3CC4EBD7EF28}" srcOrd="1" destOrd="0" parTransId="{152187D4-CD4A-4D63-BB35-CB5C38A470F6}" sibTransId="{AA9C8100-7B6D-4E95-9FC1-E07A58F2CAFB}"/>
    <dgm:cxn modelId="{71ECE789-1472-418C-B0FD-699E7AB31035}" type="presOf" srcId="{C39F2007-F361-47C1-B638-B2B4187899C8}" destId="{CCEC1DCF-98C1-481F-9C06-8F953222D203}" srcOrd="0" destOrd="0" presId="urn:microsoft.com/office/officeart/2008/layout/LinedList"/>
    <dgm:cxn modelId="{D2B7E1DB-124D-4B95-B259-70EBD5907B84}" type="presParOf" srcId="{CCEC1DCF-98C1-481F-9C06-8F953222D203}" destId="{45F66EB6-2057-4738-A850-738FF1F645A1}" srcOrd="0" destOrd="0" presId="urn:microsoft.com/office/officeart/2008/layout/LinedList"/>
    <dgm:cxn modelId="{3B99504F-35F4-4667-9E3E-37DB4A39CA53}" type="presParOf" srcId="{CCEC1DCF-98C1-481F-9C06-8F953222D203}" destId="{F16D9E57-700A-4045-AD71-6BF0F95B585B}" srcOrd="1" destOrd="0" presId="urn:microsoft.com/office/officeart/2008/layout/LinedList"/>
    <dgm:cxn modelId="{51143831-EDB6-4861-8700-E8EBFE8EF991}" type="presParOf" srcId="{F16D9E57-700A-4045-AD71-6BF0F95B585B}" destId="{D1F7F1FF-1577-4B5D-B3CF-CBDC0ED62210}" srcOrd="0" destOrd="0" presId="urn:microsoft.com/office/officeart/2008/layout/LinedList"/>
    <dgm:cxn modelId="{DC2E5C71-23D0-4CB9-8A6A-A1881ADA4C2E}" type="presParOf" srcId="{F16D9E57-700A-4045-AD71-6BF0F95B585B}" destId="{FC7E637D-7C13-46B8-B447-130981C4954D}" srcOrd="1" destOrd="0" presId="urn:microsoft.com/office/officeart/2008/layout/LinedList"/>
    <dgm:cxn modelId="{9BDC0733-3418-4E53-AE4A-5FB99154805E}" type="presParOf" srcId="{CCEC1DCF-98C1-481F-9C06-8F953222D203}" destId="{26EF5898-1B03-4892-99A7-14CADE6773A1}" srcOrd="2" destOrd="0" presId="urn:microsoft.com/office/officeart/2008/layout/LinedList"/>
    <dgm:cxn modelId="{7BD2C0C2-7C0C-4E42-A61F-3E470A371E3D}" type="presParOf" srcId="{CCEC1DCF-98C1-481F-9C06-8F953222D203}" destId="{F5E50A0B-C846-4448-84FF-DFBA049ADEDA}" srcOrd="3" destOrd="0" presId="urn:microsoft.com/office/officeart/2008/layout/LinedList"/>
    <dgm:cxn modelId="{636A16AE-62A0-4689-94A1-EE7B4935FF37}" type="presParOf" srcId="{F5E50A0B-C846-4448-84FF-DFBA049ADEDA}" destId="{CAE5ACCA-ACC7-4F72-848E-7514663D5A3A}" srcOrd="0" destOrd="0" presId="urn:microsoft.com/office/officeart/2008/layout/LinedList"/>
    <dgm:cxn modelId="{5DF2B50D-C510-4872-A5A2-3459B5B61DB6}" type="presParOf" srcId="{F5E50A0B-C846-4448-84FF-DFBA049ADEDA}" destId="{C4B467C0-1319-4DF8-9FB0-20120E64C71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DD9BB-9A97-43FC-8216-947C02E3E452}">
      <dsp:nvSpPr>
        <dsp:cNvPr id="0" name=""/>
        <dsp:cNvSpPr/>
      </dsp:nvSpPr>
      <dsp:spPr>
        <a:xfrm>
          <a:off x="5126293" y="1440727"/>
          <a:ext cx="4025385" cy="638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168"/>
              </a:lnTo>
              <a:lnTo>
                <a:pt x="4025385" y="435168"/>
              </a:lnTo>
              <a:lnTo>
                <a:pt x="4025385" y="638572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B6216D-95B6-4272-AA36-45C0C5EDDACC}">
      <dsp:nvSpPr>
        <dsp:cNvPr id="0" name=""/>
        <dsp:cNvSpPr/>
      </dsp:nvSpPr>
      <dsp:spPr>
        <a:xfrm>
          <a:off x="5126293" y="1440727"/>
          <a:ext cx="1341795" cy="638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168"/>
              </a:lnTo>
              <a:lnTo>
                <a:pt x="1341795" y="435168"/>
              </a:lnTo>
              <a:lnTo>
                <a:pt x="1341795" y="638572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5CE6C-343A-4624-AE7C-734C7AAEFDFB}">
      <dsp:nvSpPr>
        <dsp:cNvPr id="0" name=""/>
        <dsp:cNvSpPr/>
      </dsp:nvSpPr>
      <dsp:spPr>
        <a:xfrm>
          <a:off x="3784498" y="1440727"/>
          <a:ext cx="1341795" cy="638572"/>
        </a:xfrm>
        <a:custGeom>
          <a:avLst/>
          <a:gdLst/>
          <a:ahLst/>
          <a:cxnLst/>
          <a:rect l="0" t="0" r="0" b="0"/>
          <a:pathLst>
            <a:path>
              <a:moveTo>
                <a:pt x="1341795" y="0"/>
              </a:moveTo>
              <a:lnTo>
                <a:pt x="1341795" y="435168"/>
              </a:lnTo>
              <a:lnTo>
                <a:pt x="0" y="435168"/>
              </a:lnTo>
              <a:lnTo>
                <a:pt x="0" y="638572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ED99A6-4ADA-469A-8085-981FC3E16E09}">
      <dsp:nvSpPr>
        <dsp:cNvPr id="0" name=""/>
        <dsp:cNvSpPr/>
      </dsp:nvSpPr>
      <dsp:spPr>
        <a:xfrm>
          <a:off x="1100907" y="1440727"/>
          <a:ext cx="4025385" cy="638572"/>
        </a:xfrm>
        <a:custGeom>
          <a:avLst/>
          <a:gdLst/>
          <a:ahLst/>
          <a:cxnLst/>
          <a:rect l="0" t="0" r="0" b="0"/>
          <a:pathLst>
            <a:path>
              <a:moveTo>
                <a:pt x="4025385" y="0"/>
              </a:moveTo>
              <a:lnTo>
                <a:pt x="4025385" y="435168"/>
              </a:lnTo>
              <a:lnTo>
                <a:pt x="0" y="435168"/>
              </a:lnTo>
              <a:lnTo>
                <a:pt x="0" y="638572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D51CA-49DA-4727-9B1B-753361A5B017}">
      <dsp:nvSpPr>
        <dsp:cNvPr id="0" name=""/>
        <dsp:cNvSpPr/>
      </dsp:nvSpPr>
      <dsp:spPr>
        <a:xfrm>
          <a:off x="3486153" y="46480"/>
          <a:ext cx="3280279" cy="13942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CC9F5-3CF7-4CE1-89E7-DD9BC0B8F12A}">
      <dsp:nvSpPr>
        <dsp:cNvPr id="0" name=""/>
        <dsp:cNvSpPr/>
      </dsp:nvSpPr>
      <dsp:spPr>
        <a:xfrm>
          <a:off x="3730116" y="278244"/>
          <a:ext cx="3280279" cy="139424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dirty="0" err="1"/>
            <a:t>Students</a:t>
          </a:r>
          <a:r>
            <a:rPr lang="tr-TR" sz="2200" b="1" kern="1200" dirty="0"/>
            <a:t> can </a:t>
          </a:r>
          <a:r>
            <a:rPr lang="tr-TR" sz="2200" b="1" kern="1200" dirty="0" err="1"/>
            <a:t>complete</a:t>
          </a:r>
          <a:r>
            <a:rPr lang="tr-TR" sz="2200" b="1" kern="1200" dirty="0"/>
            <a:t> </a:t>
          </a:r>
          <a:r>
            <a:rPr lang="tr-TR" sz="2200" b="1" kern="1200" dirty="0" err="1"/>
            <a:t>the</a:t>
          </a:r>
          <a:r>
            <a:rPr lang="tr-TR" sz="2200" b="1" kern="1200" dirty="0"/>
            <a:t> </a:t>
          </a:r>
          <a:r>
            <a:rPr lang="tr-TR" sz="2200" b="1" kern="1200" dirty="0" err="1"/>
            <a:t>following</a:t>
          </a:r>
          <a:r>
            <a:rPr lang="tr-TR" sz="2200" b="1" kern="1200" dirty="0"/>
            <a:t> </a:t>
          </a:r>
          <a:r>
            <a:rPr lang="tr-TR" sz="2200" b="1" kern="1200" dirty="0" err="1"/>
            <a:t>operations</a:t>
          </a:r>
          <a:r>
            <a:rPr lang="tr-TR" sz="2200" b="1" kern="1200" dirty="0"/>
            <a:t> </a:t>
          </a:r>
          <a:r>
            <a:rPr lang="tr-TR" sz="2200" b="1" kern="1200" dirty="0" err="1"/>
            <a:t>regarding</a:t>
          </a:r>
          <a:r>
            <a:rPr lang="tr-TR" sz="2200" b="1" kern="1200" dirty="0"/>
            <a:t> </a:t>
          </a:r>
          <a:r>
            <a:rPr lang="tr-TR" sz="2200" b="1" kern="1200" dirty="0" err="1"/>
            <a:t>the</a:t>
          </a:r>
          <a:r>
            <a:rPr lang="tr-TR" sz="2200" b="1" kern="1200" dirty="0"/>
            <a:t> </a:t>
          </a:r>
          <a:r>
            <a:rPr lang="tr-TR" sz="2200" b="1" kern="1200" dirty="0" err="1"/>
            <a:t>course</a:t>
          </a:r>
          <a:r>
            <a:rPr lang="tr-TR" sz="2200" b="1" kern="1200" dirty="0"/>
            <a:t> </a:t>
          </a:r>
          <a:r>
            <a:rPr lang="tr-TR" sz="2200" b="1" kern="1200" dirty="0" err="1"/>
            <a:t>registration</a:t>
          </a:r>
          <a:r>
            <a:rPr lang="tr-TR" sz="2200" b="1" kern="1200" dirty="0"/>
            <a:t> on SPARKS.</a:t>
          </a:r>
          <a:endParaRPr lang="en-US" sz="2200" kern="1200" dirty="0"/>
        </a:p>
      </dsp:txBody>
      <dsp:txXfrm>
        <a:off x="3770952" y="319080"/>
        <a:ext cx="3198607" cy="1312575"/>
      </dsp:txXfrm>
    </dsp:sp>
    <dsp:sp modelId="{8B2D1D02-22CB-4DF4-9DE1-DC9EFF5CA2D9}">
      <dsp:nvSpPr>
        <dsp:cNvPr id="0" name=""/>
        <dsp:cNvSpPr/>
      </dsp:nvSpPr>
      <dsp:spPr>
        <a:xfrm>
          <a:off x="3075" y="2079299"/>
          <a:ext cx="2195665" cy="13942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826A77-D6E9-4ED5-8E65-5DEB10ADEA55}">
      <dsp:nvSpPr>
        <dsp:cNvPr id="0" name=""/>
        <dsp:cNvSpPr/>
      </dsp:nvSpPr>
      <dsp:spPr>
        <a:xfrm>
          <a:off x="247037" y="2311064"/>
          <a:ext cx="2195665" cy="139424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dirty="0"/>
            <a:t>Re-</a:t>
          </a:r>
          <a:r>
            <a:rPr lang="tr-TR" sz="2200" b="1" kern="1200" dirty="0" err="1"/>
            <a:t>registration</a:t>
          </a:r>
          <a:endParaRPr lang="en-US" sz="2200" kern="1200" dirty="0"/>
        </a:p>
      </dsp:txBody>
      <dsp:txXfrm>
        <a:off x="287873" y="2351900"/>
        <a:ext cx="2113993" cy="1312575"/>
      </dsp:txXfrm>
    </dsp:sp>
    <dsp:sp modelId="{8667D1BD-BAE0-42B4-B031-8884CF21DD21}">
      <dsp:nvSpPr>
        <dsp:cNvPr id="0" name=""/>
        <dsp:cNvSpPr/>
      </dsp:nvSpPr>
      <dsp:spPr>
        <a:xfrm>
          <a:off x="2686665" y="2079299"/>
          <a:ext cx="2195665" cy="13942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A681E-EFD7-4221-8C5F-98BE3F7F67BD}">
      <dsp:nvSpPr>
        <dsp:cNvPr id="0" name=""/>
        <dsp:cNvSpPr/>
      </dsp:nvSpPr>
      <dsp:spPr>
        <a:xfrm>
          <a:off x="2930628" y="2311064"/>
          <a:ext cx="2195665" cy="139424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dirty="0"/>
            <a:t>Course </a:t>
          </a:r>
          <a:r>
            <a:rPr lang="tr-TR" sz="2200" b="1" kern="1200" dirty="0" err="1"/>
            <a:t>Registration</a:t>
          </a:r>
          <a:endParaRPr lang="en-US" sz="2200" b="1" kern="1200" dirty="0"/>
        </a:p>
      </dsp:txBody>
      <dsp:txXfrm>
        <a:off x="2971464" y="2351900"/>
        <a:ext cx="2113993" cy="1312575"/>
      </dsp:txXfrm>
    </dsp:sp>
    <dsp:sp modelId="{EA465B38-9D14-49E1-8ABE-24BCC4E23924}">
      <dsp:nvSpPr>
        <dsp:cNvPr id="0" name=""/>
        <dsp:cNvSpPr/>
      </dsp:nvSpPr>
      <dsp:spPr>
        <a:xfrm>
          <a:off x="5370256" y="2079299"/>
          <a:ext cx="2195665" cy="13942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C3250-3A0D-427A-B326-8A45FAC0E126}">
      <dsp:nvSpPr>
        <dsp:cNvPr id="0" name=""/>
        <dsp:cNvSpPr/>
      </dsp:nvSpPr>
      <dsp:spPr>
        <a:xfrm>
          <a:off x="5614219" y="2311064"/>
          <a:ext cx="2195665" cy="139424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dirty="0" err="1"/>
            <a:t>Prebooked</a:t>
          </a:r>
          <a:r>
            <a:rPr lang="tr-TR" sz="2200" b="1" kern="1200" dirty="0"/>
            <a:t> / </a:t>
          </a:r>
          <a:r>
            <a:rPr lang="tr-TR" sz="2200" b="1" kern="1200" dirty="0" err="1"/>
            <a:t>Booked</a:t>
          </a:r>
          <a:r>
            <a:rPr lang="tr-TR" sz="2200" b="1" kern="1200" dirty="0"/>
            <a:t> Courses</a:t>
          </a:r>
          <a:endParaRPr lang="en-US" sz="2200" kern="1200" dirty="0"/>
        </a:p>
      </dsp:txBody>
      <dsp:txXfrm>
        <a:off x="5655055" y="2351900"/>
        <a:ext cx="2113993" cy="1312575"/>
      </dsp:txXfrm>
    </dsp:sp>
    <dsp:sp modelId="{8DDCFE9C-1409-499C-BA13-A32B69A4103E}">
      <dsp:nvSpPr>
        <dsp:cNvPr id="0" name=""/>
        <dsp:cNvSpPr/>
      </dsp:nvSpPr>
      <dsp:spPr>
        <a:xfrm>
          <a:off x="8053847" y="2079299"/>
          <a:ext cx="2195665" cy="13942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59DDA-4FFD-4BCF-9EC4-95DF87A03B37}">
      <dsp:nvSpPr>
        <dsp:cNvPr id="0" name=""/>
        <dsp:cNvSpPr/>
      </dsp:nvSpPr>
      <dsp:spPr>
        <a:xfrm>
          <a:off x="8297809" y="2311064"/>
          <a:ext cx="2195665" cy="139424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dirty="0"/>
            <a:t>Course </a:t>
          </a:r>
          <a:r>
            <a:rPr lang="tr-TR" sz="2200" b="1" kern="1200" dirty="0" err="1"/>
            <a:t>Withdrawal</a:t>
          </a:r>
          <a:endParaRPr lang="en-US" sz="2200" kern="1200" dirty="0"/>
        </a:p>
      </dsp:txBody>
      <dsp:txXfrm>
        <a:off x="8338645" y="2351900"/>
        <a:ext cx="2113993" cy="1312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DD9BB-9A97-43FC-8216-947C02E3E452}">
      <dsp:nvSpPr>
        <dsp:cNvPr id="0" name=""/>
        <dsp:cNvSpPr/>
      </dsp:nvSpPr>
      <dsp:spPr>
        <a:xfrm>
          <a:off x="5126293" y="1440727"/>
          <a:ext cx="4025385" cy="638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168"/>
              </a:lnTo>
              <a:lnTo>
                <a:pt x="4025385" y="435168"/>
              </a:lnTo>
              <a:lnTo>
                <a:pt x="4025385" y="638572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B6216D-95B6-4272-AA36-45C0C5EDDACC}">
      <dsp:nvSpPr>
        <dsp:cNvPr id="0" name=""/>
        <dsp:cNvSpPr/>
      </dsp:nvSpPr>
      <dsp:spPr>
        <a:xfrm>
          <a:off x="5126293" y="1440727"/>
          <a:ext cx="1341795" cy="638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168"/>
              </a:lnTo>
              <a:lnTo>
                <a:pt x="1341795" y="435168"/>
              </a:lnTo>
              <a:lnTo>
                <a:pt x="1341795" y="638572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5CE6C-343A-4624-AE7C-734C7AAEFDFB}">
      <dsp:nvSpPr>
        <dsp:cNvPr id="0" name=""/>
        <dsp:cNvSpPr/>
      </dsp:nvSpPr>
      <dsp:spPr>
        <a:xfrm>
          <a:off x="3784498" y="1440727"/>
          <a:ext cx="1341795" cy="638572"/>
        </a:xfrm>
        <a:custGeom>
          <a:avLst/>
          <a:gdLst/>
          <a:ahLst/>
          <a:cxnLst/>
          <a:rect l="0" t="0" r="0" b="0"/>
          <a:pathLst>
            <a:path>
              <a:moveTo>
                <a:pt x="1341795" y="0"/>
              </a:moveTo>
              <a:lnTo>
                <a:pt x="1341795" y="435168"/>
              </a:lnTo>
              <a:lnTo>
                <a:pt x="0" y="435168"/>
              </a:lnTo>
              <a:lnTo>
                <a:pt x="0" y="638572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ED99A6-4ADA-469A-8085-981FC3E16E09}">
      <dsp:nvSpPr>
        <dsp:cNvPr id="0" name=""/>
        <dsp:cNvSpPr/>
      </dsp:nvSpPr>
      <dsp:spPr>
        <a:xfrm>
          <a:off x="1100907" y="1440727"/>
          <a:ext cx="4025385" cy="638572"/>
        </a:xfrm>
        <a:custGeom>
          <a:avLst/>
          <a:gdLst/>
          <a:ahLst/>
          <a:cxnLst/>
          <a:rect l="0" t="0" r="0" b="0"/>
          <a:pathLst>
            <a:path>
              <a:moveTo>
                <a:pt x="4025385" y="0"/>
              </a:moveTo>
              <a:lnTo>
                <a:pt x="4025385" y="435168"/>
              </a:lnTo>
              <a:lnTo>
                <a:pt x="0" y="435168"/>
              </a:lnTo>
              <a:lnTo>
                <a:pt x="0" y="638572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D51CA-49DA-4727-9B1B-753361A5B017}">
      <dsp:nvSpPr>
        <dsp:cNvPr id="0" name=""/>
        <dsp:cNvSpPr/>
      </dsp:nvSpPr>
      <dsp:spPr>
        <a:xfrm>
          <a:off x="3486153" y="46480"/>
          <a:ext cx="3280279" cy="13942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CC9F5-3CF7-4CE1-89E7-DD9BC0B8F12A}">
      <dsp:nvSpPr>
        <dsp:cNvPr id="0" name=""/>
        <dsp:cNvSpPr/>
      </dsp:nvSpPr>
      <dsp:spPr>
        <a:xfrm>
          <a:off x="3730116" y="278244"/>
          <a:ext cx="3280279" cy="139424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 err="1"/>
            <a:t>Frequently</a:t>
          </a:r>
          <a:r>
            <a:rPr lang="tr-TR" sz="2800" b="1" kern="1200" dirty="0"/>
            <a:t> </a:t>
          </a:r>
          <a:r>
            <a:rPr lang="tr-TR" sz="2800" b="1" kern="1200" dirty="0" err="1"/>
            <a:t>Used</a:t>
          </a:r>
          <a:r>
            <a:rPr lang="tr-TR" sz="2800" b="1" kern="1200" dirty="0"/>
            <a:t> </a:t>
          </a:r>
          <a:r>
            <a:rPr lang="tr-TR" sz="2800" b="1" kern="1200" dirty="0" err="1"/>
            <a:t>Student</a:t>
          </a:r>
          <a:r>
            <a:rPr lang="tr-TR" sz="2800" b="1" kern="1200" dirty="0"/>
            <a:t> </a:t>
          </a:r>
          <a:r>
            <a:rPr lang="tr-TR" sz="2800" b="1" kern="1200" dirty="0" err="1"/>
            <a:t>Apps</a:t>
          </a:r>
          <a:endParaRPr lang="en-US" sz="2800" b="1" kern="1200" dirty="0"/>
        </a:p>
      </dsp:txBody>
      <dsp:txXfrm>
        <a:off x="3770952" y="319080"/>
        <a:ext cx="3198607" cy="1312575"/>
      </dsp:txXfrm>
    </dsp:sp>
    <dsp:sp modelId="{8B2D1D02-22CB-4DF4-9DE1-DC9EFF5CA2D9}">
      <dsp:nvSpPr>
        <dsp:cNvPr id="0" name=""/>
        <dsp:cNvSpPr/>
      </dsp:nvSpPr>
      <dsp:spPr>
        <a:xfrm>
          <a:off x="3075" y="2079299"/>
          <a:ext cx="2195665" cy="13942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826A77-D6E9-4ED5-8E65-5DEB10ADEA55}">
      <dsp:nvSpPr>
        <dsp:cNvPr id="0" name=""/>
        <dsp:cNvSpPr/>
      </dsp:nvSpPr>
      <dsp:spPr>
        <a:xfrm>
          <a:off x="247037" y="2311064"/>
          <a:ext cx="2195665" cy="139424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 err="1"/>
            <a:t>Grading</a:t>
          </a:r>
          <a:r>
            <a:rPr lang="tr-TR" sz="2800" b="1" kern="1200" dirty="0"/>
            <a:t> </a:t>
          </a:r>
          <a:r>
            <a:rPr lang="tr-TR" sz="2800" b="1" kern="1200" dirty="0" err="1"/>
            <a:t>and</a:t>
          </a:r>
          <a:r>
            <a:rPr lang="tr-TR" sz="2800" b="1" kern="1200" dirty="0"/>
            <a:t> </a:t>
          </a:r>
          <a:r>
            <a:rPr lang="tr-TR" sz="2800" b="1" kern="1200" dirty="0" err="1"/>
            <a:t>Personal</a:t>
          </a:r>
          <a:r>
            <a:rPr lang="tr-TR" sz="2800" b="1" kern="1200" dirty="0"/>
            <a:t> Information</a:t>
          </a:r>
          <a:endParaRPr lang="en-US" sz="2800" b="1" kern="1200" dirty="0"/>
        </a:p>
      </dsp:txBody>
      <dsp:txXfrm>
        <a:off x="287873" y="2351900"/>
        <a:ext cx="2113993" cy="1312575"/>
      </dsp:txXfrm>
    </dsp:sp>
    <dsp:sp modelId="{8667D1BD-BAE0-42B4-B031-8884CF21DD21}">
      <dsp:nvSpPr>
        <dsp:cNvPr id="0" name=""/>
        <dsp:cNvSpPr/>
      </dsp:nvSpPr>
      <dsp:spPr>
        <a:xfrm>
          <a:off x="2686665" y="2079299"/>
          <a:ext cx="2195665" cy="13942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A681E-EFD7-4221-8C5F-98BE3F7F67BD}">
      <dsp:nvSpPr>
        <dsp:cNvPr id="0" name=""/>
        <dsp:cNvSpPr/>
      </dsp:nvSpPr>
      <dsp:spPr>
        <a:xfrm>
          <a:off x="2930628" y="2311064"/>
          <a:ext cx="2195665" cy="139424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/>
            <a:t>Course Schedule</a:t>
          </a:r>
          <a:endParaRPr lang="en-US" sz="2800" b="1" kern="1200" dirty="0"/>
        </a:p>
      </dsp:txBody>
      <dsp:txXfrm>
        <a:off x="2971464" y="2351900"/>
        <a:ext cx="2113993" cy="1312575"/>
      </dsp:txXfrm>
    </dsp:sp>
    <dsp:sp modelId="{EA465B38-9D14-49E1-8ABE-24BCC4E23924}">
      <dsp:nvSpPr>
        <dsp:cNvPr id="0" name=""/>
        <dsp:cNvSpPr/>
      </dsp:nvSpPr>
      <dsp:spPr>
        <a:xfrm>
          <a:off x="5370256" y="2079299"/>
          <a:ext cx="2195665" cy="13942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C3250-3A0D-427A-B326-8A45FAC0E126}">
      <dsp:nvSpPr>
        <dsp:cNvPr id="0" name=""/>
        <dsp:cNvSpPr/>
      </dsp:nvSpPr>
      <dsp:spPr>
        <a:xfrm>
          <a:off x="5614219" y="2311064"/>
          <a:ext cx="2195665" cy="139424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 err="1"/>
            <a:t>Offered</a:t>
          </a:r>
          <a:r>
            <a:rPr lang="tr-TR" sz="2800" b="1" kern="1200" dirty="0"/>
            <a:t> Courses</a:t>
          </a:r>
          <a:endParaRPr lang="en-US" sz="2800" b="1" kern="1200" dirty="0"/>
        </a:p>
      </dsp:txBody>
      <dsp:txXfrm>
        <a:off x="5655055" y="2351900"/>
        <a:ext cx="2113993" cy="1312575"/>
      </dsp:txXfrm>
    </dsp:sp>
    <dsp:sp modelId="{8DDCFE9C-1409-499C-BA13-A32B69A4103E}">
      <dsp:nvSpPr>
        <dsp:cNvPr id="0" name=""/>
        <dsp:cNvSpPr/>
      </dsp:nvSpPr>
      <dsp:spPr>
        <a:xfrm>
          <a:off x="8053847" y="2079299"/>
          <a:ext cx="2195665" cy="13942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59DDA-4FFD-4BCF-9EC4-95DF87A03B37}">
      <dsp:nvSpPr>
        <dsp:cNvPr id="0" name=""/>
        <dsp:cNvSpPr/>
      </dsp:nvSpPr>
      <dsp:spPr>
        <a:xfrm>
          <a:off x="8297809" y="2311064"/>
          <a:ext cx="2195665" cy="139424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 err="1"/>
            <a:t>Document</a:t>
          </a:r>
          <a:r>
            <a:rPr lang="tr-TR" sz="2800" b="1" kern="1200" dirty="0"/>
            <a:t> </a:t>
          </a:r>
          <a:r>
            <a:rPr lang="tr-TR" sz="2800" b="1" kern="1200" dirty="0" err="1"/>
            <a:t>Request</a:t>
          </a:r>
          <a:endParaRPr lang="en-US" sz="2800" b="1" kern="1200" dirty="0"/>
        </a:p>
      </dsp:txBody>
      <dsp:txXfrm>
        <a:off x="8338645" y="2351900"/>
        <a:ext cx="2113993" cy="13125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2DB02-7834-4B4E-81EE-C992FF3E7B4E}">
      <dsp:nvSpPr>
        <dsp:cNvPr id="0" name=""/>
        <dsp:cNvSpPr/>
      </dsp:nvSpPr>
      <dsp:spPr>
        <a:xfrm>
          <a:off x="0" y="0"/>
          <a:ext cx="103632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38913-6BF3-49DA-9F99-8858C9282CC3}">
      <dsp:nvSpPr>
        <dsp:cNvPr id="0" name=""/>
        <dsp:cNvSpPr/>
      </dsp:nvSpPr>
      <dsp:spPr>
        <a:xfrm>
          <a:off x="0" y="0"/>
          <a:ext cx="10363200" cy="1514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 dirty="0" err="1">
              <a:latin typeface="Tw Cen MT" panose="020B0602020104020603"/>
              <a:ea typeface="+mn-ea"/>
              <a:cs typeface="+mn-cs"/>
            </a:rPr>
            <a:t>When</a:t>
          </a:r>
          <a:r>
            <a:rPr lang="tr-TR" sz="3300" kern="1200" dirty="0">
              <a:latin typeface="Tw Cen MT" panose="020B0602020104020603"/>
              <a:ea typeface="+mn-ea"/>
              <a:cs typeface="+mn-cs"/>
            </a:rPr>
            <a:t> </a:t>
          </a:r>
          <a:r>
            <a:rPr lang="tr-TR" sz="3300" kern="1200" dirty="0" err="1">
              <a:latin typeface="Tw Cen MT" panose="020B0602020104020603"/>
              <a:ea typeface="+mn-ea"/>
              <a:cs typeface="+mn-cs"/>
            </a:rPr>
            <a:t>the</a:t>
          </a:r>
          <a:r>
            <a:rPr lang="tr-TR" sz="3300" kern="1200" dirty="0">
              <a:latin typeface="Tw Cen MT" panose="020B0602020104020603"/>
              <a:ea typeface="+mn-ea"/>
              <a:cs typeface="+mn-cs"/>
            </a:rPr>
            <a:t> </a:t>
          </a:r>
          <a:r>
            <a:rPr lang="tr-TR" sz="3300" kern="1200" dirty="0" err="1">
              <a:latin typeface="Tw Cen MT" panose="020B0602020104020603"/>
              <a:ea typeface="+mn-ea"/>
              <a:cs typeface="+mn-cs"/>
            </a:rPr>
            <a:t>student’s</a:t>
          </a:r>
          <a:r>
            <a:rPr lang="tr-TR" sz="3300" kern="1200" dirty="0">
              <a:latin typeface="Tw Cen MT" panose="020B0602020104020603"/>
              <a:ea typeface="+mn-ea"/>
              <a:cs typeface="+mn-cs"/>
            </a:rPr>
            <a:t> </a:t>
          </a:r>
          <a:r>
            <a:rPr lang="tr-TR" sz="3300" kern="1200" dirty="0" err="1">
              <a:latin typeface="Tw Cen MT" panose="020B0602020104020603"/>
              <a:ea typeface="+mn-ea"/>
              <a:cs typeface="+mn-cs"/>
            </a:rPr>
            <a:t>courses</a:t>
          </a:r>
          <a:r>
            <a:rPr lang="tr-TR" sz="3300" kern="1200" dirty="0">
              <a:latin typeface="Tw Cen MT" panose="020B0602020104020603"/>
              <a:ea typeface="+mn-ea"/>
              <a:cs typeface="+mn-cs"/>
            </a:rPr>
            <a:t> </a:t>
          </a:r>
          <a:r>
            <a:rPr lang="tr-TR" sz="3300" kern="1200" dirty="0" err="1">
              <a:latin typeface="Tw Cen MT" panose="020B0602020104020603"/>
              <a:ea typeface="+mn-ea"/>
              <a:cs typeface="+mn-cs"/>
            </a:rPr>
            <a:t>are</a:t>
          </a:r>
          <a:r>
            <a:rPr lang="tr-TR" sz="3300" kern="1200" dirty="0">
              <a:latin typeface="Tw Cen MT" panose="020B0602020104020603"/>
              <a:ea typeface="+mn-ea"/>
              <a:cs typeface="+mn-cs"/>
            </a:rPr>
            <a:t> at </a:t>
          </a:r>
          <a:r>
            <a:rPr lang="tr-TR" sz="3300" kern="1200" dirty="0" err="1">
              <a:latin typeface="Tw Cen MT" panose="020B0602020104020603"/>
              <a:ea typeface="+mn-ea"/>
              <a:cs typeface="+mn-cs"/>
            </a:rPr>
            <a:t>advisor’s</a:t>
          </a:r>
          <a:r>
            <a:rPr lang="tr-TR" sz="3300" kern="1200" dirty="0">
              <a:latin typeface="Tw Cen MT" panose="020B0602020104020603"/>
              <a:ea typeface="+mn-ea"/>
              <a:cs typeface="+mn-cs"/>
            </a:rPr>
            <a:t> </a:t>
          </a:r>
          <a:r>
            <a:rPr lang="tr-TR" sz="3300" kern="1200" dirty="0" err="1">
              <a:latin typeface="Tw Cen MT" panose="020B0602020104020603"/>
              <a:ea typeface="+mn-ea"/>
              <a:cs typeface="+mn-cs"/>
            </a:rPr>
            <a:t>approval</a:t>
          </a:r>
          <a:r>
            <a:rPr lang="tr-TR" sz="3300" kern="1200" dirty="0">
              <a:latin typeface="Tw Cen MT" panose="020B0602020104020603"/>
              <a:ea typeface="+mn-ea"/>
              <a:cs typeface="+mn-cs"/>
            </a:rPr>
            <a:t>, they can </a:t>
          </a:r>
          <a:r>
            <a:rPr lang="tr-TR" sz="3300" kern="1200" dirty="0" err="1">
              <a:latin typeface="Tw Cen MT" panose="020B0602020104020603"/>
              <a:ea typeface="+mn-ea"/>
              <a:cs typeface="+mn-cs"/>
            </a:rPr>
            <a:t>continue</a:t>
          </a:r>
          <a:r>
            <a:rPr lang="tr-TR" sz="3300" kern="1200" dirty="0">
              <a:latin typeface="Tw Cen MT" panose="020B0602020104020603"/>
              <a:ea typeface="+mn-ea"/>
              <a:cs typeface="+mn-cs"/>
            </a:rPr>
            <a:t> </a:t>
          </a:r>
          <a:r>
            <a:rPr lang="tr-TR" sz="3300" kern="1200" dirty="0" err="1">
              <a:latin typeface="Tw Cen MT" panose="020B0602020104020603"/>
              <a:ea typeface="+mn-ea"/>
              <a:cs typeface="+mn-cs"/>
            </a:rPr>
            <a:t>to</a:t>
          </a:r>
          <a:r>
            <a:rPr lang="tr-TR" sz="3300" kern="1200" dirty="0">
              <a:latin typeface="Tw Cen MT" panose="020B0602020104020603"/>
              <a:ea typeface="+mn-ea"/>
              <a:cs typeface="+mn-cs"/>
            </a:rPr>
            <a:t> </a:t>
          </a:r>
          <a:r>
            <a:rPr lang="tr-TR" sz="3300" kern="1200" dirty="0" err="1">
              <a:latin typeface="Tw Cen MT" panose="020B0602020104020603"/>
              <a:ea typeface="+mn-ea"/>
              <a:cs typeface="+mn-cs"/>
            </a:rPr>
            <a:t>add</a:t>
          </a:r>
          <a:r>
            <a:rPr lang="tr-TR" sz="3300" kern="1200" dirty="0">
              <a:latin typeface="Tw Cen MT" panose="020B0602020104020603"/>
              <a:ea typeface="+mn-ea"/>
              <a:cs typeface="+mn-cs"/>
            </a:rPr>
            <a:t> </a:t>
          </a:r>
          <a:r>
            <a:rPr lang="tr-TR" sz="3300" kern="1200" dirty="0" err="1">
              <a:latin typeface="Tw Cen MT" panose="020B0602020104020603"/>
              <a:ea typeface="+mn-ea"/>
              <a:cs typeface="+mn-cs"/>
            </a:rPr>
            <a:t>courses</a:t>
          </a:r>
          <a:r>
            <a:rPr lang="tr-TR" sz="3300" kern="1200" dirty="0">
              <a:latin typeface="Tw Cen MT" panose="020B0602020104020603"/>
              <a:ea typeface="+mn-ea"/>
              <a:cs typeface="+mn-cs"/>
            </a:rPr>
            <a:t> </a:t>
          </a:r>
          <a:r>
            <a:rPr lang="tr-TR" sz="3300" kern="1200" dirty="0" err="1">
              <a:latin typeface="Tw Cen MT" panose="020B0602020104020603"/>
              <a:ea typeface="+mn-ea"/>
              <a:cs typeface="+mn-cs"/>
            </a:rPr>
            <a:t>to</a:t>
          </a:r>
          <a:r>
            <a:rPr lang="tr-TR" sz="3300" kern="1200" dirty="0">
              <a:latin typeface="Tw Cen MT" panose="020B0602020104020603"/>
              <a:ea typeface="+mn-ea"/>
              <a:cs typeface="+mn-cs"/>
            </a:rPr>
            <a:t> </a:t>
          </a:r>
          <a:r>
            <a:rPr lang="tr-TR" sz="3300" kern="1200" dirty="0" err="1">
              <a:latin typeface="Tw Cen MT" panose="020B0602020104020603"/>
              <a:ea typeface="+mn-ea"/>
              <a:cs typeface="+mn-cs"/>
            </a:rPr>
            <a:t>the</a:t>
          </a:r>
          <a:r>
            <a:rPr lang="tr-TR" sz="3300" kern="1200" dirty="0">
              <a:latin typeface="Tw Cen MT" panose="020B0602020104020603"/>
              <a:ea typeface="+mn-ea"/>
              <a:cs typeface="+mn-cs"/>
            </a:rPr>
            <a:t> </a:t>
          </a:r>
          <a:r>
            <a:rPr lang="tr-TR" sz="3300" kern="1200" dirty="0" err="1">
              <a:latin typeface="Tw Cen MT" panose="020B0602020104020603"/>
              <a:ea typeface="+mn-ea"/>
              <a:cs typeface="+mn-cs"/>
            </a:rPr>
            <a:t>registration</a:t>
          </a:r>
          <a:r>
            <a:rPr lang="tr-TR" sz="3300" kern="1200" dirty="0">
              <a:latin typeface="Tw Cen MT" panose="020B0602020104020603"/>
              <a:ea typeface="+mn-ea"/>
              <a:cs typeface="+mn-cs"/>
            </a:rPr>
            <a:t> cart </a:t>
          </a:r>
          <a:r>
            <a:rPr lang="tr-TR" sz="3300" kern="1200" dirty="0" err="1">
              <a:latin typeface="Tw Cen MT" panose="020B0602020104020603"/>
              <a:ea typeface="+mn-ea"/>
              <a:cs typeface="+mn-cs"/>
            </a:rPr>
            <a:t>and</a:t>
          </a:r>
          <a:r>
            <a:rPr lang="tr-TR" sz="3300" kern="1200" dirty="0">
              <a:latin typeface="Tw Cen MT" panose="020B0602020104020603"/>
              <a:ea typeface="+mn-ea"/>
              <a:cs typeface="+mn-cs"/>
            </a:rPr>
            <a:t> </a:t>
          </a:r>
          <a:r>
            <a:rPr lang="tr-TR" sz="3300" kern="1200" dirty="0" err="1">
              <a:latin typeface="Tw Cen MT" panose="020B0602020104020603"/>
              <a:ea typeface="+mn-ea"/>
              <a:cs typeface="+mn-cs"/>
            </a:rPr>
            <a:t>send</a:t>
          </a:r>
          <a:r>
            <a:rPr lang="tr-TR" sz="3300" kern="1200" dirty="0">
              <a:latin typeface="Tw Cen MT" panose="020B0602020104020603"/>
              <a:ea typeface="+mn-ea"/>
              <a:cs typeface="+mn-cs"/>
            </a:rPr>
            <a:t> </a:t>
          </a:r>
          <a:r>
            <a:rPr lang="tr-TR" sz="3300" kern="1200" dirty="0" err="1">
              <a:latin typeface="Tw Cen MT" panose="020B0602020104020603"/>
              <a:ea typeface="+mn-ea"/>
              <a:cs typeface="+mn-cs"/>
            </a:rPr>
            <a:t>them</a:t>
          </a:r>
          <a:r>
            <a:rPr lang="tr-TR" sz="3300" kern="1200" dirty="0">
              <a:latin typeface="Tw Cen MT" panose="020B0602020104020603"/>
              <a:ea typeface="+mn-ea"/>
              <a:cs typeface="+mn-cs"/>
            </a:rPr>
            <a:t> </a:t>
          </a:r>
          <a:r>
            <a:rPr lang="tr-TR" sz="3300" kern="1200" dirty="0" err="1">
              <a:latin typeface="Tw Cen MT" panose="020B0602020104020603"/>
              <a:ea typeface="+mn-ea"/>
              <a:cs typeface="+mn-cs"/>
            </a:rPr>
            <a:t>for</a:t>
          </a:r>
          <a:r>
            <a:rPr lang="tr-TR" sz="3300" kern="1200" dirty="0">
              <a:latin typeface="Tw Cen MT" panose="020B0602020104020603"/>
              <a:ea typeface="+mn-ea"/>
              <a:cs typeface="+mn-cs"/>
            </a:rPr>
            <a:t> </a:t>
          </a:r>
          <a:r>
            <a:rPr lang="tr-TR" sz="3300" kern="1200" dirty="0" err="1">
              <a:latin typeface="Tw Cen MT" panose="020B0602020104020603"/>
              <a:ea typeface="+mn-ea"/>
              <a:cs typeface="+mn-cs"/>
            </a:rPr>
            <a:t>approval</a:t>
          </a:r>
          <a:r>
            <a:rPr lang="tr-TR" sz="3300" kern="1200" dirty="0">
              <a:latin typeface="Tw Cen MT" panose="020B0602020104020603"/>
              <a:ea typeface="+mn-ea"/>
              <a:cs typeface="+mn-cs"/>
            </a:rPr>
            <a:t>. </a:t>
          </a:r>
          <a:endParaRPr lang="en-US" sz="3300" kern="1200" dirty="0">
            <a:latin typeface="Tw Cen MT" panose="020B0602020104020603"/>
            <a:ea typeface="+mn-ea"/>
            <a:cs typeface="+mn-cs"/>
          </a:endParaRPr>
        </a:p>
      </dsp:txBody>
      <dsp:txXfrm>
        <a:off x="0" y="0"/>
        <a:ext cx="10363200" cy="1514533"/>
      </dsp:txXfrm>
    </dsp:sp>
    <dsp:sp modelId="{5A5F99D0-D381-4351-91F7-C13ECC90D025}">
      <dsp:nvSpPr>
        <dsp:cNvPr id="0" name=""/>
        <dsp:cNvSpPr/>
      </dsp:nvSpPr>
      <dsp:spPr>
        <a:xfrm>
          <a:off x="0" y="1514533"/>
          <a:ext cx="10363200" cy="0"/>
        </a:xfrm>
        <a:prstGeom prst="line">
          <a:avLst/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 w="15875" cap="flat" cmpd="sng" algn="ctr">
          <a:solidFill>
            <a:schemeClr val="accent5">
              <a:hueOff val="15387812"/>
              <a:satOff val="-5496"/>
              <a:lumOff val="88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F23B8-37F5-4F13-9A95-43AAC00BEC57}">
      <dsp:nvSpPr>
        <dsp:cNvPr id="0" name=""/>
        <dsp:cNvSpPr/>
      </dsp:nvSpPr>
      <dsp:spPr>
        <a:xfrm>
          <a:off x="0" y="1514533"/>
          <a:ext cx="10363200" cy="1514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 dirty="0" err="1"/>
            <a:t>Double</a:t>
          </a:r>
          <a:r>
            <a:rPr lang="tr-TR" sz="3300" kern="1200" dirty="0"/>
            <a:t> </a:t>
          </a:r>
          <a:r>
            <a:rPr lang="tr-TR" sz="3300" kern="1200" dirty="0" err="1"/>
            <a:t>check</a:t>
          </a:r>
          <a:r>
            <a:rPr lang="tr-TR" sz="3300" kern="1200" dirty="0"/>
            <a:t> </a:t>
          </a:r>
          <a:r>
            <a:rPr lang="tr-TR" sz="3300" kern="1200" dirty="0" err="1"/>
            <a:t>if</a:t>
          </a:r>
          <a:r>
            <a:rPr lang="tr-TR" sz="3300" kern="1200" dirty="0"/>
            <a:t> </a:t>
          </a:r>
          <a:r>
            <a:rPr lang="tr-TR" sz="3300" kern="1200" dirty="0" err="1"/>
            <a:t>your</a:t>
          </a:r>
          <a:r>
            <a:rPr lang="tr-TR" sz="3300" kern="1200" dirty="0"/>
            <a:t> </a:t>
          </a:r>
          <a:r>
            <a:rPr lang="tr-TR" sz="3300" kern="1200" dirty="0" err="1"/>
            <a:t>courses</a:t>
          </a:r>
          <a:r>
            <a:rPr lang="tr-TR" sz="3300" kern="1200" dirty="0"/>
            <a:t> </a:t>
          </a:r>
          <a:r>
            <a:rPr lang="tr-TR" sz="3300" kern="1200" dirty="0" err="1"/>
            <a:t>are</a:t>
          </a:r>
          <a:r>
            <a:rPr lang="tr-TR" sz="3300" kern="1200" dirty="0"/>
            <a:t> </a:t>
          </a:r>
          <a:r>
            <a:rPr lang="tr-TR" sz="3300" kern="1200" dirty="0" err="1"/>
            <a:t>approved</a:t>
          </a:r>
          <a:r>
            <a:rPr lang="tr-TR" sz="3300" kern="1200" dirty="0"/>
            <a:t> </a:t>
          </a:r>
          <a:r>
            <a:rPr lang="tr-TR" sz="3300" kern="1200" dirty="0" err="1"/>
            <a:t>or</a:t>
          </a:r>
          <a:r>
            <a:rPr lang="tr-TR" sz="3300" kern="1200" dirty="0"/>
            <a:t> not. </a:t>
          </a:r>
        </a:p>
      </dsp:txBody>
      <dsp:txXfrm>
        <a:off x="0" y="1514533"/>
        <a:ext cx="10363200" cy="15145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2DB02-7834-4B4E-81EE-C992FF3E7B4E}">
      <dsp:nvSpPr>
        <dsp:cNvPr id="0" name=""/>
        <dsp:cNvSpPr/>
      </dsp:nvSpPr>
      <dsp:spPr>
        <a:xfrm>
          <a:off x="0" y="0"/>
          <a:ext cx="103632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38913-6BF3-49DA-9F99-8858C9282CC3}">
      <dsp:nvSpPr>
        <dsp:cNvPr id="0" name=""/>
        <dsp:cNvSpPr/>
      </dsp:nvSpPr>
      <dsp:spPr>
        <a:xfrm>
          <a:off x="0" y="0"/>
          <a:ext cx="10363200" cy="3029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 err="1"/>
            <a:t>If</a:t>
          </a:r>
          <a:r>
            <a:rPr lang="tr-TR" sz="3600" kern="1200" dirty="0"/>
            <a:t> </a:t>
          </a:r>
          <a:r>
            <a:rPr lang="tr-TR" sz="3600" kern="1200" dirty="0" err="1"/>
            <a:t>there</a:t>
          </a:r>
          <a:r>
            <a:rPr lang="tr-TR" sz="3600" kern="1200" dirty="0"/>
            <a:t> is an </a:t>
          </a:r>
          <a:r>
            <a:rPr lang="tr-TR" sz="3600" kern="1200" dirty="0" err="1"/>
            <a:t>issue</a:t>
          </a:r>
          <a:r>
            <a:rPr lang="tr-TR" sz="3600" kern="1200" dirty="0"/>
            <a:t> </a:t>
          </a:r>
          <a:r>
            <a:rPr lang="tr-TR" sz="3600" kern="1200" dirty="0" err="1"/>
            <a:t>regarding</a:t>
          </a:r>
          <a:r>
            <a:rPr lang="tr-TR" sz="3600" kern="1200" dirty="0"/>
            <a:t> </a:t>
          </a:r>
          <a:r>
            <a:rPr lang="tr-TR" sz="3600" kern="1200" dirty="0" err="1"/>
            <a:t>the</a:t>
          </a:r>
          <a:r>
            <a:rPr lang="tr-TR" sz="3600" kern="1200" dirty="0"/>
            <a:t> </a:t>
          </a:r>
          <a:r>
            <a:rPr lang="tr-TR" sz="3600" kern="1200" dirty="0" err="1"/>
            <a:t>course</a:t>
          </a:r>
          <a:r>
            <a:rPr lang="tr-TR" sz="3600" kern="1200" dirty="0"/>
            <a:t> </a:t>
          </a:r>
          <a:r>
            <a:rPr lang="tr-TR" sz="3600" kern="1200" dirty="0" err="1"/>
            <a:t>quotas</a:t>
          </a:r>
          <a:r>
            <a:rPr lang="tr-TR" sz="3600" kern="1200" dirty="0"/>
            <a:t>, </a:t>
          </a:r>
          <a:r>
            <a:rPr lang="tr-TR" sz="3600" kern="1200" dirty="0" err="1"/>
            <a:t>please</a:t>
          </a:r>
          <a:r>
            <a:rPr lang="tr-TR" sz="3600" kern="1200" dirty="0"/>
            <a:t> </a:t>
          </a:r>
          <a:r>
            <a:rPr lang="tr-TR" sz="3600" kern="1200" dirty="0" err="1">
              <a:solidFill>
                <a:srgbClr val="FF0000"/>
              </a:solidFill>
            </a:rPr>
            <a:t>contact</a:t>
          </a:r>
          <a:r>
            <a:rPr lang="tr-TR" sz="3600" kern="1200" dirty="0">
              <a:solidFill>
                <a:srgbClr val="FF0000"/>
              </a:solidFill>
            </a:rPr>
            <a:t> </a:t>
          </a:r>
          <a:r>
            <a:rPr lang="tr-TR" sz="3600" kern="1200" dirty="0" err="1">
              <a:solidFill>
                <a:srgbClr val="FF0000"/>
              </a:solidFill>
            </a:rPr>
            <a:t>Faculty</a:t>
          </a:r>
          <a:r>
            <a:rPr lang="tr-TR" sz="3600" kern="1200" dirty="0">
              <a:solidFill>
                <a:srgbClr val="FF0000"/>
              </a:solidFill>
            </a:rPr>
            <a:t> </a:t>
          </a:r>
          <a:r>
            <a:rPr lang="tr-TR" sz="3600" kern="1200" dirty="0" err="1">
              <a:solidFill>
                <a:srgbClr val="FF0000"/>
              </a:solidFill>
            </a:rPr>
            <a:t>Secretariat</a:t>
          </a:r>
          <a:r>
            <a:rPr lang="tr-TR" sz="4400" kern="1200" dirty="0">
              <a:solidFill>
                <a:srgbClr val="FF0000"/>
              </a:solidFill>
            </a:rPr>
            <a:t>.</a:t>
          </a:r>
          <a:endParaRPr lang="en-US" sz="4400" kern="1200" dirty="0">
            <a:latin typeface="Tw Cen MT" panose="020B0602020104020603"/>
            <a:ea typeface="+mn-ea"/>
            <a:cs typeface="+mn-cs"/>
          </a:endParaRPr>
        </a:p>
      </dsp:txBody>
      <dsp:txXfrm>
        <a:off x="0" y="0"/>
        <a:ext cx="10363200" cy="30290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2DB02-7834-4B4E-81EE-C992FF3E7B4E}">
      <dsp:nvSpPr>
        <dsp:cNvPr id="0" name=""/>
        <dsp:cNvSpPr/>
      </dsp:nvSpPr>
      <dsp:spPr>
        <a:xfrm>
          <a:off x="0" y="0"/>
          <a:ext cx="103632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38913-6BF3-49DA-9F99-8858C9282CC3}">
      <dsp:nvSpPr>
        <dsp:cNvPr id="0" name=""/>
        <dsp:cNvSpPr/>
      </dsp:nvSpPr>
      <dsp:spPr>
        <a:xfrm>
          <a:off x="0" y="0"/>
          <a:ext cx="10363200" cy="1514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Students</a:t>
          </a:r>
          <a:r>
            <a:rPr lang="tr-T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can </a:t>
          </a:r>
          <a:r>
            <a:rPr lang="tr-TR" sz="3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add</a:t>
          </a:r>
          <a:r>
            <a:rPr lang="tr-T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3600" kern="1200" dirty="0" err="1">
              <a:solidFill>
                <a:srgbClr val="FF0000"/>
              </a:solidFill>
              <a:latin typeface="Tw Cen MT" panose="020B0602020104020603"/>
              <a:ea typeface="+mn-ea"/>
              <a:cs typeface="+mn-cs"/>
            </a:rPr>
            <a:t>up</a:t>
          </a:r>
          <a:r>
            <a:rPr lang="tr-TR" sz="3600" kern="1200" dirty="0">
              <a:solidFill>
                <a:srgbClr val="FF0000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3600" kern="1200" dirty="0" err="1">
              <a:solidFill>
                <a:srgbClr val="FF0000"/>
              </a:solidFill>
              <a:latin typeface="Tw Cen MT" panose="020B0602020104020603"/>
              <a:ea typeface="+mn-ea"/>
              <a:cs typeface="+mn-cs"/>
            </a:rPr>
            <a:t>to</a:t>
          </a:r>
          <a:r>
            <a:rPr lang="tr-TR" sz="3600" kern="1200" dirty="0">
              <a:solidFill>
                <a:srgbClr val="FF0000"/>
              </a:solidFill>
              <a:latin typeface="Tw Cen MT" panose="020B0602020104020603"/>
              <a:ea typeface="+mn-ea"/>
              <a:cs typeface="+mn-cs"/>
            </a:rPr>
            <a:t> 15 </a:t>
          </a:r>
          <a:r>
            <a:rPr lang="tr-TR" sz="3600" kern="1200" dirty="0" err="1">
              <a:solidFill>
                <a:srgbClr val="FF0000"/>
              </a:solidFill>
              <a:latin typeface="Tw Cen MT" panose="020B0602020104020603"/>
              <a:ea typeface="+mn-ea"/>
              <a:cs typeface="+mn-cs"/>
            </a:rPr>
            <a:t>courses</a:t>
          </a:r>
          <a:r>
            <a:rPr lang="tr-TR" sz="3600" kern="1200" dirty="0">
              <a:solidFill>
                <a:srgbClr val="FF0000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3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to</a:t>
          </a:r>
          <a:r>
            <a:rPr lang="tr-T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3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the</a:t>
          </a:r>
          <a:r>
            <a:rPr lang="tr-T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3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registration</a:t>
          </a:r>
          <a:r>
            <a:rPr lang="tr-T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cart. </a:t>
          </a:r>
          <a:endParaRPr lang="en-US" sz="3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w Cen MT" panose="020B0602020104020603"/>
            <a:ea typeface="+mn-ea"/>
            <a:cs typeface="+mn-cs"/>
          </a:endParaRPr>
        </a:p>
      </dsp:txBody>
      <dsp:txXfrm>
        <a:off x="0" y="0"/>
        <a:ext cx="10363200" cy="1514533"/>
      </dsp:txXfrm>
    </dsp:sp>
    <dsp:sp modelId="{1D36383F-C639-49E3-B197-C467C1D3717E}">
      <dsp:nvSpPr>
        <dsp:cNvPr id="0" name=""/>
        <dsp:cNvSpPr/>
      </dsp:nvSpPr>
      <dsp:spPr>
        <a:xfrm>
          <a:off x="0" y="1514533"/>
          <a:ext cx="10363200" cy="0"/>
        </a:xfrm>
        <a:prstGeom prst="line">
          <a:avLst/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 w="15875" cap="flat" cmpd="sng" algn="ctr">
          <a:solidFill>
            <a:schemeClr val="accent5">
              <a:hueOff val="15387812"/>
              <a:satOff val="-5496"/>
              <a:lumOff val="88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D1B2D-AF51-42F7-8A82-1550B814428C}">
      <dsp:nvSpPr>
        <dsp:cNvPr id="0" name=""/>
        <dsp:cNvSpPr/>
      </dsp:nvSpPr>
      <dsp:spPr>
        <a:xfrm>
          <a:off x="0" y="1514533"/>
          <a:ext cx="10363200" cy="1514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Students</a:t>
          </a:r>
          <a:r>
            <a:rPr lang="tr-T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can </a:t>
          </a:r>
          <a:r>
            <a:rPr lang="tr-TR" sz="3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check</a:t>
          </a:r>
          <a:r>
            <a:rPr lang="tr-T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3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whether</a:t>
          </a:r>
          <a:r>
            <a:rPr lang="tr-T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3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the</a:t>
          </a:r>
          <a:r>
            <a:rPr lang="tr-T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3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courses</a:t>
          </a:r>
          <a:r>
            <a:rPr lang="tr-T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in </a:t>
          </a:r>
          <a:r>
            <a:rPr lang="tr-TR" sz="3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the</a:t>
          </a:r>
          <a:r>
            <a:rPr lang="tr-T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3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registration</a:t>
          </a:r>
          <a:r>
            <a:rPr lang="tr-T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cart </a:t>
          </a:r>
          <a:r>
            <a:rPr lang="tr-TR" sz="3600" u="sng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overlap</a:t>
          </a:r>
          <a:r>
            <a:rPr lang="tr-TR" sz="3600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. </a:t>
          </a:r>
          <a:endParaRPr lang="en-US" sz="3600" u="sng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w Cen MT" panose="020B0602020104020603"/>
            <a:ea typeface="+mn-ea"/>
            <a:cs typeface="+mn-cs"/>
          </a:endParaRPr>
        </a:p>
      </dsp:txBody>
      <dsp:txXfrm>
        <a:off x="0" y="1514533"/>
        <a:ext cx="10363200" cy="15145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66EB6-2057-4738-A850-738FF1F645A1}">
      <dsp:nvSpPr>
        <dsp:cNvPr id="0" name=""/>
        <dsp:cNvSpPr/>
      </dsp:nvSpPr>
      <dsp:spPr>
        <a:xfrm>
          <a:off x="0" y="0"/>
          <a:ext cx="103632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7F1FF-1577-4B5D-B3CF-CBDC0ED62210}">
      <dsp:nvSpPr>
        <dsp:cNvPr id="0" name=""/>
        <dsp:cNvSpPr/>
      </dsp:nvSpPr>
      <dsp:spPr>
        <a:xfrm>
          <a:off x="0" y="0"/>
          <a:ext cx="10363200" cy="1514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KHAS Learn enables instructors</a:t>
          </a:r>
          <a:r>
            <a:rPr lang="tr-TR" sz="3200" kern="1200" dirty="0"/>
            <a:t> </a:t>
          </a:r>
          <a:r>
            <a:rPr lang="tr-TR" sz="3200" kern="1200" dirty="0" err="1"/>
            <a:t>to</a:t>
          </a:r>
          <a:r>
            <a:rPr lang="tr-TR" sz="3200" kern="1200" dirty="0"/>
            <a:t> </a:t>
          </a:r>
          <a:r>
            <a:rPr lang="en-US" sz="3200" kern="1200" dirty="0" err="1"/>
            <a:t>communicat</a:t>
          </a:r>
          <a:r>
            <a:rPr lang="tr-TR" sz="3200" kern="1200" dirty="0"/>
            <a:t>e </a:t>
          </a:r>
          <a:r>
            <a:rPr lang="en-US" sz="3200" kern="1200" dirty="0"/>
            <a:t>with their students, shar</a:t>
          </a:r>
          <a:r>
            <a:rPr lang="tr-TR" sz="3200" kern="1200" dirty="0"/>
            <a:t>e</a:t>
          </a:r>
          <a:r>
            <a:rPr lang="en-US" sz="3200" kern="1200" dirty="0"/>
            <a:t> course materials</a:t>
          </a:r>
          <a:r>
            <a:rPr lang="tr-TR" sz="3200" kern="1200" dirty="0"/>
            <a:t>, </a:t>
          </a:r>
          <a:r>
            <a:rPr lang="en-US" sz="3200" kern="1200" dirty="0" err="1"/>
            <a:t>organiz</a:t>
          </a:r>
          <a:r>
            <a:rPr lang="tr-TR" sz="3200" kern="1200" dirty="0"/>
            <a:t>e</a:t>
          </a:r>
          <a:r>
            <a:rPr lang="en-US" sz="3200" kern="1200" dirty="0"/>
            <a:t> activities such as</a:t>
          </a:r>
          <a:r>
            <a:rPr lang="tr-TR" sz="3200" kern="1200" dirty="0"/>
            <a:t> </a:t>
          </a:r>
          <a:r>
            <a:rPr lang="en-US" sz="3200" kern="1200" dirty="0"/>
            <a:t>homework/projects outside of the classroom. </a:t>
          </a:r>
        </a:p>
      </dsp:txBody>
      <dsp:txXfrm>
        <a:off x="0" y="0"/>
        <a:ext cx="10363200" cy="1514533"/>
      </dsp:txXfrm>
    </dsp:sp>
    <dsp:sp modelId="{26EF5898-1B03-4892-99A7-14CADE6773A1}">
      <dsp:nvSpPr>
        <dsp:cNvPr id="0" name=""/>
        <dsp:cNvSpPr/>
      </dsp:nvSpPr>
      <dsp:spPr>
        <a:xfrm>
          <a:off x="0" y="1514533"/>
          <a:ext cx="10363200" cy="0"/>
        </a:xfrm>
        <a:prstGeom prst="line">
          <a:avLst/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 w="15875" cap="flat" cmpd="sng" algn="ctr">
          <a:solidFill>
            <a:schemeClr val="accent5">
              <a:hueOff val="15387812"/>
              <a:satOff val="-5496"/>
              <a:lumOff val="88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E5ACCA-ACC7-4F72-848E-7514663D5A3A}">
      <dsp:nvSpPr>
        <dsp:cNvPr id="0" name=""/>
        <dsp:cNvSpPr/>
      </dsp:nvSpPr>
      <dsp:spPr>
        <a:xfrm>
          <a:off x="0" y="1514533"/>
          <a:ext cx="10363200" cy="1514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 err="1"/>
            <a:t>For</a:t>
          </a:r>
          <a:r>
            <a:rPr lang="tr-TR" sz="3200" kern="1200" dirty="0"/>
            <a:t> </a:t>
          </a:r>
          <a:r>
            <a:rPr lang="tr-TR" sz="3200" kern="1200" dirty="0" err="1"/>
            <a:t>any</a:t>
          </a:r>
          <a:r>
            <a:rPr lang="tr-TR" sz="3200" kern="1200" dirty="0"/>
            <a:t> </a:t>
          </a:r>
          <a:r>
            <a:rPr lang="tr-TR" sz="3200" kern="1200" dirty="0" err="1"/>
            <a:t>questions</a:t>
          </a:r>
          <a:r>
            <a:rPr lang="tr-TR" sz="3200" kern="1200" dirty="0"/>
            <a:t> </a:t>
          </a:r>
          <a:r>
            <a:rPr lang="tr-TR" sz="3200" kern="1200" dirty="0" err="1"/>
            <a:t>or</a:t>
          </a:r>
          <a:r>
            <a:rPr lang="tr-TR" sz="3200" kern="1200" dirty="0"/>
            <a:t> </a:t>
          </a:r>
          <a:r>
            <a:rPr lang="tr-TR" sz="3200" kern="1200" dirty="0" err="1"/>
            <a:t>issues</a:t>
          </a:r>
          <a:r>
            <a:rPr lang="tr-TR" sz="3200" kern="1200" dirty="0"/>
            <a:t>, </a:t>
          </a:r>
          <a:r>
            <a:rPr lang="tr-TR" sz="3200" kern="1200" dirty="0" err="1"/>
            <a:t>you</a:t>
          </a:r>
          <a:r>
            <a:rPr lang="tr-TR" sz="3200" kern="1200" dirty="0"/>
            <a:t> </a:t>
          </a:r>
          <a:r>
            <a:rPr lang="tr-TR" sz="3200" kern="1200" dirty="0" err="1"/>
            <a:t>may</a:t>
          </a:r>
          <a:r>
            <a:rPr lang="tr-TR" sz="3200" kern="1200" dirty="0"/>
            <a:t> </a:t>
          </a:r>
          <a:r>
            <a:rPr lang="tr-TR" sz="3200" kern="1200" dirty="0" err="1"/>
            <a:t>send</a:t>
          </a:r>
          <a:r>
            <a:rPr lang="tr-TR" sz="3200" kern="1200" dirty="0"/>
            <a:t> an e-mail </a:t>
          </a:r>
          <a:r>
            <a:rPr lang="tr-TR" sz="3200" kern="1200" dirty="0" err="1"/>
            <a:t>to</a:t>
          </a:r>
          <a:r>
            <a:rPr lang="tr-TR" sz="3200" kern="1200" dirty="0"/>
            <a:t> </a:t>
          </a:r>
          <a:r>
            <a:rPr lang="tr-TR" sz="3200" kern="1200" dirty="0">
              <a:solidFill>
                <a:schemeClr val="accent1">
                  <a:lumMod val="50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learn@khas.edu.tr</a:t>
          </a:r>
          <a:r>
            <a:rPr lang="tr-TR" sz="3200" kern="1200" dirty="0">
              <a:solidFill>
                <a:schemeClr val="accent1">
                  <a:lumMod val="50000"/>
                </a:schemeClr>
              </a:solidFill>
            </a:rPr>
            <a:t>  </a:t>
          </a:r>
        </a:p>
      </dsp:txBody>
      <dsp:txXfrm>
        <a:off x="0" y="1514533"/>
        <a:ext cx="10363200" cy="1514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5T15:48:33.5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5:18.3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24404,'4945'0'0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31T10:21:52.9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24575,'1178'0'0,"-918"13"0,-7 0 0,875-14-1365,-1098 1-5461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31T10:22:01.49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24438,'3058'0'0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03D368CA-6670-A2E6-EC68-7FC726FA1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>
            <a:extLst>
              <a:ext uri="{FF2B5EF4-FFF2-40B4-BE49-F238E27FC236}">
                <a16:creationId xmlns:a16="http://schemas.microsoft.com/office/drawing/2014/main" id="{0BC457D0-49F6-7F85-92AC-29B9C6CAEC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F4AB6356-2F0E-0046-3D4A-1F983C03F1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1B7EC338-E715-1C78-0DC9-5955314F4D0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3352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9319634F-5618-785E-DC09-8D2F55FFA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>
            <a:extLst>
              <a:ext uri="{FF2B5EF4-FFF2-40B4-BE49-F238E27FC236}">
                <a16:creationId xmlns:a16="http://schemas.microsoft.com/office/drawing/2014/main" id="{B5E65FC9-9006-6956-AC43-587EE67356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44AE30A7-CCF5-9C5F-8AAB-CD751BBA89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09322647-9734-11B7-54BC-B0B546B0160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0717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2874E087-ABD7-B333-0ACD-6F99E4371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>
            <a:extLst>
              <a:ext uri="{FF2B5EF4-FFF2-40B4-BE49-F238E27FC236}">
                <a16:creationId xmlns:a16="http://schemas.microsoft.com/office/drawing/2014/main" id="{5B276F4D-5AB8-B103-22B0-BF87031019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E3E6F79F-E4E2-8839-B04F-587B2750D0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0D0CD4B4-FBF0-E134-2857-0B6D4843B64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1413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28492A57-00B3-1DB0-1782-EA8BED102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>
            <a:extLst>
              <a:ext uri="{FF2B5EF4-FFF2-40B4-BE49-F238E27FC236}">
                <a16:creationId xmlns:a16="http://schemas.microsoft.com/office/drawing/2014/main" id="{8C5B47A6-66DD-BF18-3164-39869CB7FE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2E272CAD-470E-4123-09EB-27CD6BF92B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01CCB916-5648-C523-F314-4F4B9898392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9552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DBDAFDCD-86F3-AD95-91F1-FFCD11524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>
            <a:extLst>
              <a:ext uri="{FF2B5EF4-FFF2-40B4-BE49-F238E27FC236}">
                <a16:creationId xmlns:a16="http://schemas.microsoft.com/office/drawing/2014/main" id="{6B714611-D27A-ADD8-EB6E-0738B090B9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3460A932-8C80-397A-4F4A-0145E4DF7F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AA67F750-3BF5-2BC0-1846-3066C005C0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7292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31202615-0CAE-3759-E9DB-F52277A30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>
            <a:extLst>
              <a:ext uri="{FF2B5EF4-FFF2-40B4-BE49-F238E27FC236}">
                <a16:creationId xmlns:a16="http://schemas.microsoft.com/office/drawing/2014/main" id="{1E09A4E9-D132-E55F-3B86-F6408BBF86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4F8CE36F-F7F3-CEFE-33F7-067D0EE227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EE68FA13-3884-34AE-E7F2-4DA9EB8FF4C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5176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C8C7EF96-CC1F-BF5B-F916-FA690A0F6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>
            <a:extLst>
              <a:ext uri="{FF2B5EF4-FFF2-40B4-BE49-F238E27FC236}">
                <a16:creationId xmlns:a16="http://schemas.microsoft.com/office/drawing/2014/main" id="{64C3A14F-F60E-40AB-CBDD-5377A81F52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8CA2E4B0-870D-D483-EE0D-3E2151E863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2E41F353-D3D1-7ED0-2B07-B6ED5E836C2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4693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4AA46257-1B12-E014-1403-4C90272A3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>
            <a:extLst>
              <a:ext uri="{FF2B5EF4-FFF2-40B4-BE49-F238E27FC236}">
                <a16:creationId xmlns:a16="http://schemas.microsoft.com/office/drawing/2014/main" id="{BC0F8619-4C69-D036-1B18-D188C976E7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38679F87-8C93-7762-9250-3AC38A4001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6AAA9289-252B-2E06-138D-78AC451D159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4991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0E0A4A3F-F270-2DD1-04D5-457421880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>
            <a:extLst>
              <a:ext uri="{FF2B5EF4-FFF2-40B4-BE49-F238E27FC236}">
                <a16:creationId xmlns:a16="http://schemas.microsoft.com/office/drawing/2014/main" id="{FC49CA0B-71DD-27DF-5045-B9768BB226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2908ACB3-99F1-A45A-6934-D93D17F876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A64FB174-F253-1546-25CA-E4BB4605F85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6061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30EA3851-0DDE-EDA8-A925-4CAFD0D9C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>
            <a:extLst>
              <a:ext uri="{FF2B5EF4-FFF2-40B4-BE49-F238E27FC236}">
                <a16:creationId xmlns:a16="http://schemas.microsoft.com/office/drawing/2014/main" id="{26D9657E-1A27-422D-9B9B-52CC822FB5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C44BC52B-DDC9-37B7-6CE4-8FCCBBE54C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8F2D470F-C8BF-7573-A804-79F7735C44F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82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29636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1894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7109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29354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1092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3807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13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38874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74650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8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635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09694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58308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02705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43912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93375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85276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9528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97342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83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  <p:sldLayoutId id="2147483932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sparks.khas.edu.tr/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90.PNG"/><Relationship Id="rId12" Type="http://schemas.openxmlformats.org/officeDocument/2006/relationships/image" Target="../media/image11.png"/><Relationship Id="rId2" Type="http://schemas.openxmlformats.org/officeDocument/2006/relationships/hyperlink" Target="https://akademiktakvim.khas.edu.tr/" TargetMode="Externa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11" Type="http://schemas.openxmlformats.org/officeDocument/2006/relationships/customXml" Target="../ink/ink4.xml"/><Relationship Id="rId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customXml" Target="../ink/ink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sparks.khas.edu.tr/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sparks.khas.edu.t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sparks.khas.edu.t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sparks.khas.edu.tr/" TargetMode="Externa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hyperlink" Target="https://learn.khas.edu.tr/" TargetMode="External"/><Relationship Id="rId4" Type="http://schemas.openxmlformats.org/officeDocument/2006/relationships/diagramLayout" Target="../diagrams/layout6.xml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akademiktakvim.khas.edu.tr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kayit.khas.edu.tr/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mailto:sgs@khas.edu.t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hyperlink" Target="https://akademiktakvim.khas.edu.tr/" TargetMode="External"/><Relationship Id="rId4" Type="http://schemas.openxmlformats.org/officeDocument/2006/relationships/hyperlink" Target="https://sgs.khas.edu.tr/en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hyperlink" Target="https://www.khas.edu.tr/en/directorate-of-student-affair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khas.edu.tr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liyana.erkan@khas.edu.tr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bt-destek@khas.edu.tr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parks.khas.edu.tr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parks.khas.edu.tr/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sparks.khas.edu.tr/" TargetMode="External"/><Relationship Id="rId5" Type="http://schemas.openxmlformats.org/officeDocument/2006/relationships/image" Target="../media/image50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sparks.khas.edu.t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aslihan.ozel@khas.edu.tr" TargetMode="External"/><Relationship Id="rId5" Type="http://schemas.openxmlformats.org/officeDocument/2006/relationships/hyperlink" Target="mailto:belge@khas.edu.tr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akademiktakvim.khas.edu.tr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akademiktakvim.khas.edu.tr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parks.khas.edu.tr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63144FE-7053-C8C6-4D3D-789B1C25C2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730" y="1471200"/>
            <a:ext cx="3915597" cy="3915597"/>
          </a:xfrm>
          <a:prstGeom prst="roundRect">
            <a:avLst>
              <a:gd name="adj" fmla="val 5301"/>
            </a:avLst>
          </a:prstGeom>
          <a:solidFill>
            <a:srgbClr val="FFFFFF">
              <a:shade val="85000"/>
            </a:srgbClr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2" name="Google Shape;92;p1"/>
          <p:cNvSpPr txBox="1"/>
          <p:nvPr/>
        </p:nvSpPr>
        <p:spPr>
          <a:xfrm>
            <a:off x="6096000" y="1726920"/>
            <a:ext cx="4565588" cy="314616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marL="0" marR="0" lvl="0" indent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cap="all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rPr>
              <a:t>Kadir Has University</a:t>
            </a:r>
          </a:p>
          <a:p>
            <a:pPr marL="0" marR="0" lvl="0" indent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cap="all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rPr>
              <a:t>Directorate of Student Affairs</a:t>
            </a:r>
          </a:p>
          <a:p>
            <a:pPr marL="0" marR="0" lvl="0" indent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cap="all" dirty="0">
              <a:latin typeface="+mj-lt"/>
              <a:ea typeface="+mj-ea"/>
              <a:cs typeface="+mj-cs"/>
              <a:sym typeface="Calibri"/>
            </a:endParaRPr>
          </a:p>
          <a:p>
            <a:pPr marL="0" marR="0" lvl="0" indent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cap="all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SPARKS and Course Registration Process</a:t>
            </a:r>
            <a:endParaRPr lang="en-US" sz="2800" b="1" i="0" u="none" strike="noStrike" cap="all" dirty="0">
              <a:solidFill>
                <a:srgbClr val="FF0000"/>
              </a:solidFill>
              <a:latin typeface="+mj-lt"/>
              <a:ea typeface="+mj-ea"/>
              <a:cs typeface="+mj-cs"/>
              <a:sym typeface="Times New Roman"/>
            </a:endParaRPr>
          </a:p>
        </p:txBody>
      </p:sp>
      <p:pic>
        <p:nvPicPr>
          <p:cNvPr id="3" name="Picture 8174">
            <a:extLst>
              <a:ext uri="{FF2B5EF4-FFF2-40B4-BE49-F238E27FC236}">
                <a16:creationId xmlns:a16="http://schemas.microsoft.com/office/drawing/2014/main" id="{CE971E2A-2216-8630-6E18-1814F5B882C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9461" y="6017260"/>
            <a:ext cx="11993078" cy="8407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A023275-F47F-971C-7CBD-D76F1A023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59FA17-6082-D10D-3D22-BBD3404F1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47" y="17116"/>
            <a:ext cx="10364451" cy="1596177"/>
          </a:xfrm>
        </p:spPr>
        <p:txBody>
          <a:bodyPr>
            <a:normAutofit/>
          </a:bodyPr>
          <a:lstStyle/>
          <a:p>
            <a:r>
              <a:rPr lang="tr-TR" sz="4000" b="1" dirty="0" err="1">
                <a:solidFill>
                  <a:srgbClr val="002060"/>
                </a:solidFill>
              </a:rPr>
              <a:t>Academıc</a:t>
            </a:r>
            <a:r>
              <a:rPr lang="tr-TR" sz="4000" b="1" dirty="0">
                <a:solidFill>
                  <a:srgbClr val="002060"/>
                </a:solidFill>
              </a:rPr>
              <a:t> ADVISOR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34DA76E-D602-87B6-7238-C4B99CABE345}"/>
              </a:ext>
            </a:extLst>
          </p:cNvPr>
          <p:cNvSpPr txBox="1"/>
          <p:nvPr/>
        </p:nvSpPr>
        <p:spPr>
          <a:xfrm>
            <a:off x="8556692" y="-553998"/>
            <a:ext cx="4678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dirty="0">
              <a:solidFill>
                <a:srgbClr val="56BCFE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tr-TR" sz="2400" dirty="0">
              <a:solidFill>
                <a:srgbClr val="56BCFE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8CBE809B-92E8-81E2-8D01-DD2B42258F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6000" cy="12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8174">
            <a:extLst>
              <a:ext uri="{FF2B5EF4-FFF2-40B4-BE49-F238E27FC236}">
                <a16:creationId xmlns:a16="http://schemas.microsoft.com/office/drawing/2014/main" id="{BD940E7B-72F2-B8DD-A5EE-95BA9D79595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9460" y="5738964"/>
            <a:ext cx="11993078" cy="840740"/>
          </a:xfrm>
          <a:prstGeom prst="rect">
            <a:avLst/>
          </a:prstGeom>
        </p:spPr>
      </p:pic>
      <p:pic>
        <p:nvPicPr>
          <p:cNvPr id="6" name="Resim 5" descr="metin, ekran görüntüsü, yazılım, web sayfası içeren bir resim&#10;&#10;Açıklama otomatik olarak oluşturuldu">
            <a:extLst>
              <a:ext uri="{FF2B5EF4-FFF2-40B4-BE49-F238E27FC236}">
                <a16:creationId xmlns:a16="http://schemas.microsoft.com/office/drawing/2014/main" id="{53C341F6-9DB4-4BFE-5CB4-1C3DAF272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8227" y="1365210"/>
            <a:ext cx="9611138" cy="4266939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8B98E5B1-3120-8B61-B603-F00CA835E54A}"/>
              </a:ext>
            </a:extLst>
          </p:cNvPr>
          <p:cNvSpPr/>
          <p:nvPr/>
        </p:nvSpPr>
        <p:spPr>
          <a:xfrm>
            <a:off x="2514600" y="2176670"/>
            <a:ext cx="1600200" cy="2286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845EFB2-EDB3-3D63-8DA4-CEE73E8175FF}"/>
              </a:ext>
            </a:extLst>
          </p:cNvPr>
          <p:cNvSpPr/>
          <p:nvPr/>
        </p:nvSpPr>
        <p:spPr>
          <a:xfrm>
            <a:off x="2514600" y="2665082"/>
            <a:ext cx="1600200" cy="2286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95E98EE5-B6B7-D3BE-63B5-01AC336FBDCC}"/>
              </a:ext>
            </a:extLst>
          </p:cNvPr>
          <p:cNvSpPr/>
          <p:nvPr/>
        </p:nvSpPr>
        <p:spPr>
          <a:xfrm>
            <a:off x="2514600" y="2968647"/>
            <a:ext cx="1600200" cy="1143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176AE9B2-B6E6-F4D7-C70A-EE6AEBE15062}"/>
              </a:ext>
            </a:extLst>
          </p:cNvPr>
          <p:cNvSpPr/>
          <p:nvPr/>
        </p:nvSpPr>
        <p:spPr>
          <a:xfrm>
            <a:off x="1499959" y="2056988"/>
            <a:ext cx="916099" cy="79473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Mürekkep 15">
                <a:extLst>
                  <a:ext uri="{FF2B5EF4-FFF2-40B4-BE49-F238E27FC236}">
                    <a16:creationId xmlns:a16="http://schemas.microsoft.com/office/drawing/2014/main" id="{61723050-6DE8-4177-5452-531D3B725FA6}"/>
                  </a:ext>
                </a:extLst>
              </p14:cNvPr>
              <p14:cNvContentPartPr/>
              <p14:nvPr/>
            </p14:nvContentPartPr>
            <p14:xfrm>
              <a:off x="2533821" y="3309355"/>
              <a:ext cx="1780200" cy="720"/>
            </p14:xfrm>
          </p:contentPart>
        </mc:Choice>
        <mc:Fallback xmlns="">
          <p:pic>
            <p:nvPicPr>
              <p:cNvPr id="16" name="Mürekkep 15">
                <a:extLst>
                  <a:ext uri="{FF2B5EF4-FFF2-40B4-BE49-F238E27FC236}">
                    <a16:creationId xmlns:a16="http://schemas.microsoft.com/office/drawing/2014/main" id="{61723050-6DE8-4177-5452-531D3B725FA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15821" y="3273355"/>
                <a:ext cx="181584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Metin kutusu 3">
            <a:extLst>
              <a:ext uri="{FF2B5EF4-FFF2-40B4-BE49-F238E27FC236}">
                <a16:creationId xmlns:a16="http://schemas.microsoft.com/office/drawing/2014/main" id="{BE4E1841-E3D3-F9D6-B55A-CB37CB269716}"/>
              </a:ext>
            </a:extLst>
          </p:cNvPr>
          <p:cNvSpPr txBox="1"/>
          <p:nvPr/>
        </p:nvSpPr>
        <p:spPr>
          <a:xfrm>
            <a:off x="9491834" y="92333"/>
            <a:ext cx="2808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https://sparks.khas.edu.tr/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Mürekkep 2">
                <a:extLst>
                  <a:ext uri="{FF2B5EF4-FFF2-40B4-BE49-F238E27FC236}">
                    <a16:creationId xmlns:a16="http://schemas.microsoft.com/office/drawing/2014/main" id="{C74EFB7F-BC2C-618D-711E-A6D399DB09B9}"/>
                  </a:ext>
                </a:extLst>
              </p14:cNvPr>
              <p14:cNvContentPartPr/>
              <p14:nvPr/>
            </p14:nvContentPartPr>
            <p14:xfrm>
              <a:off x="3151265" y="3186531"/>
              <a:ext cx="1026000" cy="9720"/>
            </p14:xfrm>
          </p:contentPart>
        </mc:Choice>
        <mc:Fallback>
          <p:pic>
            <p:nvPicPr>
              <p:cNvPr id="3" name="Mürekkep 2">
                <a:extLst>
                  <a:ext uri="{FF2B5EF4-FFF2-40B4-BE49-F238E27FC236}">
                    <a16:creationId xmlns:a16="http://schemas.microsoft.com/office/drawing/2014/main" id="{C74EFB7F-BC2C-618D-711E-A6D399DB09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45145" y="3180411"/>
                <a:ext cx="10382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Mürekkep 12">
                <a:extLst>
                  <a:ext uri="{FF2B5EF4-FFF2-40B4-BE49-F238E27FC236}">
                    <a16:creationId xmlns:a16="http://schemas.microsoft.com/office/drawing/2014/main" id="{DDDC8B1D-1643-F684-596E-2878BB3F6EB0}"/>
                  </a:ext>
                </a:extLst>
              </p14:cNvPr>
              <p14:cNvContentPartPr/>
              <p14:nvPr/>
            </p14:nvContentPartPr>
            <p14:xfrm>
              <a:off x="3160265" y="3195891"/>
              <a:ext cx="1101240" cy="720"/>
            </p14:xfrm>
          </p:contentPart>
        </mc:Choice>
        <mc:Fallback>
          <p:pic>
            <p:nvPicPr>
              <p:cNvPr id="13" name="Mürekkep 12">
                <a:extLst>
                  <a:ext uri="{FF2B5EF4-FFF2-40B4-BE49-F238E27FC236}">
                    <a16:creationId xmlns:a16="http://schemas.microsoft.com/office/drawing/2014/main" id="{DDDC8B1D-1643-F684-596E-2878BB3F6EB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97265" y="3069891"/>
                <a:ext cx="1226880" cy="25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6427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B40F4FDF-4CFC-62EC-C280-E68EF527D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>
            <a:extLst>
              <a:ext uri="{FF2B5EF4-FFF2-40B4-BE49-F238E27FC236}">
                <a16:creationId xmlns:a16="http://schemas.microsoft.com/office/drawing/2014/main" id="{874D47F7-34BE-C1A1-49D1-9ED0610ED81C}"/>
              </a:ext>
            </a:extLst>
          </p:cNvPr>
          <p:cNvSpPr txBox="1"/>
          <p:nvPr/>
        </p:nvSpPr>
        <p:spPr>
          <a:xfrm>
            <a:off x="860683" y="452071"/>
            <a:ext cx="10287625" cy="61247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lnSpcReduction="1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SPARKS</a:t>
            </a:r>
            <a:r>
              <a:rPr lang="tr-TR" sz="3600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– Course </a:t>
            </a:r>
            <a:r>
              <a:rPr lang="tr-TR" sz="3600" b="1" cap="all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regıstratıon</a:t>
            </a:r>
            <a:r>
              <a:rPr lang="tr-TR" sz="3600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tr-TR" sz="3600" b="1" cap="all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process</a:t>
            </a:r>
            <a:endParaRPr lang="en-US" sz="3600" b="1" cap="all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D7B1C0CC-6437-CCD3-F1FC-2A59CF30D499}"/>
              </a:ext>
            </a:extLst>
          </p:cNvPr>
          <p:cNvSpPr/>
          <p:nvPr/>
        </p:nvSpPr>
        <p:spPr>
          <a:xfrm>
            <a:off x="1433968" y="1054243"/>
            <a:ext cx="4762500" cy="5429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Students</a:t>
            </a:r>
            <a:r>
              <a:rPr lang="tr-TR" dirty="0"/>
              <a:t> </a:t>
            </a:r>
            <a:r>
              <a:rPr lang="tr-TR" dirty="0" err="1"/>
              <a:t>select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courses</a:t>
            </a:r>
            <a:r>
              <a:rPr lang="tr-TR" dirty="0"/>
              <a:t>. 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8F42C513-79DB-5D0D-3481-47F41E632083}"/>
              </a:ext>
            </a:extLst>
          </p:cNvPr>
          <p:cNvSpPr/>
          <p:nvPr/>
        </p:nvSpPr>
        <p:spPr>
          <a:xfrm>
            <a:off x="1433968" y="1749892"/>
            <a:ext cx="4762500" cy="447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selected</a:t>
            </a:r>
            <a:r>
              <a:rPr lang="tr-TR" dirty="0"/>
              <a:t> </a:t>
            </a:r>
            <a:r>
              <a:rPr lang="tr-TR" dirty="0" err="1"/>
              <a:t>courses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added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registration</a:t>
            </a:r>
            <a:r>
              <a:rPr lang="tr-TR" dirty="0"/>
              <a:t> cart. 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89EA3C56-F0EE-9C90-471F-E880F13E0446}"/>
              </a:ext>
            </a:extLst>
          </p:cNvPr>
          <p:cNvSpPr/>
          <p:nvPr/>
        </p:nvSpPr>
        <p:spPr>
          <a:xfrm>
            <a:off x="1433968" y="2350292"/>
            <a:ext cx="4762500" cy="5905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courses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registration</a:t>
            </a:r>
            <a:r>
              <a:rPr lang="tr-TR" dirty="0"/>
              <a:t> cart </a:t>
            </a:r>
            <a:r>
              <a:rPr lang="tr-TR" dirty="0" err="1"/>
              <a:t>are</a:t>
            </a:r>
            <a:r>
              <a:rPr lang="tr-TR" dirty="0"/>
              <a:t> sent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advisor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approval</a:t>
            </a:r>
            <a:r>
              <a:rPr lang="tr-TR" dirty="0"/>
              <a:t>.</a:t>
            </a:r>
            <a:endParaRPr lang="en-GB" dirty="0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CC16551B-A2C8-B168-6EA1-2F113CE82473}"/>
              </a:ext>
            </a:extLst>
          </p:cNvPr>
          <p:cNvSpPr/>
          <p:nvPr/>
        </p:nvSpPr>
        <p:spPr>
          <a:xfrm>
            <a:off x="6696075" y="2234142"/>
            <a:ext cx="4762500" cy="7648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courses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not sent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approval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removed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registration</a:t>
            </a:r>
            <a:r>
              <a:rPr lang="tr-TR" dirty="0"/>
              <a:t> cart </a:t>
            </a:r>
            <a:r>
              <a:rPr lang="tr-TR" u="sng" dirty="0"/>
              <a:t>on </a:t>
            </a:r>
            <a:r>
              <a:rPr lang="tr-TR" u="sng" dirty="0" err="1"/>
              <a:t>the</a:t>
            </a:r>
            <a:r>
              <a:rPr lang="tr-TR" u="sng" dirty="0"/>
              <a:t> </a:t>
            </a:r>
            <a:r>
              <a:rPr lang="tr-TR" u="sng" dirty="0" err="1"/>
              <a:t>same</a:t>
            </a:r>
            <a:r>
              <a:rPr lang="tr-TR" u="sng" dirty="0"/>
              <a:t> </a:t>
            </a:r>
            <a:r>
              <a:rPr lang="tr-TR" u="sng" dirty="0" err="1"/>
              <a:t>day</a:t>
            </a:r>
            <a:r>
              <a:rPr lang="tr-TR" u="sng" dirty="0"/>
              <a:t> at 23.59.</a:t>
            </a:r>
          </a:p>
        </p:txBody>
      </p: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041799DC-D136-9AED-55C1-635E1FDDFABE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 flipV="1">
            <a:off x="6196468" y="2616545"/>
            <a:ext cx="499607" cy="29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4CD676A8-2753-7765-02A6-5DE03B77C8E7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>
            <a:off x="3815218" y="1597167"/>
            <a:ext cx="0" cy="152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121CBCA3-8DEE-E68E-6316-C8D578A34B38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>
            <a:off x="3815218" y="2197567"/>
            <a:ext cx="0" cy="152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üz Ok Bağlayıcısı 21">
            <a:extLst>
              <a:ext uri="{FF2B5EF4-FFF2-40B4-BE49-F238E27FC236}">
                <a16:creationId xmlns:a16="http://schemas.microsoft.com/office/drawing/2014/main" id="{42D275A5-F114-7BBA-BAD6-62696AA1991A}"/>
              </a:ext>
            </a:extLst>
          </p:cNvPr>
          <p:cNvCxnSpPr>
            <a:cxnSpLocks/>
            <a:stCxn id="5" idx="2"/>
            <a:endCxn id="25" idx="0"/>
          </p:cNvCxnSpPr>
          <p:nvPr/>
        </p:nvCxnSpPr>
        <p:spPr>
          <a:xfrm flipH="1">
            <a:off x="3576638" y="2940842"/>
            <a:ext cx="238580" cy="213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13A52499-5A74-FA71-F345-15E806A5EF5D}"/>
              </a:ext>
            </a:extLst>
          </p:cNvPr>
          <p:cNvSpPr/>
          <p:nvPr/>
        </p:nvSpPr>
        <p:spPr>
          <a:xfrm>
            <a:off x="2552700" y="3154427"/>
            <a:ext cx="2047876" cy="12237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advisor</a:t>
            </a:r>
            <a:r>
              <a:rPr lang="tr-TR" dirty="0"/>
              <a:t> </a:t>
            </a:r>
            <a:r>
              <a:rPr lang="tr-TR" dirty="0" err="1"/>
              <a:t>approves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courses</a:t>
            </a:r>
            <a:endParaRPr lang="tr-TR" dirty="0"/>
          </a:p>
        </p:txBody>
      </p:sp>
      <p:cxnSp>
        <p:nvCxnSpPr>
          <p:cNvPr id="26" name="Düz Ok Bağlayıcısı 25">
            <a:extLst>
              <a:ext uri="{FF2B5EF4-FFF2-40B4-BE49-F238E27FC236}">
                <a16:creationId xmlns:a16="http://schemas.microsoft.com/office/drawing/2014/main" id="{8C4D2451-6F34-FAED-0B76-8EE9B5DECC39}"/>
              </a:ext>
            </a:extLst>
          </p:cNvPr>
          <p:cNvCxnSpPr>
            <a:cxnSpLocks/>
            <a:stCxn id="25" idx="3"/>
            <a:endCxn id="29" idx="1"/>
          </p:cNvCxnSpPr>
          <p:nvPr/>
        </p:nvCxnSpPr>
        <p:spPr>
          <a:xfrm>
            <a:off x="4600576" y="3766286"/>
            <a:ext cx="171450" cy="62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EE904495-6BBA-E052-1D94-BD8F2EBA3144}"/>
              </a:ext>
            </a:extLst>
          </p:cNvPr>
          <p:cNvSpPr/>
          <p:nvPr/>
        </p:nvSpPr>
        <p:spPr>
          <a:xfrm>
            <a:off x="4772026" y="3154428"/>
            <a:ext cx="6772274" cy="134799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courses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approved</a:t>
            </a:r>
            <a:r>
              <a:rPr lang="tr-T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student</a:t>
            </a:r>
            <a:r>
              <a:rPr lang="tr-TR" dirty="0"/>
              <a:t> has </a:t>
            </a:r>
            <a:r>
              <a:rPr lang="tr-TR" dirty="0" err="1"/>
              <a:t>enough</a:t>
            </a:r>
            <a:r>
              <a:rPr lang="tr-TR" dirty="0"/>
              <a:t> </a:t>
            </a:r>
            <a:r>
              <a:rPr lang="tr-TR" dirty="0" err="1"/>
              <a:t>credit</a:t>
            </a:r>
            <a:r>
              <a:rPr lang="tr-TR" dirty="0"/>
              <a:t>, he/</a:t>
            </a:r>
            <a:r>
              <a:rPr lang="tr-TR" dirty="0" err="1"/>
              <a:t>she</a:t>
            </a:r>
            <a:r>
              <a:rPr lang="tr-TR" dirty="0"/>
              <a:t> can </a:t>
            </a:r>
            <a:r>
              <a:rPr lang="tr-TR" dirty="0" err="1"/>
              <a:t>select</a:t>
            </a:r>
            <a:r>
              <a:rPr lang="tr-TR" dirty="0"/>
              <a:t> an </a:t>
            </a:r>
            <a:r>
              <a:rPr lang="tr-TR" dirty="0" err="1"/>
              <a:t>additional</a:t>
            </a:r>
            <a:r>
              <a:rPr lang="tr-TR" dirty="0"/>
              <a:t> </a:t>
            </a:r>
            <a:r>
              <a:rPr lang="tr-TR" dirty="0" err="1"/>
              <a:t>course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send</a:t>
            </a:r>
            <a:r>
              <a:rPr lang="tr-TR" dirty="0"/>
              <a:t> it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approval</a:t>
            </a:r>
            <a:r>
              <a:rPr lang="tr-TR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If</a:t>
            </a:r>
            <a:r>
              <a:rPr lang="tr-TR" dirty="0"/>
              <a:t> a </a:t>
            </a:r>
            <a:r>
              <a:rPr lang="tr-TR" dirty="0" err="1"/>
              <a:t>change</a:t>
            </a:r>
            <a:r>
              <a:rPr lang="tr-TR" dirty="0"/>
              <a:t> is </a:t>
            </a:r>
            <a:r>
              <a:rPr lang="tr-TR" dirty="0" err="1"/>
              <a:t>requested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approved</a:t>
            </a:r>
            <a:r>
              <a:rPr lang="tr-TR" dirty="0"/>
              <a:t> </a:t>
            </a:r>
            <a:r>
              <a:rPr lang="tr-TR" dirty="0" err="1"/>
              <a:t>courses</a:t>
            </a:r>
            <a:r>
              <a:rPr lang="tr-TR" dirty="0"/>
              <a:t>, </a:t>
            </a:r>
            <a:r>
              <a:rPr lang="tr-TR" dirty="0" err="1"/>
              <a:t>advisor’s</a:t>
            </a:r>
            <a:r>
              <a:rPr lang="tr-TR" dirty="0"/>
              <a:t> </a:t>
            </a:r>
            <a:r>
              <a:rPr lang="tr-TR" dirty="0" err="1"/>
              <a:t>approval</a:t>
            </a:r>
            <a:r>
              <a:rPr lang="tr-TR" dirty="0"/>
              <a:t> can be </a:t>
            </a:r>
            <a:r>
              <a:rPr lang="tr-TR" dirty="0" err="1"/>
              <a:t>retrieved</a:t>
            </a:r>
            <a:r>
              <a:rPr lang="tr-TR" dirty="0"/>
              <a:t>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courses</a:t>
            </a:r>
            <a:r>
              <a:rPr lang="tr-TR" dirty="0"/>
              <a:t> </a:t>
            </a:r>
            <a:r>
              <a:rPr lang="tr-TR" dirty="0" err="1"/>
              <a:t>drop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registration</a:t>
            </a:r>
            <a:r>
              <a:rPr lang="tr-TR" dirty="0"/>
              <a:t> cart.</a:t>
            </a:r>
          </a:p>
        </p:txBody>
      </p:sp>
      <p:cxnSp>
        <p:nvCxnSpPr>
          <p:cNvPr id="52" name="Düz Ok Bağlayıcısı 51">
            <a:extLst>
              <a:ext uri="{FF2B5EF4-FFF2-40B4-BE49-F238E27FC236}">
                <a16:creationId xmlns:a16="http://schemas.microsoft.com/office/drawing/2014/main" id="{CA8D7835-5FDC-8CAC-4C65-DFC966814A25}"/>
              </a:ext>
            </a:extLst>
          </p:cNvPr>
          <p:cNvCxnSpPr>
            <a:cxnSpLocks/>
          </p:cNvCxnSpPr>
          <p:nvPr/>
        </p:nvCxnSpPr>
        <p:spPr>
          <a:xfrm>
            <a:off x="1857375" y="2933700"/>
            <a:ext cx="0" cy="1755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ikdörtgen: Köşeleri Yuvarlatılmış 56">
            <a:extLst>
              <a:ext uri="{FF2B5EF4-FFF2-40B4-BE49-F238E27FC236}">
                <a16:creationId xmlns:a16="http://schemas.microsoft.com/office/drawing/2014/main" id="{0FB91E7E-EE33-31F7-8865-A369BD4A91F5}"/>
              </a:ext>
            </a:extLst>
          </p:cNvPr>
          <p:cNvSpPr/>
          <p:nvPr/>
        </p:nvSpPr>
        <p:spPr>
          <a:xfrm>
            <a:off x="1028699" y="4689106"/>
            <a:ext cx="1885951" cy="12237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advisor</a:t>
            </a:r>
            <a:r>
              <a:rPr lang="tr-TR" dirty="0"/>
              <a:t> </a:t>
            </a:r>
            <a:r>
              <a:rPr lang="tr-TR" dirty="0" err="1"/>
              <a:t>rejects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courses</a:t>
            </a:r>
            <a:endParaRPr lang="tr-TR" dirty="0"/>
          </a:p>
        </p:txBody>
      </p:sp>
      <p:sp>
        <p:nvSpPr>
          <p:cNvPr id="62" name="Dikdörtgen: Köşeleri Yuvarlatılmış 61">
            <a:extLst>
              <a:ext uri="{FF2B5EF4-FFF2-40B4-BE49-F238E27FC236}">
                <a16:creationId xmlns:a16="http://schemas.microsoft.com/office/drawing/2014/main" id="{70D903FA-6680-F25A-89A2-04852E5F27BE}"/>
              </a:ext>
            </a:extLst>
          </p:cNvPr>
          <p:cNvSpPr/>
          <p:nvPr/>
        </p:nvSpPr>
        <p:spPr>
          <a:xfrm>
            <a:off x="3381375" y="4689106"/>
            <a:ext cx="8077200" cy="12220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rejected</a:t>
            </a:r>
            <a:r>
              <a:rPr lang="tr-TR" dirty="0"/>
              <a:t> </a:t>
            </a:r>
            <a:r>
              <a:rPr lang="tr-TR" dirty="0" err="1"/>
              <a:t>courses</a:t>
            </a:r>
            <a:r>
              <a:rPr lang="tr-TR" dirty="0"/>
              <a:t> </a:t>
            </a:r>
            <a:r>
              <a:rPr lang="tr-TR" dirty="0" err="1"/>
              <a:t>drop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registration</a:t>
            </a:r>
            <a:r>
              <a:rPr lang="tr-TR" dirty="0"/>
              <a:t> cart.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courses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registration</a:t>
            </a:r>
            <a:r>
              <a:rPr lang="tr-TR" dirty="0"/>
              <a:t> cart can be </a:t>
            </a:r>
            <a:r>
              <a:rPr lang="tr-TR" dirty="0" err="1"/>
              <a:t>rearranged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sent </a:t>
            </a:r>
            <a:r>
              <a:rPr lang="tr-TR" dirty="0" err="1"/>
              <a:t>back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approval</a:t>
            </a:r>
            <a:r>
              <a:rPr lang="tr-TR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courses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not sent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approval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removed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registration</a:t>
            </a:r>
            <a:r>
              <a:rPr lang="tr-TR" dirty="0"/>
              <a:t> cart </a:t>
            </a:r>
            <a:r>
              <a:rPr lang="tr-TR" u="sng" dirty="0" err="1"/>
              <a:t>the</a:t>
            </a:r>
            <a:r>
              <a:rPr lang="tr-TR" u="sng" dirty="0"/>
              <a:t> </a:t>
            </a:r>
            <a:r>
              <a:rPr lang="tr-TR" u="sng" dirty="0" err="1"/>
              <a:t>following</a:t>
            </a:r>
            <a:r>
              <a:rPr lang="tr-TR" u="sng" dirty="0"/>
              <a:t> </a:t>
            </a:r>
            <a:r>
              <a:rPr lang="tr-TR" u="sng" dirty="0" err="1"/>
              <a:t>day</a:t>
            </a:r>
            <a:r>
              <a:rPr lang="tr-TR" u="sng" dirty="0"/>
              <a:t> at 23.59. </a:t>
            </a:r>
          </a:p>
        </p:txBody>
      </p:sp>
      <p:cxnSp>
        <p:nvCxnSpPr>
          <p:cNvPr id="63" name="Düz Ok Bağlayıcısı 62">
            <a:extLst>
              <a:ext uri="{FF2B5EF4-FFF2-40B4-BE49-F238E27FC236}">
                <a16:creationId xmlns:a16="http://schemas.microsoft.com/office/drawing/2014/main" id="{002C32D2-85FA-940B-5734-1CE070A50370}"/>
              </a:ext>
            </a:extLst>
          </p:cNvPr>
          <p:cNvCxnSpPr>
            <a:cxnSpLocks/>
            <a:stCxn id="57" idx="3"/>
            <a:endCxn id="62" idx="1"/>
          </p:cNvCxnSpPr>
          <p:nvPr/>
        </p:nvCxnSpPr>
        <p:spPr>
          <a:xfrm flipV="1">
            <a:off x="2914650" y="5300126"/>
            <a:ext cx="466725" cy="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>
            <a:extLst>
              <a:ext uri="{FF2B5EF4-FFF2-40B4-BE49-F238E27FC236}">
                <a16:creationId xmlns:a16="http://schemas.microsoft.com/office/drawing/2014/main" id="{92F9145A-1287-B8AB-1B11-C050428E03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79"/>
            <a:ext cx="1296000" cy="12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8174">
            <a:extLst>
              <a:ext uri="{FF2B5EF4-FFF2-40B4-BE49-F238E27FC236}">
                <a16:creationId xmlns:a16="http://schemas.microsoft.com/office/drawing/2014/main" id="{C570D388-1DE7-6861-2345-7EE215A18BF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9461" y="6017260"/>
            <a:ext cx="11993078" cy="84074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18EFA150-4517-50B4-037B-D43A748D974B}"/>
              </a:ext>
            </a:extLst>
          </p:cNvPr>
          <p:cNvSpPr txBox="1"/>
          <p:nvPr/>
        </p:nvSpPr>
        <p:spPr>
          <a:xfrm>
            <a:off x="9556474" y="0"/>
            <a:ext cx="2635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https://sparks.khas.edu.tr/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134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dd to chart_ders kaydı.png">
            <a:extLst>
              <a:ext uri="{FF2B5EF4-FFF2-40B4-BE49-F238E27FC236}">
                <a16:creationId xmlns:a16="http://schemas.microsoft.com/office/drawing/2014/main" id="{A8D0AD42-5009-7F70-69CF-A41B1DC18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74" y="481164"/>
            <a:ext cx="10605052" cy="5536096"/>
          </a:xfrm>
          <a:prstGeom prst="rect">
            <a:avLst/>
          </a:prstGeom>
        </p:spPr>
      </p:pic>
      <p:sp>
        <p:nvSpPr>
          <p:cNvPr id="10" name="Akış Çizelgesi: Sonlandırıcı 9">
            <a:extLst>
              <a:ext uri="{FF2B5EF4-FFF2-40B4-BE49-F238E27FC236}">
                <a16:creationId xmlns:a16="http://schemas.microsoft.com/office/drawing/2014/main" id="{B7D6BED3-9B8E-BABC-E235-CCF4EB60568C}"/>
              </a:ext>
            </a:extLst>
          </p:cNvPr>
          <p:cNvSpPr/>
          <p:nvPr/>
        </p:nvSpPr>
        <p:spPr>
          <a:xfrm>
            <a:off x="1391143" y="840740"/>
            <a:ext cx="1371600" cy="327992"/>
          </a:xfrm>
          <a:prstGeom prst="flowChartTerminator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kış Çizelgesi: Sonlandırıcı 11">
            <a:extLst>
              <a:ext uri="{FF2B5EF4-FFF2-40B4-BE49-F238E27FC236}">
                <a16:creationId xmlns:a16="http://schemas.microsoft.com/office/drawing/2014/main" id="{D3CF0DC5-A4BB-7995-AA9E-EA9CB8467173}"/>
              </a:ext>
            </a:extLst>
          </p:cNvPr>
          <p:cNvSpPr/>
          <p:nvPr/>
        </p:nvSpPr>
        <p:spPr>
          <a:xfrm>
            <a:off x="10145333" y="481164"/>
            <a:ext cx="1066800" cy="457201"/>
          </a:xfrm>
          <a:prstGeom prst="flowChartTerminator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kış Çizelgesi: Sonlandırıcı 13">
            <a:extLst>
              <a:ext uri="{FF2B5EF4-FFF2-40B4-BE49-F238E27FC236}">
                <a16:creationId xmlns:a16="http://schemas.microsoft.com/office/drawing/2014/main" id="{E57E257F-F7DD-390E-AB0F-09B310B10403}"/>
              </a:ext>
            </a:extLst>
          </p:cNvPr>
          <p:cNvSpPr/>
          <p:nvPr/>
        </p:nvSpPr>
        <p:spPr>
          <a:xfrm>
            <a:off x="9831457" y="4316895"/>
            <a:ext cx="1567069" cy="622853"/>
          </a:xfrm>
          <a:prstGeom prst="flowChartTerminator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8174">
            <a:extLst>
              <a:ext uri="{FF2B5EF4-FFF2-40B4-BE49-F238E27FC236}">
                <a16:creationId xmlns:a16="http://schemas.microsoft.com/office/drawing/2014/main" id="{E0C9BBF9-A032-7C2A-AF63-59DDE57BCA3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9461" y="6017260"/>
            <a:ext cx="11993078" cy="84074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143CC4EE-C947-9F4F-4342-3CD821BA79AF}"/>
              </a:ext>
            </a:extLst>
          </p:cNvPr>
          <p:cNvSpPr txBox="1"/>
          <p:nvPr/>
        </p:nvSpPr>
        <p:spPr>
          <a:xfrm>
            <a:off x="9497602" y="0"/>
            <a:ext cx="2694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https://sparks.khas.edu.tr/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77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pet_,Ekran Görüntüsü.png">
            <a:extLst>
              <a:ext uri="{FF2B5EF4-FFF2-40B4-BE49-F238E27FC236}">
                <a16:creationId xmlns:a16="http://schemas.microsoft.com/office/drawing/2014/main" id="{66614117-A427-7BAD-E994-DE77FCC3E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96" y="487017"/>
            <a:ext cx="10093104" cy="5466522"/>
          </a:xfrm>
          <a:prstGeom prst="rect">
            <a:avLst/>
          </a:prstGeom>
        </p:spPr>
      </p:pic>
      <p:sp>
        <p:nvSpPr>
          <p:cNvPr id="6" name="Akış Çizelgesi: Sonlandırıcı 5">
            <a:extLst>
              <a:ext uri="{FF2B5EF4-FFF2-40B4-BE49-F238E27FC236}">
                <a16:creationId xmlns:a16="http://schemas.microsoft.com/office/drawing/2014/main" id="{7D685D7B-037B-D20F-4BA4-7AA462C84E3A}"/>
              </a:ext>
            </a:extLst>
          </p:cNvPr>
          <p:cNvSpPr/>
          <p:nvPr/>
        </p:nvSpPr>
        <p:spPr>
          <a:xfrm>
            <a:off x="9611139" y="5436704"/>
            <a:ext cx="1868557" cy="650130"/>
          </a:xfrm>
          <a:prstGeom prst="flowChartTerminator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8174">
            <a:extLst>
              <a:ext uri="{FF2B5EF4-FFF2-40B4-BE49-F238E27FC236}">
                <a16:creationId xmlns:a16="http://schemas.microsoft.com/office/drawing/2014/main" id="{64D8045F-FBC4-C5D3-DFE8-833331F4C1B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9460" y="6017260"/>
            <a:ext cx="11993078" cy="84074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882FD744-B4CE-FAEF-9618-B57BE19CC7DF}"/>
              </a:ext>
            </a:extLst>
          </p:cNvPr>
          <p:cNvSpPr txBox="1"/>
          <p:nvPr/>
        </p:nvSpPr>
        <p:spPr>
          <a:xfrm>
            <a:off x="9611139" y="117685"/>
            <a:ext cx="27059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https://sparks.khas.edu.tr/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20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7A0D87A7-A4CE-033F-4477-C63A5B336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>
            <a:extLst>
              <a:ext uri="{FF2B5EF4-FFF2-40B4-BE49-F238E27FC236}">
                <a16:creationId xmlns:a16="http://schemas.microsoft.com/office/drawing/2014/main" id="{7C7924FE-98BE-67EB-A538-F84067F0F0A2}"/>
              </a:ext>
            </a:extLst>
          </p:cNvPr>
          <p:cNvSpPr txBox="1"/>
          <p:nvPr/>
        </p:nvSpPr>
        <p:spPr>
          <a:xfrm>
            <a:off x="952187" y="356014"/>
            <a:ext cx="10287625" cy="78672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SPARKS</a:t>
            </a:r>
            <a:r>
              <a:rPr lang="tr-TR" sz="3600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– COURSE ADD/DROP PERIOD</a:t>
            </a:r>
            <a:endParaRPr lang="en-US" sz="3600" b="1" cap="all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B909E6DF-8B3E-9E4D-9587-D26E651164D2}"/>
              </a:ext>
            </a:extLst>
          </p:cNvPr>
          <p:cNvSpPr/>
          <p:nvPr/>
        </p:nvSpPr>
        <p:spPr>
          <a:xfrm>
            <a:off x="1547813" y="1021463"/>
            <a:ext cx="6610350" cy="5429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</a:t>
            </a:r>
            <a:r>
              <a:rPr lang="en-US" dirty="0" err="1"/>
              <a:t>tudent</a:t>
            </a:r>
            <a:r>
              <a:rPr lang="tr-TR" dirty="0"/>
              <a:t>s</a:t>
            </a:r>
            <a:r>
              <a:rPr lang="en-US" dirty="0"/>
              <a:t> can make add/drop transactions up to the amount of their semester credit.</a:t>
            </a:r>
            <a:r>
              <a:rPr lang="tr-TR" dirty="0"/>
              <a:t> 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6645A68B-33CB-FDCD-CD57-83850EDC1F0F}"/>
              </a:ext>
            </a:extLst>
          </p:cNvPr>
          <p:cNvSpPr/>
          <p:nvPr/>
        </p:nvSpPr>
        <p:spPr>
          <a:xfrm>
            <a:off x="1547814" y="1721077"/>
            <a:ext cx="6610349" cy="447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courses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be </a:t>
            </a:r>
            <a:r>
              <a:rPr lang="tr-TR" dirty="0" err="1"/>
              <a:t>added</a:t>
            </a:r>
            <a:r>
              <a:rPr lang="tr-TR" dirty="0"/>
              <a:t>/</a:t>
            </a:r>
            <a:r>
              <a:rPr lang="tr-TR" dirty="0" err="1"/>
              <a:t>dropped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added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registration</a:t>
            </a:r>
            <a:r>
              <a:rPr lang="tr-TR" dirty="0"/>
              <a:t> cart. 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D5F01799-21A4-3431-8AEF-C05742113A4C}"/>
              </a:ext>
            </a:extLst>
          </p:cNvPr>
          <p:cNvSpPr/>
          <p:nvPr/>
        </p:nvSpPr>
        <p:spPr>
          <a:xfrm>
            <a:off x="1547813" y="2332915"/>
            <a:ext cx="4762500" cy="5905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courses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sent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advisor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approval</a:t>
            </a:r>
            <a:r>
              <a:rPr lang="tr-TR" dirty="0"/>
              <a:t>. </a:t>
            </a:r>
            <a:endParaRPr lang="en-GB" dirty="0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7BD7DFB7-618A-841C-61A8-DE8B0266EC65}"/>
              </a:ext>
            </a:extLst>
          </p:cNvPr>
          <p:cNvSpPr/>
          <p:nvPr/>
        </p:nvSpPr>
        <p:spPr>
          <a:xfrm>
            <a:off x="6691003" y="2286056"/>
            <a:ext cx="4853297" cy="9926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courses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not sent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approval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removed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registration</a:t>
            </a:r>
            <a:r>
              <a:rPr lang="tr-TR" dirty="0"/>
              <a:t> cart </a:t>
            </a:r>
            <a:r>
              <a:rPr lang="tr-TR" u="sng" dirty="0"/>
              <a:t>on </a:t>
            </a:r>
            <a:r>
              <a:rPr lang="tr-TR" u="sng" dirty="0" err="1"/>
              <a:t>the</a:t>
            </a:r>
            <a:r>
              <a:rPr lang="tr-TR" u="sng" dirty="0"/>
              <a:t> </a:t>
            </a:r>
            <a:r>
              <a:rPr lang="tr-TR" u="sng" dirty="0" err="1"/>
              <a:t>same</a:t>
            </a:r>
            <a:r>
              <a:rPr lang="tr-TR" u="sng" dirty="0"/>
              <a:t> </a:t>
            </a:r>
            <a:r>
              <a:rPr lang="tr-TR" u="sng" dirty="0" err="1"/>
              <a:t>day</a:t>
            </a:r>
            <a:r>
              <a:rPr lang="tr-TR" u="sng" dirty="0"/>
              <a:t> at 23.59.</a:t>
            </a:r>
          </a:p>
        </p:txBody>
      </p: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94CA63F4-2880-0982-2873-E84604C4D37A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>
            <a:off x="6310313" y="2628190"/>
            <a:ext cx="380690" cy="154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6D8D978D-13F8-08DD-50F8-578E71618EC7}"/>
              </a:ext>
            </a:extLst>
          </p:cNvPr>
          <p:cNvCxnSpPr>
            <a:cxnSpLocks/>
          </p:cNvCxnSpPr>
          <p:nvPr/>
        </p:nvCxnSpPr>
        <p:spPr>
          <a:xfrm flipH="1">
            <a:off x="3571874" y="1585342"/>
            <a:ext cx="1" cy="145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3AD8F14F-DB83-2CCC-45F9-170B2A8B5D71}"/>
              </a:ext>
            </a:extLst>
          </p:cNvPr>
          <p:cNvCxnSpPr>
            <a:cxnSpLocks/>
          </p:cNvCxnSpPr>
          <p:nvPr/>
        </p:nvCxnSpPr>
        <p:spPr>
          <a:xfrm>
            <a:off x="3571875" y="2166091"/>
            <a:ext cx="0" cy="190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üz Ok Bağlayıcısı 21">
            <a:extLst>
              <a:ext uri="{FF2B5EF4-FFF2-40B4-BE49-F238E27FC236}">
                <a16:creationId xmlns:a16="http://schemas.microsoft.com/office/drawing/2014/main" id="{E35FECB0-DC83-1C7A-C10B-0C5A65FE46FB}"/>
              </a:ext>
            </a:extLst>
          </p:cNvPr>
          <p:cNvCxnSpPr>
            <a:cxnSpLocks/>
            <a:stCxn id="5" idx="2"/>
            <a:endCxn id="25" idx="0"/>
          </p:cNvCxnSpPr>
          <p:nvPr/>
        </p:nvCxnSpPr>
        <p:spPr>
          <a:xfrm flipH="1">
            <a:off x="3576638" y="2923465"/>
            <a:ext cx="352425" cy="426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FF506387-808E-B392-B741-F3132433ABF5}"/>
              </a:ext>
            </a:extLst>
          </p:cNvPr>
          <p:cNvSpPr/>
          <p:nvPr/>
        </p:nvSpPr>
        <p:spPr>
          <a:xfrm>
            <a:off x="2552700" y="3349982"/>
            <a:ext cx="2047876" cy="109596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advisor</a:t>
            </a:r>
            <a:r>
              <a:rPr lang="tr-TR" dirty="0"/>
              <a:t> </a:t>
            </a:r>
            <a:r>
              <a:rPr lang="tr-TR" dirty="0" err="1"/>
              <a:t>approves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courses</a:t>
            </a:r>
            <a:endParaRPr lang="tr-TR" dirty="0"/>
          </a:p>
        </p:txBody>
      </p:sp>
      <p:cxnSp>
        <p:nvCxnSpPr>
          <p:cNvPr id="26" name="Düz Ok Bağlayıcısı 25">
            <a:extLst>
              <a:ext uri="{FF2B5EF4-FFF2-40B4-BE49-F238E27FC236}">
                <a16:creationId xmlns:a16="http://schemas.microsoft.com/office/drawing/2014/main" id="{484CB46E-39B0-1306-0ED1-5B768CAF809D}"/>
              </a:ext>
            </a:extLst>
          </p:cNvPr>
          <p:cNvCxnSpPr>
            <a:cxnSpLocks/>
            <a:stCxn id="25" idx="3"/>
            <a:endCxn id="29" idx="1"/>
          </p:cNvCxnSpPr>
          <p:nvPr/>
        </p:nvCxnSpPr>
        <p:spPr>
          <a:xfrm flipV="1">
            <a:off x="4600576" y="3873564"/>
            <a:ext cx="171450" cy="24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D43FEF84-D6C3-144E-62C2-6A4CA2159F35}"/>
              </a:ext>
            </a:extLst>
          </p:cNvPr>
          <p:cNvSpPr/>
          <p:nvPr/>
        </p:nvSpPr>
        <p:spPr>
          <a:xfrm>
            <a:off x="4772026" y="3377263"/>
            <a:ext cx="6772274" cy="9926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courses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be </a:t>
            </a:r>
            <a:r>
              <a:rPr lang="tr-TR" dirty="0" err="1"/>
              <a:t>added</a:t>
            </a:r>
            <a:r>
              <a:rPr lang="tr-TR" dirty="0"/>
              <a:t>/</a:t>
            </a:r>
            <a:r>
              <a:rPr lang="tr-TR" dirty="0" err="1"/>
              <a:t>dropped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approved</a:t>
            </a:r>
            <a:r>
              <a:rPr lang="tr-TR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student</a:t>
            </a:r>
            <a:r>
              <a:rPr lang="tr-TR" dirty="0"/>
              <a:t> can </a:t>
            </a:r>
            <a:r>
              <a:rPr lang="tr-TR" dirty="0" err="1"/>
              <a:t>continue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add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drop</a:t>
            </a:r>
            <a:r>
              <a:rPr lang="tr-TR" dirty="0"/>
              <a:t> </a:t>
            </a:r>
            <a:r>
              <a:rPr lang="tr-TR" dirty="0" err="1"/>
              <a:t>courses</a:t>
            </a:r>
            <a:r>
              <a:rPr lang="tr-TR" dirty="0"/>
              <a:t> </a:t>
            </a:r>
            <a:r>
              <a:rPr lang="tr-TR" dirty="0" err="1"/>
              <a:t>if</a:t>
            </a:r>
            <a:r>
              <a:rPr lang="tr-TR" dirty="0"/>
              <a:t> he/</a:t>
            </a:r>
            <a:r>
              <a:rPr lang="tr-TR" dirty="0" err="1"/>
              <a:t>she</a:t>
            </a:r>
            <a:r>
              <a:rPr lang="tr-TR" dirty="0"/>
              <a:t> </a:t>
            </a:r>
            <a:r>
              <a:rPr lang="tr-TR" dirty="0" err="1"/>
              <a:t>wishes</a:t>
            </a:r>
            <a:r>
              <a:rPr lang="tr-TR" dirty="0"/>
              <a:t>. </a:t>
            </a:r>
          </a:p>
        </p:txBody>
      </p:sp>
      <p:cxnSp>
        <p:nvCxnSpPr>
          <p:cNvPr id="52" name="Düz Ok Bağlayıcısı 51">
            <a:extLst>
              <a:ext uri="{FF2B5EF4-FFF2-40B4-BE49-F238E27FC236}">
                <a16:creationId xmlns:a16="http://schemas.microsoft.com/office/drawing/2014/main" id="{89F51222-8598-3C88-41D9-70E197A56275}"/>
              </a:ext>
            </a:extLst>
          </p:cNvPr>
          <p:cNvCxnSpPr>
            <a:cxnSpLocks/>
          </p:cNvCxnSpPr>
          <p:nvPr/>
        </p:nvCxnSpPr>
        <p:spPr>
          <a:xfrm>
            <a:off x="1857375" y="2933700"/>
            <a:ext cx="0" cy="1755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ikdörtgen: Köşeleri Yuvarlatılmış 56">
            <a:extLst>
              <a:ext uri="{FF2B5EF4-FFF2-40B4-BE49-F238E27FC236}">
                <a16:creationId xmlns:a16="http://schemas.microsoft.com/office/drawing/2014/main" id="{233F8F90-64BF-1611-0DA2-13C4B122D2B7}"/>
              </a:ext>
            </a:extLst>
          </p:cNvPr>
          <p:cNvSpPr/>
          <p:nvPr/>
        </p:nvSpPr>
        <p:spPr>
          <a:xfrm>
            <a:off x="1028699" y="4689106"/>
            <a:ext cx="1885951" cy="12237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advisor</a:t>
            </a:r>
            <a:r>
              <a:rPr lang="tr-TR" dirty="0"/>
              <a:t> </a:t>
            </a:r>
            <a:r>
              <a:rPr lang="tr-TR" dirty="0" err="1"/>
              <a:t>rejects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courses</a:t>
            </a:r>
            <a:endParaRPr lang="tr-TR" dirty="0"/>
          </a:p>
        </p:txBody>
      </p:sp>
      <p:sp>
        <p:nvSpPr>
          <p:cNvPr id="62" name="Dikdörtgen: Köşeleri Yuvarlatılmış 61">
            <a:extLst>
              <a:ext uri="{FF2B5EF4-FFF2-40B4-BE49-F238E27FC236}">
                <a16:creationId xmlns:a16="http://schemas.microsoft.com/office/drawing/2014/main" id="{4473C3EE-5052-D92D-A578-92B042ED4E75}"/>
              </a:ext>
            </a:extLst>
          </p:cNvPr>
          <p:cNvSpPr/>
          <p:nvPr/>
        </p:nvSpPr>
        <p:spPr>
          <a:xfrm>
            <a:off x="3381375" y="4689106"/>
            <a:ext cx="8077200" cy="12220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courses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not </a:t>
            </a:r>
            <a:r>
              <a:rPr lang="tr-TR" dirty="0" err="1"/>
              <a:t>approved</a:t>
            </a:r>
            <a:r>
              <a:rPr lang="tr-TR" dirty="0"/>
              <a:t> </a:t>
            </a:r>
            <a:r>
              <a:rPr lang="tr-TR" dirty="0" err="1"/>
              <a:t>drop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registration</a:t>
            </a:r>
            <a:r>
              <a:rPr lang="tr-TR" dirty="0"/>
              <a:t> cart.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courses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registration</a:t>
            </a:r>
            <a:r>
              <a:rPr lang="tr-TR" dirty="0"/>
              <a:t> cart can be </a:t>
            </a:r>
            <a:r>
              <a:rPr lang="tr-TR" dirty="0" err="1"/>
              <a:t>rearranged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sent </a:t>
            </a:r>
            <a:r>
              <a:rPr lang="tr-TR" dirty="0" err="1"/>
              <a:t>back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approval</a:t>
            </a:r>
            <a:r>
              <a:rPr lang="tr-TR" dirty="0"/>
              <a:t>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courses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not sent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approval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removed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registration</a:t>
            </a:r>
            <a:r>
              <a:rPr lang="tr-TR" dirty="0"/>
              <a:t> cart </a:t>
            </a:r>
            <a:r>
              <a:rPr lang="tr-TR" u="sng" dirty="0" err="1"/>
              <a:t>the</a:t>
            </a:r>
            <a:r>
              <a:rPr lang="tr-TR" u="sng" dirty="0"/>
              <a:t> </a:t>
            </a:r>
            <a:r>
              <a:rPr lang="tr-TR" u="sng" dirty="0" err="1"/>
              <a:t>following</a:t>
            </a:r>
            <a:r>
              <a:rPr lang="tr-TR" u="sng" dirty="0"/>
              <a:t> </a:t>
            </a:r>
            <a:r>
              <a:rPr lang="tr-TR" u="sng" dirty="0" err="1"/>
              <a:t>day</a:t>
            </a:r>
            <a:r>
              <a:rPr lang="tr-TR" u="sng" dirty="0"/>
              <a:t> at 23.59. </a:t>
            </a:r>
          </a:p>
        </p:txBody>
      </p:sp>
      <p:cxnSp>
        <p:nvCxnSpPr>
          <p:cNvPr id="63" name="Düz Ok Bağlayıcısı 62">
            <a:extLst>
              <a:ext uri="{FF2B5EF4-FFF2-40B4-BE49-F238E27FC236}">
                <a16:creationId xmlns:a16="http://schemas.microsoft.com/office/drawing/2014/main" id="{A0EA004E-258F-1925-7DAB-B7FEE44AE59D}"/>
              </a:ext>
            </a:extLst>
          </p:cNvPr>
          <p:cNvCxnSpPr>
            <a:cxnSpLocks/>
            <a:stCxn id="57" idx="3"/>
            <a:endCxn id="62" idx="1"/>
          </p:cNvCxnSpPr>
          <p:nvPr/>
        </p:nvCxnSpPr>
        <p:spPr>
          <a:xfrm flipV="1">
            <a:off x="2914650" y="5300126"/>
            <a:ext cx="466725" cy="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>
            <a:extLst>
              <a:ext uri="{FF2B5EF4-FFF2-40B4-BE49-F238E27FC236}">
                <a16:creationId xmlns:a16="http://schemas.microsoft.com/office/drawing/2014/main" id="{CA58AD36-F8CE-501F-B0AA-E057D001A5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01"/>
            <a:ext cx="1296000" cy="12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8174">
            <a:extLst>
              <a:ext uri="{FF2B5EF4-FFF2-40B4-BE49-F238E27FC236}">
                <a16:creationId xmlns:a16="http://schemas.microsoft.com/office/drawing/2014/main" id="{3D1F0E61-EC81-B614-C704-76DC578FA0F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9461" y="6017260"/>
            <a:ext cx="11993078" cy="84074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0EFB305D-F470-DB23-E545-E8D9AD210127}"/>
              </a:ext>
            </a:extLst>
          </p:cNvPr>
          <p:cNvSpPr txBox="1"/>
          <p:nvPr/>
        </p:nvSpPr>
        <p:spPr>
          <a:xfrm>
            <a:off x="9409457" y="65234"/>
            <a:ext cx="2738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https://sparks.khas.edu.tr/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30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88CAE778-8539-5A13-A385-26CFF62BE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>
            <a:extLst>
              <a:ext uri="{FF2B5EF4-FFF2-40B4-BE49-F238E27FC236}">
                <a16:creationId xmlns:a16="http://schemas.microsoft.com/office/drawing/2014/main" id="{189198FB-266D-E554-5F16-EFA55F6233EA}"/>
              </a:ext>
            </a:extLst>
          </p:cNvPr>
          <p:cNvSpPr txBox="1"/>
          <p:nvPr/>
        </p:nvSpPr>
        <p:spPr>
          <a:xfrm>
            <a:off x="2325599" y="568945"/>
            <a:ext cx="7540800" cy="159617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4000" b="1" cap="all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Thıngs</a:t>
            </a:r>
            <a:r>
              <a:rPr lang="tr-TR" sz="4000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tr-TR" sz="4000" b="1" cap="all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to</a:t>
            </a:r>
            <a:r>
              <a:rPr lang="tr-TR" sz="4000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tr-TR" sz="4000" b="1" cap="all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know</a:t>
            </a:r>
            <a:r>
              <a:rPr lang="tr-TR" sz="4000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tr-TR" sz="4000" b="1" cap="all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about</a:t>
            </a:r>
            <a:r>
              <a:rPr lang="tr-TR" sz="4000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tr-TR" sz="4000" b="1" cap="all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course</a:t>
            </a:r>
            <a:r>
              <a:rPr lang="tr-TR" sz="4000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tr-TR" sz="4000" b="1" cap="all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regıstratıon</a:t>
            </a:r>
            <a:r>
              <a:rPr lang="tr-TR" sz="4000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tr-TR" sz="4000" b="1" cap="all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process</a:t>
            </a:r>
            <a:endParaRPr lang="en-US" sz="4000" b="1" cap="all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1" name="Metin kutusu 1">
            <a:extLst>
              <a:ext uri="{FF2B5EF4-FFF2-40B4-BE49-F238E27FC236}">
                <a16:creationId xmlns:a16="http://schemas.microsoft.com/office/drawing/2014/main" id="{8AD75D4F-EEED-D89E-A147-36D67E43AF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6526477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Resim 1">
            <a:extLst>
              <a:ext uri="{FF2B5EF4-FFF2-40B4-BE49-F238E27FC236}">
                <a16:creationId xmlns:a16="http://schemas.microsoft.com/office/drawing/2014/main" id="{3A49E5DA-F65C-FD7A-D466-A7AFF612F6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"/>
            <a:ext cx="1296000" cy="12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8174">
            <a:extLst>
              <a:ext uri="{FF2B5EF4-FFF2-40B4-BE49-F238E27FC236}">
                <a16:creationId xmlns:a16="http://schemas.microsoft.com/office/drawing/2014/main" id="{6096A17B-CFD7-F332-CE43-7DABFC8FA66E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99460" y="6016802"/>
            <a:ext cx="11993078" cy="84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51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60BB6157-9F5F-834F-A8B3-FC72B75EB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>
            <a:extLst>
              <a:ext uri="{FF2B5EF4-FFF2-40B4-BE49-F238E27FC236}">
                <a16:creationId xmlns:a16="http://schemas.microsoft.com/office/drawing/2014/main" id="{DDBB7BDD-BFB3-586A-63FD-C18C0CF1D9FD}"/>
              </a:ext>
            </a:extLst>
          </p:cNvPr>
          <p:cNvSpPr txBox="1"/>
          <p:nvPr/>
        </p:nvSpPr>
        <p:spPr>
          <a:xfrm>
            <a:off x="2666687" y="568945"/>
            <a:ext cx="6858625" cy="159617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4800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COURSE QUOTAS</a:t>
            </a:r>
            <a:endParaRPr lang="en-US" sz="4800" b="1" cap="all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1" name="Metin kutusu 1">
            <a:extLst>
              <a:ext uri="{FF2B5EF4-FFF2-40B4-BE49-F238E27FC236}">
                <a16:creationId xmlns:a16="http://schemas.microsoft.com/office/drawing/2014/main" id="{20860EED-ECCA-D7C9-B91B-BCB37536AC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0073288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Resim 1">
            <a:extLst>
              <a:ext uri="{FF2B5EF4-FFF2-40B4-BE49-F238E27FC236}">
                <a16:creationId xmlns:a16="http://schemas.microsoft.com/office/drawing/2014/main" id="{1810E9D8-427E-71E2-B155-5ACA999D90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"/>
            <a:ext cx="1296000" cy="12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8174">
            <a:extLst>
              <a:ext uri="{FF2B5EF4-FFF2-40B4-BE49-F238E27FC236}">
                <a16:creationId xmlns:a16="http://schemas.microsoft.com/office/drawing/2014/main" id="{2FD57D48-E73A-ACBB-6963-72ADA1027428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99460" y="6016802"/>
            <a:ext cx="11993078" cy="84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66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BC6B9A6A-70CA-CD9B-3332-E72D45DF9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>
            <a:extLst>
              <a:ext uri="{FF2B5EF4-FFF2-40B4-BE49-F238E27FC236}">
                <a16:creationId xmlns:a16="http://schemas.microsoft.com/office/drawing/2014/main" id="{5DE3FF91-1722-362F-1279-ABA9CAAF1777}"/>
              </a:ext>
            </a:extLst>
          </p:cNvPr>
          <p:cNvSpPr txBox="1"/>
          <p:nvPr/>
        </p:nvSpPr>
        <p:spPr>
          <a:xfrm>
            <a:off x="2249556" y="498369"/>
            <a:ext cx="7692887" cy="159617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4400" b="1" cap="all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Thıngs</a:t>
            </a:r>
            <a:r>
              <a:rPr lang="tr-TR" sz="4400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tr-TR" sz="4400" b="1" cap="all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to</a:t>
            </a:r>
            <a:r>
              <a:rPr lang="tr-TR" sz="4400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tr-TR" sz="4400" b="1" cap="all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know</a:t>
            </a:r>
            <a:r>
              <a:rPr lang="tr-TR" sz="4400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tr-TR" sz="4400" b="1" cap="all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about</a:t>
            </a:r>
            <a:r>
              <a:rPr lang="tr-TR" sz="4400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tr-TR" sz="4400" b="1" cap="all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regıstratıon</a:t>
            </a:r>
            <a:r>
              <a:rPr lang="tr-TR" sz="4400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cart</a:t>
            </a:r>
            <a:endParaRPr lang="en-US" sz="4400" b="1" cap="all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1" name="Metin kutusu 1">
            <a:extLst>
              <a:ext uri="{FF2B5EF4-FFF2-40B4-BE49-F238E27FC236}">
                <a16:creationId xmlns:a16="http://schemas.microsoft.com/office/drawing/2014/main" id="{4D328FB0-CAB7-4646-C6AC-EC0A04B0B7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3536944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Resim 1">
            <a:extLst>
              <a:ext uri="{FF2B5EF4-FFF2-40B4-BE49-F238E27FC236}">
                <a16:creationId xmlns:a16="http://schemas.microsoft.com/office/drawing/2014/main" id="{DB52AD2B-B472-06D4-323B-469E4A5A9C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"/>
            <a:ext cx="1296000" cy="12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8174">
            <a:extLst>
              <a:ext uri="{FF2B5EF4-FFF2-40B4-BE49-F238E27FC236}">
                <a16:creationId xmlns:a16="http://schemas.microsoft.com/office/drawing/2014/main" id="{3BC2DD8B-0F41-B163-2F03-FE244278A312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99460" y="6017260"/>
            <a:ext cx="11993078" cy="84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77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8540A40A-884B-B99D-D4CE-15582CE40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>
            <a:extLst>
              <a:ext uri="{FF2B5EF4-FFF2-40B4-BE49-F238E27FC236}">
                <a16:creationId xmlns:a16="http://schemas.microsoft.com/office/drawing/2014/main" id="{B8876E69-79D5-F22A-6480-5997ECE47AFC}"/>
              </a:ext>
            </a:extLst>
          </p:cNvPr>
          <p:cNvSpPr txBox="1"/>
          <p:nvPr/>
        </p:nvSpPr>
        <p:spPr>
          <a:xfrm>
            <a:off x="2666687" y="568945"/>
            <a:ext cx="6858625" cy="159617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4800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KHAS LEARN</a:t>
            </a:r>
            <a:endParaRPr lang="en-US" sz="4800" b="1" cap="all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1" name="Metin kutusu 1">
            <a:extLst>
              <a:ext uri="{FF2B5EF4-FFF2-40B4-BE49-F238E27FC236}">
                <a16:creationId xmlns:a16="http://schemas.microsoft.com/office/drawing/2014/main" id="{F7A9EC65-394B-61F6-659D-7872575434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8575216"/>
              </p:ext>
            </p:extLst>
          </p:nvPr>
        </p:nvGraphicFramePr>
        <p:xfrm>
          <a:off x="914399" y="2264118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Resim 1">
            <a:extLst>
              <a:ext uri="{FF2B5EF4-FFF2-40B4-BE49-F238E27FC236}">
                <a16:creationId xmlns:a16="http://schemas.microsoft.com/office/drawing/2014/main" id="{0969A6CC-EB59-E1BA-0990-32BE2E7CC0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"/>
            <a:ext cx="1296000" cy="12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8174">
            <a:extLst>
              <a:ext uri="{FF2B5EF4-FFF2-40B4-BE49-F238E27FC236}">
                <a16:creationId xmlns:a16="http://schemas.microsoft.com/office/drawing/2014/main" id="{E7899DC5-CC60-9B62-E8FF-265801A15229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99460" y="6016802"/>
            <a:ext cx="11993078" cy="84074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4BE45195-72A6-EF68-A0EA-667C578BEBA9}"/>
              </a:ext>
            </a:extLst>
          </p:cNvPr>
          <p:cNvSpPr txBox="1"/>
          <p:nvPr/>
        </p:nvSpPr>
        <p:spPr>
          <a:xfrm>
            <a:off x="9473577" y="199613"/>
            <a:ext cx="2618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https://learn.khas.edu.tr/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76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E4844F-76EC-37E4-8ADB-8E1F7DE4E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3" y="278296"/>
            <a:ext cx="10364451" cy="1596177"/>
          </a:xfrm>
        </p:spPr>
        <p:txBody>
          <a:bodyPr>
            <a:normAutofit/>
          </a:bodyPr>
          <a:lstStyle/>
          <a:p>
            <a:r>
              <a:rPr lang="tr-TR" sz="4000" b="1" dirty="0" err="1">
                <a:solidFill>
                  <a:srgbClr val="002060"/>
                </a:solidFill>
              </a:rPr>
              <a:t>Academıc</a:t>
            </a:r>
            <a:r>
              <a:rPr lang="tr-TR" sz="4000" b="1" dirty="0">
                <a:solidFill>
                  <a:srgbClr val="002060"/>
                </a:solidFill>
              </a:rPr>
              <a:t> </a:t>
            </a:r>
            <a:r>
              <a:rPr lang="tr-TR" sz="4000" b="1" dirty="0" err="1">
                <a:solidFill>
                  <a:srgbClr val="002060"/>
                </a:solidFill>
              </a:rPr>
              <a:t>calender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8D7A3FB-706D-BEF3-24F4-8BAAF15F7251}"/>
              </a:ext>
            </a:extLst>
          </p:cNvPr>
          <p:cNvSpPr txBox="1"/>
          <p:nvPr/>
        </p:nvSpPr>
        <p:spPr>
          <a:xfrm>
            <a:off x="8556692" y="-553998"/>
            <a:ext cx="46789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dirty="0">
              <a:solidFill>
                <a:srgbClr val="56BCFE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tr-TR" sz="2400" dirty="0">
              <a:solidFill>
                <a:srgbClr val="56BCFE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https://akademiktakvim.khas.edu.tr/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Resim 10" descr="metin, ekran görüntüsü, gökyüzü, dış mekan içeren bir resim&#10;&#10;Açıklama otomatik olarak oluşturuldu">
            <a:extLst>
              <a:ext uri="{FF2B5EF4-FFF2-40B4-BE49-F238E27FC236}">
                <a16:creationId xmlns:a16="http://schemas.microsoft.com/office/drawing/2014/main" id="{3AA4EEAE-DA1B-BF12-33B7-CA898CDEE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000" y="1495698"/>
            <a:ext cx="9676800" cy="416836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2B1FB56E-84AA-76D4-0DD2-70CB03681E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6000" cy="12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F2A5E3D-64CB-19CD-A2F4-184248450AE9}"/>
              </a:ext>
            </a:extLst>
          </p:cNvPr>
          <p:cNvSpPr/>
          <p:nvPr/>
        </p:nvSpPr>
        <p:spPr>
          <a:xfrm>
            <a:off x="2026957" y="2864062"/>
            <a:ext cx="2663687" cy="1200329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8174">
            <a:extLst>
              <a:ext uri="{FF2B5EF4-FFF2-40B4-BE49-F238E27FC236}">
                <a16:creationId xmlns:a16="http://schemas.microsoft.com/office/drawing/2014/main" id="{D01C17D5-F552-6A6D-30A5-61711E3E75C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9460" y="5738964"/>
            <a:ext cx="11993078" cy="84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3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E88265-C55C-931C-05A2-42471525F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2904" y="371083"/>
            <a:ext cx="9144000" cy="955606"/>
          </a:xfrm>
        </p:spPr>
        <p:txBody>
          <a:bodyPr>
            <a:normAutofit/>
          </a:bodyPr>
          <a:lstStyle/>
          <a:p>
            <a:r>
              <a:rPr lang="tr-TR" sz="4400" b="1" dirty="0">
                <a:solidFill>
                  <a:srgbClr val="002060"/>
                </a:solidFill>
              </a:rPr>
              <a:t>REGISTRATION PROCESS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F2B6BB6-1FD3-84D3-DC0D-C07AFB63EF05}"/>
              </a:ext>
            </a:extLst>
          </p:cNvPr>
          <p:cNvSpPr txBox="1"/>
          <p:nvPr/>
        </p:nvSpPr>
        <p:spPr>
          <a:xfrm>
            <a:off x="1123122" y="1552448"/>
            <a:ext cx="6838121" cy="4464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kern="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https://kayit.khas.edu.tr/</a:t>
            </a:r>
            <a:r>
              <a:rPr lang="tr-TR" sz="2400" kern="0" dirty="0">
                <a:solidFill>
                  <a:srgbClr val="FF0000"/>
                </a:solidFill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kern="0" dirty="0">
                <a:solidFill>
                  <a:srgbClr val="000000"/>
                </a:solidFill>
              </a:rPr>
              <a:t>Log in </a:t>
            </a:r>
            <a:r>
              <a:rPr lang="tr-TR" sz="2400" kern="0" dirty="0" err="1">
                <a:solidFill>
                  <a:srgbClr val="000000"/>
                </a:solidFill>
              </a:rPr>
              <a:t>to</a:t>
            </a:r>
            <a:r>
              <a:rPr lang="tr-TR" sz="2400" kern="0" dirty="0">
                <a:solidFill>
                  <a:srgbClr val="000000"/>
                </a:solidFill>
              </a:rPr>
              <a:t> </a:t>
            </a:r>
            <a:r>
              <a:rPr lang="tr-TR" sz="2400" kern="0" dirty="0" err="1">
                <a:solidFill>
                  <a:srgbClr val="000000"/>
                </a:solidFill>
              </a:rPr>
              <a:t>the</a:t>
            </a:r>
            <a:r>
              <a:rPr lang="tr-TR" sz="2400" kern="0" dirty="0">
                <a:solidFill>
                  <a:srgbClr val="000000"/>
                </a:solidFill>
              </a:rPr>
              <a:t> </a:t>
            </a:r>
            <a:r>
              <a:rPr lang="tr-TR" sz="2400" kern="0" dirty="0" err="1">
                <a:solidFill>
                  <a:srgbClr val="000000"/>
                </a:solidFill>
              </a:rPr>
              <a:t>Sparks</a:t>
            </a:r>
            <a:r>
              <a:rPr lang="tr-TR" sz="2400" kern="0" dirty="0">
                <a:solidFill>
                  <a:srgbClr val="000000"/>
                </a:solidFill>
              </a:rPr>
              <a:t> </a:t>
            </a:r>
            <a:r>
              <a:rPr lang="tr-TR" sz="2400" kern="0" dirty="0" err="1">
                <a:solidFill>
                  <a:srgbClr val="000000"/>
                </a:solidFill>
              </a:rPr>
              <a:t>system</a:t>
            </a:r>
            <a:r>
              <a:rPr lang="tr-TR" sz="2400" kern="0" dirty="0">
                <a:solidFill>
                  <a:srgbClr val="000000"/>
                </a:solidFill>
              </a:rPr>
              <a:t> </a:t>
            </a:r>
            <a:r>
              <a:rPr lang="tr-TR" sz="2400" kern="0" dirty="0" err="1">
                <a:solidFill>
                  <a:srgbClr val="000000"/>
                </a:solidFill>
              </a:rPr>
              <a:t>with</a:t>
            </a:r>
            <a:r>
              <a:rPr lang="tr-TR" sz="2400" kern="0" dirty="0">
                <a:solidFill>
                  <a:srgbClr val="000000"/>
                </a:solidFill>
              </a:rPr>
              <a:t> </a:t>
            </a:r>
            <a:r>
              <a:rPr lang="tr-TR" sz="2400" kern="0" dirty="0" err="1">
                <a:solidFill>
                  <a:srgbClr val="000000"/>
                </a:solidFill>
              </a:rPr>
              <a:t>the</a:t>
            </a:r>
            <a:r>
              <a:rPr lang="tr-TR" sz="2400" kern="0" dirty="0">
                <a:solidFill>
                  <a:srgbClr val="000000"/>
                </a:solidFill>
              </a:rPr>
              <a:t> </a:t>
            </a:r>
            <a:r>
              <a:rPr lang="tr-TR" sz="2400" kern="0" dirty="0" err="1">
                <a:solidFill>
                  <a:srgbClr val="000000"/>
                </a:solidFill>
              </a:rPr>
              <a:t>user</a:t>
            </a:r>
            <a:r>
              <a:rPr lang="tr-TR" sz="2400" kern="0" dirty="0">
                <a:solidFill>
                  <a:srgbClr val="000000"/>
                </a:solidFill>
              </a:rPr>
              <a:t> name </a:t>
            </a:r>
            <a:r>
              <a:rPr lang="tr-TR" sz="2400" kern="0" dirty="0" err="1">
                <a:solidFill>
                  <a:srgbClr val="000000"/>
                </a:solidFill>
              </a:rPr>
              <a:t>and</a:t>
            </a:r>
            <a:r>
              <a:rPr lang="tr-TR" sz="2400" kern="0" dirty="0">
                <a:solidFill>
                  <a:srgbClr val="000000"/>
                </a:solidFill>
              </a:rPr>
              <a:t> </a:t>
            </a:r>
            <a:r>
              <a:rPr lang="tr-TR" sz="2400" kern="0" dirty="0" err="1">
                <a:solidFill>
                  <a:srgbClr val="000000"/>
                </a:solidFill>
              </a:rPr>
              <a:t>password</a:t>
            </a:r>
            <a:r>
              <a:rPr lang="tr-TR" sz="2400" kern="0" dirty="0">
                <a:solidFill>
                  <a:srgbClr val="000000"/>
                </a:solidFill>
              </a:rPr>
              <a:t> </a:t>
            </a:r>
            <a:r>
              <a:rPr lang="tr-TR" sz="2400" kern="0" dirty="0" err="1">
                <a:solidFill>
                  <a:srgbClr val="000000"/>
                </a:solidFill>
              </a:rPr>
              <a:t>you</a:t>
            </a:r>
            <a:r>
              <a:rPr lang="tr-TR" sz="2400" kern="0" dirty="0">
                <a:solidFill>
                  <a:srgbClr val="000000"/>
                </a:solidFill>
              </a:rPr>
              <a:t> </a:t>
            </a:r>
            <a:r>
              <a:rPr lang="tr-TR" sz="2400" kern="0" dirty="0" err="1">
                <a:solidFill>
                  <a:srgbClr val="000000"/>
                </a:solidFill>
              </a:rPr>
              <a:t>have</a:t>
            </a:r>
            <a:r>
              <a:rPr lang="tr-TR" sz="2400" kern="0" dirty="0">
                <a:solidFill>
                  <a:srgbClr val="000000"/>
                </a:solidFill>
              </a:rPr>
              <a:t> </a:t>
            </a:r>
            <a:r>
              <a:rPr lang="tr-TR" sz="2400" kern="0" dirty="0" err="1">
                <a:solidFill>
                  <a:srgbClr val="000000"/>
                </a:solidFill>
              </a:rPr>
              <a:t>received</a:t>
            </a:r>
            <a:r>
              <a:rPr lang="tr-TR" sz="2400" kern="0" dirty="0">
                <a:solidFill>
                  <a:srgbClr val="000000"/>
                </a:solidFill>
              </a:rPr>
              <a:t> </a:t>
            </a:r>
            <a:r>
              <a:rPr lang="tr-TR" sz="2400" kern="0" dirty="0" err="1">
                <a:solidFill>
                  <a:srgbClr val="000000"/>
                </a:solidFill>
              </a:rPr>
              <a:t>via</a:t>
            </a:r>
            <a:r>
              <a:rPr lang="tr-TR" sz="2400" kern="0" dirty="0">
                <a:solidFill>
                  <a:srgbClr val="000000"/>
                </a:solidFill>
              </a:rPr>
              <a:t> e-mail.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err="1"/>
              <a:t>Before</a:t>
            </a:r>
            <a:r>
              <a:rPr lang="tr-TR" sz="2400" dirty="0"/>
              <a:t> </a:t>
            </a:r>
            <a:r>
              <a:rPr lang="tr-TR" sz="2400" dirty="0" err="1"/>
              <a:t>doing</a:t>
            </a:r>
            <a:r>
              <a:rPr lang="tr-TR" sz="2400" dirty="0"/>
              <a:t> </a:t>
            </a:r>
            <a:r>
              <a:rPr lang="tr-TR" sz="2400" dirty="0" err="1"/>
              <a:t>course</a:t>
            </a:r>
            <a:r>
              <a:rPr lang="tr-TR" sz="2400" dirty="0"/>
              <a:t> </a:t>
            </a:r>
            <a:r>
              <a:rPr lang="tr-TR" sz="2400" dirty="0" err="1"/>
              <a:t>registration</a:t>
            </a:r>
            <a:r>
              <a:rPr lang="tr-TR" sz="2400" dirty="0"/>
              <a:t>, </a:t>
            </a:r>
            <a:r>
              <a:rPr lang="tr-TR" sz="2400" dirty="0" err="1"/>
              <a:t>students</a:t>
            </a:r>
            <a:r>
              <a:rPr lang="tr-TR" sz="2400" dirty="0"/>
              <a:t> </a:t>
            </a:r>
            <a:r>
              <a:rPr lang="tr-TR" sz="2400" dirty="0" err="1"/>
              <a:t>need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complete</a:t>
            </a:r>
            <a:r>
              <a:rPr lang="tr-TR" sz="2400" dirty="0"/>
              <a:t> </a:t>
            </a:r>
            <a:r>
              <a:rPr lang="tr-TR" sz="2400" dirty="0" err="1"/>
              <a:t>their</a:t>
            </a:r>
            <a:r>
              <a:rPr lang="tr-TR" sz="2400" dirty="0"/>
              <a:t> </a:t>
            </a:r>
            <a:r>
              <a:rPr lang="tr-TR" sz="2400" dirty="0" err="1"/>
              <a:t>registration</a:t>
            </a:r>
            <a:r>
              <a:rPr lang="tr-TR" sz="2400" dirty="0"/>
              <a:t> </a:t>
            </a:r>
            <a:r>
              <a:rPr lang="tr-TR" sz="2400" dirty="0" err="1"/>
              <a:t>by</a:t>
            </a:r>
            <a:r>
              <a:rPr lang="tr-TR" sz="2400" dirty="0"/>
              <a:t> </a:t>
            </a:r>
            <a:r>
              <a:rPr lang="tr-TR" sz="2400" dirty="0" err="1"/>
              <a:t>filling</a:t>
            </a:r>
            <a:r>
              <a:rPr lang="tr-TR" sz="2400" dirty="0"/>
              <a:t> </a:t>
            </a:r>
            <a:r>
              <a:rPr lang="tr-TR" sz="2400" dirty="0" err="1"/>
              <a:t>out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i="1" dirty="0">
                <a:solidFill>
                  <a:srgbClr val="FF0000"/>
                </a:solidFill>
              </a:rPr>
              <a:t>‘</a:t>
            </a:r>
            <a:r>
              <a:rPr lang="tr-TR" sz="2400" i="1" dirty="0" err="1">
                <a:solidFill>
                  <a:srgbClr val="FF0000"/>
                </a:solidFill>
              </a:rPr>
              <a:t>Student</a:t>
            </a:r>
            <a:r>
              <a:rPr lang="tr-TR" sz="2400" i="1" dirty="0">
                <a:solidFill>
                  <a:srgbClr val="FF0000"/>
                </a:solidFill>
              </a:rPr>
              <a:t> Information Form’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create</a:t>
            </a:r>
            <a:r>
              <a:rPr lang="tr-TR" sz="2400" dirty="0"/>
              <a:t> a </a:t>
            </a:r>
            <a:r>
              <a:rPr lang="tr-TR" sz="2400" dirty="0" err="1"/>
              <a:t>personal</a:t>
            </a:r>
            <a:r>
              <a:rPr lang="tr-TR" sz="2400" dirty="0"/>
              <a:t> e-mail </a:t>
            </a:r>
            <a:r>
              <a:rPr lang="tr-TR" sz="2400" dirty="0" err="1"/>
              <a:t>account</a:t>
            </a:r>
            <a:r>
              <a:rPr lang="tr-TR" sz="2400" dirty="0"/>
              <a:t>.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reach</a:t>
            </a:r>
            <a:r>
              <a:rPr lang="tr-TR" sz="2400" dirty="0"/>
              <a:t> ‘</a:t>
            </a:r>
            <a:r>
              <a:rPr lang="tr-TR" sz="2400" dirty="0" err="1"/>
              <a:t>Student</a:t>
            </a:r>
            <a:r>
              <a:rPr lang="tr-TR" sz="2400" dirty="0"/>
              <a:t> Information Form’ </a:t>
            </a:r>
            <a:r>
              <a:rPr lang="tr-TR" sz="2400" dirty="0" err="1"/>
              <a:t>click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‘</a:t>
            </a:r>
            <a:r>
              <a:rPr lang="tr-TR" sz="2400" dirty="0" err="1"/>
              <a:t>Info</a:t>
            </a:r>
            <a:r>
              <a:rPr lang="tr-TR" sz="2400" dirty="0"/>
              <a:t> Update’ on </a:t>
            </a:r>
            <a:r>
              <a:rPr lang="tr-TR" sz="2400" dirty="0" err="1"/>
              <a:t>your</a:t>
            </a:r>
            <a:r>
              <a:rPr lang="tr-TR" sz="2400" dirty="0"/>
              <a:t> </a:t>
            </a:r>
            <a:r>
              <a:rPr lang="tr-TR" sz="2400" dirty="0" err="1"/>
              <a:t>Sparks</a:t>
            </a:r>
            <a:r>
              <a:rPr lang="tr-TR" sz="2400" dirty="0"/>
              <a:t> </a:t>
            </a:r>
            <a:r>
              <a:rPr lang="tr-TR" sz="2400" dirty="0" err="1"/>
              <a:t>page</a:t>
            </a:r>
            <a:r>
              <a:rPr lang="tr-TR" sz="2400" dirty="0"/>
              <a:t>.</a:t>
            </a:r>
            <a:endParaRPr lang="en-US" sz="24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B3E8672-8B03-CA80-4EB5-6BAB690EC8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6000" cy="12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8174">
            <a:extLst>
              <a:ext uri="{FF2B5EF4-FFF2-40B4-BE49-F238E27FC236}">
                <a16:creationId xmlns:a16="http://schemas.microsoft.com/office/drawing/2014/main" id="{2E320EF9-0B6F-95C9-363A-ACAA4FE8EF1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9460" y="6017260"/>
            <a:ext cx="11993078" cy="840740"/>
          </a:xfrm>
          <a:prstGeom prst="rect">
            <a:avLst/>
          </a:prstGeom>
        </p:spPr>
      </p:pic>
      <p:pic>
        <p:nvPicPr>
          <p:cNvPr id="9" name="Resim 8" descr="metin, ekran görüntüsü, yazı tipi, tasarım içeren bir resim&#10;&#10;Açıklama otomatik olarak oluşturuldu">
            <a:extLst>
              <a:ext uri="{FF2B5EF4-FFF2-40B4-BE49-F238E27FC236}">
                <a16:creationId xmlns:a16="http://schemas.microsoft.com/office/drawing/2014/main" id="{EBF126CA-F3FE-FF4B-034B-C53617015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9806" y="2316198"/>
            <a:ext cx="2598260" cy="32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69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487E19E-271D-0C6E-A2C5-CC6993B04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B9F371-BC6B-2768-56AA-4FCC6CEBA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481" y="74446"/>
            <a:ext cx="9144000" cy="1452563"/>
          </a:xfrm>
        </p:spPr>
        <p:txBody>
          <a:bodyPr>
            <a:normAutofit/>
          </a:bodyPr>
          <a:lstStyle/>
          <a:p>
            <a:r>
              <a:rPr lang="tr-TR" sz="4800" b="1" dirty="0">
                <a:solidFill>
                  <a:srgbClr val="002060"/>
                </a:solidFill>
              </a:rPr>
              <a:t>School of </a:t>
            </a:r>
            <a:r>
              <a:rPr lang="tr-TR" sz="4800" b="1" dirty="0" err="1">
                <a:solidFill>
                  <a:srgbClr val="002060"/>
                </a:solidFill>
              </a:rPr>
              <a:t>graduate</a:t>
            </a:r>
            <a:r>
              <a:rPr lang="tr-TR" sz="4800" b="1" dirty="0">
                <a:solidFill>
                  <a:srgbClr val="002060"/>
                </a:solidFill>
              </a:rPr>
              <a:t> </a:t>
            </a:r>
            <a:r>
              <a:rPr lang="tr-TR" sz="4800" b="1" dirty="0" err="1">
                <a:solidFill>
                  <a:srgbClr val="002060"/>
                </a:solidFill>
              </a:rPr>
              <a:t>studıes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4" name="Picture 8174">
            <a:extLst>
              <a:ext uri="{FF2B5EF4-FFF2-40B4-BE49-F238E27FC236}">
                <a16:creationId xmlns:a16="http://schemas.microsoft.com/office/drawing/2014/main" id="{BB30208E-EA43-DA33-D489-41F83EF0C7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9461" y="6011684"/>
            <a:ext cx="11993078" cy="84074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8C9598F3-8685-CBBA-4C00-3CBE86D5FF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"/>
            <a:ext cx="1296000" cy="12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9B327B9C-A8B2-2BC3-51C4-44A034DE234C}"/>
              </a:ext>
            </a:extLst>
          </p:cNvPr>
          <p:cNvSpPr txBox="1"/>
          <p:nvPr/>
        </p:nvSpPr>
        <p:spPr>
          <a:xfrm>
            <a:off x="9384127" y="74446"/>
            <a:ext cx="2708412" cy="375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https://sgs.khas.edu.tr/en/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5FDA6332-A746-5431-22A1-E9BC042269EB}"/>
              </a:ext>
            </a:extLst>
          </p:cNvPr>
          <p:cNvSpPr txBox="1"/>
          <p:nvPr/>
        </p:nvSpPr>
        <p:spPr>
          <a:xfrm>
            <a:off x="8513555" y="325248"/>
            <a:ext cx="3583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https://akademiktakvim.khas.edu.tr/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Resim 10" descr="metin, ekran görüntüsü, dış mekan içeren bir resim&#10;&#10;Açıklama otomatik olarak oluşturuldu">
            <a:extLst>
              <a:ext uri="{FF2B5EF4-FFF2-40B4-BE49-F238E27FC236}">
                <a16:creationId xmlns:a16="http://schemas.microsoft.com/office/drawing/2014/main" id="{9921FB3E-8699-75AF-7175-95C205425C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1971" y="1646852"/>
            <a:ext cx="8187020" cy="315651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4EEF997-8D27-7575-C1CA-6117B234F397}"/>
              </a:ext>
            </a:extLst>
          </p:cNvPr>
          <p:cNvSpPr/>
          <p:nvPr/>
        </p:nvSpPr>
        <p:spPr>
          <a:xfrm>
            <a:off x="5061726" y="2469736"/>
            <a:ext cx="2442317" cy="151074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95000869-8ED9-0778-8A9E-83474F7CEC49}"/>
              </a:ext>
            </a:extLst>
          </p:cNvPr>
          <p:cNvSpPr txBox="1"/>
          <p:nvPr/>
        </p:nvSpPr>
        <p:spPr>
          <a:xfrm>
            <a:off x="1878496" y="5028092"/>
            <a:ext cx="88756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tr-TR" sz="2400" dirty="0" err="1"/>
              <a:t>more</a:t>
            </a:r>
            <a:r>
              <a:rPr lang="tr-TR" sz="2400" dirty="0"/>
              <a:t> </a:t>
            </a:r>
            <a:r>
              <a:rPr lang="tr-TR" sz="2400" dirty="0" err="1"/>
              <a:t>information</a:t>
            </a:r>
            <a:r>
              <a:rPr lang="tr-TR" sz="2400" dirty="0"/>
              <a:t>, </a:t>
            </a:r>
            <a:r>
              <a:rPr lang="tr-TR" sz="2400" dirty="0" err="1"/>
              <a:t>please</a:t>
            </a:r>
            <a:r>
              <a:rPr lang="tr-TR" sz="2400" dirty="0"/>
              <a:t> </a:t>
            </a:r>
            <a:r>
              <a:rPr lang="tr-TR" sz="2400" dirty="0" err="1"/>
              <a:t>send</a:t>
            </a:r>
            <a:r>
              <a:rPr lang="tr-TR" sz="2400" dirty="0"/>
              <a:t> an e-mail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en-US" sz="24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sgs@khas.edu.tr</a:t>
            </a:r>
            <a:endParaRPr lang="en-US" sz="2400" b="0" i="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30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3F16246-039E-5A8B-EAF8-BF729F46B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174">
            <a:extLst>
              <a:ext uri="{FF2B5EF4-FFF2-40B4-BE49-F238E27FC236}">
                <a16:creationId xmlns:a16="http://schemas.microsoft.com/office/drawing/2014/main" id="{578FD71A-AAFE-FA25-6EC1-A6468326BC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9461" y="6011684"/>
            <a:ext cx="11993078" cy="84074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EBC28DD-CB10-7595-B066-48A479127E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"/>
            <a:ext cx="1296000" cy="12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90311B59-77FA-8F1A-4206-8814832F3478}"/>
              </a:ext>
            </a:extLst>
          </p:cNvPr>
          <p:cNvSpPr txBox="1"/>
          <p:nvPr/>
        </p:nvSpPr>
        <p:spPr>
          <a:xfrm>
            <a:off x="6505162" y="110058"/>
            <a:ext cx="5759726" cy="367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https://www.khas.edu.tr/en/directorate-of-student-affairs/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Resim 8" descr="metin, ekran görüntüsü, yazı tipi, sayı, numara içeren bir resim&#10;&#10;Açıklama otomatik olarak oluşturuldu">
            <a:extLst>
              <a:ext uri="{FF2B5EF4-FFF2-40B4-BE49-F238E27FC236}">
                <a16:creationId xmlns:a16="http://schemas.microsoft.com/office/drawing/2014/main" id="{C2F3F363-838E-EBC0-9621-3ADAA1D7A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3992" y="785191"/>
            <a:ext cx="9428322" cy="5226493"/>
          </a:xfrm>
          <a:prstGeom prst="rect">
            <a:avLst/>
          </a:prstGeom>
        </p:spPr>
      </p:pic>
      <p:cxnSp>
        <p:nvCxnSpPr>
          <p:cNvPr id="19" name="Düz Ok Bağlayıcısı 18">
            <a:extLst>
              <a:ext uri="{FF2B5EF4-FFF2-40B4-BE49-F238E27FC236}">
                <a16:creationId xmlns:a16="http://schemas.microsoft.com/office/drawing/2014/main" id="{56FD7290-A8D4-709A-4622-6D453CE3E0C5}"/>
              </a:ext>
            </a:extLst>
          </p:cNvPr>
          <p:cNvCxnSpPr>
            <a:cxnSpLocks/>
          </p:cNvCxnSpPr>
          <p:nvPr/>
        </p:nvCxnSpPr>
        <p:spPr>
          <a:xfrm>
            <a:off x="6818243" y="4502426"/>
            <a:ext cx="636105" cy="0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382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67B0E7-F47B-B731-58D2-D4BCB7BA1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73918"/>
            <a:ext cx="9144000" cy="1452563"/>
          </a:xfrm>
        </p:spPr>
        <p:txBody>
          <a:bodyPr>
            <a:normAutofit/>
          </a:bodyPr>
          <a:lstStyle/>
          <a:p>
            <a:r>
              <a:rPr lang="tr-TR" sz="4800" b="1" dirty="0" err="1">
                <a:solidFill>
                  <a:srgbClr val="002060"/>
                </a:solidFill>
              </a:rPr>
              <a:t>announcements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4" name="Picture 8174">
            <a:extLst>
              <a:ext uri="{FF2B5EF4-FFF2-40B4-BE49-F238E27FC236}">
                <a16:creationId xmlns:a16="http://schemas.microsoft.com/office/drawing/2014/main" id="{90B2BB5F-51BA-94AE-494E-8FE8581AD9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9461" y="6011684"/>
            <a:ext cx="11993078" cy="84074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D1456840-49E5-E66B-BCAA-892EC2D14B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"/>
            <a:ext cx="1296000" cy="12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662C279-CBBF-AC49-2EDD-61A70DC4DFED}"/>
              </a:ext>
            </a:extLst>
          </p:cNvPr>
          <p:cNvSpPr txBox="1"/>
          <p:nvPr/>
        </p:nvSpPr>
        <p:spPr>
          <a:xfrm>
            <a:off x="1260613" y="2750747"/>
            <a:ext cx="9670773" cy="197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Please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follow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announcements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on;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 </a:t>
            </a: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www.khas.edu.tr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 </a:t>
            </a:r>
            <a:r>
              <a:rPr kumimoji="0" lang="tr-TR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MyKHAS</a:t>
            </a: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Portal </a:t>
            </a:r>
            <a:r>
              <a:rPr kumimoji="0" lang="tr-TR" sz="3200" b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(stu-my.khas.edu.tr)</a:t>
            </a:r>
          </a:p>
        </p:txBody>
      </p:sp>
    </p:spTree>
    <p:extLst>
      <p:ext uri="{BB962C8B-B14F-4D97-AF65-F5344CB8AC3E}">
        <p14:creationId xmlns:p14="http://schemas.microsoft.com/office/powerpoint/2010/main" val="2320084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EDEB08E-2092-EFBB-D9CE-3E1CE7D3C3E3}"/>
              </a:ext>
            </a:extLst>
          </p:cNvPr>
          <p:cNvSpPr txBox="1"/>
          <p:nvPr/>
        </p:nvSpPr>
        <p:spPr>
          <a:xfrm>
            <a:off x="1769166" y="1010984"/>
            <a:ext cx="897503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err="1"/>
              <a:t>Please</a:t>
            </a:r>
            <a:r>
              <a:rPr lang="tr-TR" sz="2400" dirty="0"/>
              <a:t> do not </a:t>
            </a:r>
            <a:r>
              <a:rPr lang="tr-TR" sz="2400" dirty="0" err="1"/>
              <a:t>hesitate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contact</a:t>
            </a:r>
            <a:r>
              <a:rPr lang="tr-TR" sz="2400" dirty="0"/>
              <a:t> us </a:t>
            </a:r>
            <a:r>
              <a:rPr lang="tr-TR" sz="2400" dirty="0" err="1"/>
              <a:t>if</a:t>
            </a:r>
            <a:r>
              <a:rPr lang="tr-TR" sz="2400" dirty="0"/>
              <a:t> </a:t>
            </a:r>
            <a:r>
              <a:rPr lang="tr-TR" sz="2400" dirty="0" err="1"/>
              <a:t>you</a:t>
            </a:r>
            <a:r>
              <a:rPr lang="tr-TR" sz="2400" dirty="0"/>
              <a:t> </a:t>
            </a:r>
            <a:r>
              <a:rPr lang="tr-TR" sz="2400" dirty="0" err="1"/>
              <a:t>have</a:t>
            </a:r>
            <a:r>
              <a:rPr lang="tr-TR" sz="2400" dirty="0"/>
              <a:t> </a:t>
            </a:r>
            <a:r>
              <a:rPr lang="tr-TR" sz="2400" dirty="0" err="1"/>
              <a:t>any</a:t>
            </a:r>
            <a:r>
              <a:rPr lang="tr-TR" sz="2400" dirty="0"/>
              <a:t> </a:t>
            </a:r>
            <a:r>
              <a:rPr lang="tr-TR" sz="2400" dirty="0" err="1"/>
              <a:t>questions</a:t>
            </a:r>
            <a:r>
              <a:rPr lang="tr-TR" sz="2400" dirty="0"/>
              <a:t>.</a:t>
            </a:r>
          </a:p>
          <a:p>
            <a:pPr algn="ctr"/>
            <a:endParaRPr lang="tr-TR" sz="2400" dirty="0"/>
          </a:p>
          <a:p>
            <a:pPr algn="ctr"/>
            <a:r>
              <a:rPr lang="tr-TR" sz="2400" dirty="0" err="1"/>
              <a:t>Ext</a:t>
            </a:r>
            <a:r>
              <a:rPr lang="tr-TR" sz="2400" dirty="0"/>
              <a:t>. No: 1156, </a:t>
            </a:r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liyana.erkan@khas.edu.tr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  <a:p>
            <a:pPr algn="ctr"/>
            <a:endParaRPr lang="tr-TR" sz="2400" dirty="0"/>
          </a:p>
          <a:p>
            <a:pPr algn="ctr"/>
            <a:endParaRPr lang="tr-TR" sz="2400" dirty="0"/>
          </a:p>
          <a:p>
            <a:pPr algn="ctr"/>
            <a:endParaRPr lang="tr-TR" sz="2400" dirty="0"/>
          </a:p>
          <a:p>
            <a:pPr algn="ctr"/>
            <a:r>
              <a:rPr lang="tr-TR" sz="3200" b="1" dirty="0">
                <a:solidFill>
                  <a:srgbClr val="002060"/>
                </a:solidFill>
              </a:rPr>
              <a:t>WE WISH YOU SUCCESS IN YOUR UNIVERSITY LIFE</a:t>
            </a:r>
          </a:p>
          <a:p>
            <a:pPr algn="ctr"/>
            <a:endParaRPr lang="tr-TR" sz="4000" b="1" dirty="0">
              <a:solidFill>
                <a:srgbClr val="002060"/>
              </a:solidFill>
            </a:endParaRPr>
          </a:p>
          <a:p>
            <a:pPr algn="ctr"/>
            <a:r>
              <a:rPr lang="tr-TR" sz="4000" b="1" dirty="0">
                <a:solidFill>
                  <a:srgbClr val="002060"/>
                </a:solidFill>
              </a:rPr>
              <a:t>THANK YOU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FEA2481-54EF-935C-5EA8-76074275A4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"/>
            <a:ext cx="1296000" cy="12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8174">
            <a:extLst>
              <a:ext uri="{FF2B5EF4-FFF2-40B4-BE49-F238E27FC236}">
                <a16:creationId xmlns:a16="http://schemas.microsoft.com/office/drawing/2014/main" id="{93E7A102-959A-54B9-38B9-2A6780D6316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9461" y="6011684"/>
            <a:ext cx="11993078" cy="84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20E5AF-87FC-39AE-650F-AD9D1A1B1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906752"/>
            <a:ext cx="10364451" cy="159617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Password update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62F8EC6-1B68-5A85-0664-9C80248B9F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31234" y="2355574"/>
            <a:ext cx="9263269" cy="2773017"/>
          </a:xfrm>
        </p:spPr>
        <p:txBody>
          <a:bodyPr>
            <a:normAutofit fontScale="925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https://password.khas.edu.tr/ 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3200" cap="none" dirty="0"/>
              <a:t>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or any other issues with </a:t>
            </a:r>
            <a:r>
              <a:rPr kumimoji="0" lang="tr-TR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your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student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account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you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contact 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IT </a:t>
            </a:r>
            <a:r>
              <a:rPr kumimoji="0" lang="tr-TR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department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via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bt-destek@khas.edu.tr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6C6AE587-F3F6-3303-AF5A-2C0324EB4A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6000" cy="12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174">
            <a:extLst>
              <a:ext uri="{FF2B5EF4-FFF2-40B4-BE49-F238E27FC236}">
                <a16:creationId xmlns:a16="http://schemas.microsoft.com/office/drawing/2014/main" id="{5123CE4D-9811-4AEE-77D2-08EA077D73E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9460" y="6017260"/>
            <a:ext cx="11993078" cy="84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76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3FD93AB9-CC4D-D68A-4341-1DFE42437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>
            <a:extLst>
              <a:ext uri="{FF2B5EF4-FFF2-40B4-BE49-F238E27FC236}">
                <a16:creationId xmlns:a16="http://schemas.microsoft.com/office/drawing/2014/main" id="{3176C385-2601-F953-15BF-5732DD5B3317}"/>
              </a:ext>
            </a:extLst>
          </p:cNvPr>
          <p:cNvSpPr txBox="1"/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SPARKS </a:t>
            </a:r>
            <a:endParaRPr lang="tr-TR" sz="3400" b="1" cap="all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(</a:t>
            </a:r>
            <a:r>
              <a:rPr lang="tr-TR" sz="2400" b="1" cap="all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student</a:t>
            </a:r>
            <a:r>
              <a:rPr lang="tr-TR" sz="2400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PORTAL</a:t>
            </a:r>
            <a:r>
              <a:rPr lang="en-US" sz="2400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L="0" marR="0" lvl="0" indent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cap="all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5" name="TextBox 2">
            <a:extLst>
              <a:ext uri="{FF2B5EF4-FFF2-40B4-BE49-F238E27FC236}">
                <a16:creationId xmlns:a16="http://schemas.microsoft.com/office/drawing/2014/main" id="{D5F7AB04-3502-2739-D358-871D4D33C4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1804692"/>
              </p:ext>
            </p:extLst>
          </p:nvPr>
        </p:nvGraphicFramePr>
        <p:xfrm>
          <a:off x="781675" y="1948898"/>
          <a:ext cx="10496550" cy="3751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Metin kutusu 1">
            <a:extLst>
              <a:ext uri="{FF2B5EF4-FFF2-40B4-BE49-F238E27FC236}">
                <a16:creationId xmlns:a16="http://schemas.microsoft.com/office/drawing/2014/main" id="{1BE76799-2975-E15C-4F9B-F85DDFA70E92}"/>
              </a:ext>
            </a:extLst>
          </p:cNvPr>
          <p:cNvSpPr txBox="1"/>
          <p:nvPr/>
        </p:nvSpPr>
        <p:spPr>
          <a:xfrm>
            <a:off x="9397037" y="249185"/>
            <a:ext cx="376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https://sparks.khas.edu.tr/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A5844AD-3143-0045-0864-B93AE57EF9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8"/>
            <a:ext cx="1296000" cy="12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8174">
            <a:extLst>
              <a:ext uri="{FF2B5EF4-FFF2-40B4-BE49-F238E27FC236}">
                <a16:creationId xmlns:a16="http://schemas.microsoft.com/office/drawing/2014/main" id="{EAE1C57D-5527-E37D-2AA4-00774CC4674B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99461" y="5985543"/>
            <a:ext cx="11993078" cy="84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57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12D20D7A-7BE3-EB19-0D3F-8CC6A83AF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>
            <a:extLst>
              <a:ext uri="{FF2B5EF4-FFF2-40B4-BE49-F238E27FC236}">
                <a16:creationId xmlns:a16="http://schemas.microsoft.com/office/drawing/2014/main" id="{08B3250F-82B1-5702-702B-46A429B8A387}"/>
              </a:ext>
            </a:extLst>
          </p:cNvPr>
          <p:cNvSpPr txBox="1"/>
          <p:nvPr/>
        </p:nvSpPr>
        <p:spPr>
          <a:xfrm>
            <a:off x="913775" y="906751"/>
            <a:ext cx="10364451" cy="159617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SPARKS </a:t>
            </a:r>
            <a:endParaRPr lang="tr-TR" sz="3400" b="1" cap="all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(</a:t>
            </a:r>
            <a:r>
              <a:rPr lang="tr-TR" sz="2400" b="1" cap="all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student</a:t>
            </a:r>
            <a:r>
              <a:rPr lang="tr-TR" sz="2400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PORTAL</a:t>
            </a:r>
            <a:r>
              <a:rPr lang="en-US" sz="2400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b="1" cap="all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cap="all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5" name="TextBox 2">
            <a:extLst>
              <a:ext uri="{FF2B5EF4-FFF2-40B4-BE49-F238E27FC236}">
                <a16:creationId xmlns:a16="http://schemas.microsoft.com/office/drawing/2014/main" id="{33157B98-9666-2CC4-3C8F-518ABF49A3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890159"/>
              </p:ext>
            </p:extLst>
          </p:nvPr>
        </p:nvGraphicFramePr>
        <p:xfrm>
          <a:off x="847725" y="1841337"/>
          <a:ext cx="10496550" cy="3751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id="{375CAB9A-6690-2E77-ABE3-7BB93888BB8B}"/>
              </a:ext>
            </a:extLst>
          </p:cNvPr>
          <p:cNvSpPr txBox="1"/>
          <p:nvPr/>
        </p:nvSpPr>
        <p:spPr>
          <a:xfrm>
            <a:off x="9463087" y="31717"/>
            <a:ext cx="376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https://sparks.khas.edu.tr/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1E36993A-C6A2-CDE8-ECA3-396566F3799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6000" cy="12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8174">
            <a:extLst>
              <a:ext uri="{FF2B5EF4-FFF2-40B4-BE49-F238E27FC236}">
                <a16:creationId xmlns:a16="http://schemas.microsoft.com/office/drawing/2014/main" id="{B897E21D-F5E6-CE73-A3C3-46CF3B268E8B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99461" y="5985543"/>
            <a:ext cx="11993078" cy="84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83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67958AFA-E50A-FB16-1882-D2D00C9D2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sayı, numara, yazı tipi içeren bir resim&#10;&#10;Açıklama otomatik olarak oluşturuldu">
            <a:extLst>
              <a:ext uri="{FF2B5EF4-FFF2-40B4-BE49-F238E27FC236}">
                <a16:creationId xmlns:a16="http://schemas.microsoft.com/office/drawing/2014/main" id="{AB9D6CDC-D372-DCBE-4683-6F5B663AA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67" y="647557"/>
            <a:ext cx="11957665" cy="55628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Mürekkep 4">
                <a:extLst>
                  <a:ext uri="{FF2B5EF4-FFF2-40B4-BE49-F238E27FC236}">
                    <a16:creationId xmlns:a16="http://schemas.microsoft.com/office/drawing/2014/main" id="{739D1603-5566-5ACD-FE71-07A281561CFE}"/>
                  </a:ext>
                </a:extLst>
              </p14:cNvPr>
              <p14:cNvContentPartPr/>
              <p14:nvPr/>
            </p14:nvContentPartPr>
            <p14:xfrm>
              <a:off x="3144746" y="4712202"/>
              <a:ext cx="360" cy="360"/>
            </p14:xfrm>
          </p:contentPart>
        </mc:Choice>
        <mc:Fallback xmlns="">
          <p:pic>
            <p:nvPicPr>
              <p:cNvPr id="5" name="Mürekkep 4">
                <a:extLst>
                  <a:ext uri="{FF2B5EF4-FFF2-40B4-BE49-F238E27FC236}">
                    <a16:creationId xmlns:a16="http://schemas.microsoft.com/office/drawing/2014/main" id="{739D1603-5566-5ACD-FE71-07A281561CF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38626" y="4706082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Akış Çizelgesi: Sonlandırıcı 8">
            <a:extLst>
              <a:ext uri="{FF2B5EF4-FFF2-40B4-BE49-F238E27FC236}">
                <a16:creationId xmlns:a16="http://schemas.microsoft.com/office/drawing/2014/main" id="{B419D098-3283-B4B6-8B8A-E2C83B431DBB}"/>
              </a:ext>
            </a:extLst>
          </p:cNvPr>
          <p:cNvSpPr/>
          <p:nvPr/>
        </p:nvSpPr>
        <p:spPr>
          <a:xfrm>
            <a:off x="417446" y="1035830"/>
            <a:ext cx="2206866" cy="504735"/>
          </a:xfrm>
          <a:prstGeom prst="flowChartTerminator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kış Çizelgesi: Sonlandırıcı 3">
            <a:extLst>
              <a:ext uri="{FF2B5EF4-FFF2-40B4-BE49-F238E27FC236}">
                <a16:creationId xmlns:a16="http://schemas.microsoft.com/office/drawing/2014/main" id="{63283250-FC29-628D-0A27-3B0B14123005}"/>
              </a:ext>
            </a:extLst>
          </p:cNvPr>
          <p:cNvSpPr/>
          <p:nvPr/>
        </p:nvSpPr>
        <p:spPr>
          <a:xfrm>
            <a:off x="417446" y="2924265"/>
            <a:ext cx="1779101" cy="504735"/>
          </a:xfrm>
          <a:prstGeom prst="flowChartTerminator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315D890-78EC-5B56-7C7C-C9260D6FE493}"/>
              </a:ext>
            </a:extLst>
          </p:cNvPr>
          <p:cNvSpPr txBox="1"/>
          <p:nvPr/>
        </p:nvSpPr>
        <p:spPr>
          <a:xfrm>
            <a:off x="9409872" y="153068"/>
            <a:ext cx="394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https://sparks.khas.edu.tr/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0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E8204AA1-0E1B-DC3F-0656-ED7D614BF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78ADADE-0972-D2C1-4CA7-83DD76585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83" y="1547312"/>
            <a:ext cx="8404408" cy="3253287"/>
          </a:xfrm>
          <a:prstGeom prst="rect">
            <a:avLst/>
          </a:prstGeom>
        </p:spPr>
      </p:pic>
      <p:pic>
        <p:nvPicPr>
          <p:cNvPr id="6" name="Picture 8174">
            <a:extLst>
              <a:ext uri="{FF2B5EF4-FFF2-40B4-BE49-F238E27FC236}">
                <a16:creationId xmlns:a16="http://schemas.microsoft.com/office/drawing/2014/main" id="{8FC189B9-63AA-0992-1A46-5FC7EE30E1B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9461" y="6017260"/>
            <a:ext cx="11993078" cy="84074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E54E04AF-52C2-3C8B-8EF2-19FB725E483F}"/>
              </a:ext>
            </a:extLst>
          </p:cNvPr>
          <p:cNvSpPr txBox="1"/>
          <p:nvPr/>
        </p:nvSpPr>
        <p:spPr>
          <a:xfrm>
            <a:off x="3021495" y="381092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002060"/>
                </a:solidFill>
              </a:rPr>
              <a:t>DOCUMENT</a:t>
            </a:r>
            <a:r>
              <a:rPr lang="tr-TR" sz="3600" dirty="0">
                <a:solidFill>
                  <a:srgbClr val="002060"/>
                </a:solidFill>
              </a:rPr>
              <a:t> </a:t>
            </a:r>
            <a:r>
              <a:rPr lang="tr-TR" sz="3600" b="1" dirty="0">
                <a:solidFill>
                  <a:srgbClr val="002060"/>
                </a:solidFill>
              </a:rPr>
              <a:t>REQUEST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EBCCF0A-BE25-8A02-9E3D-CA3C4B76D7FC}"/>
              </a:ext>
            </a:extLst>
          </p:cNvPr>
          <p:cNvSpPr/>
          <p:nvPr/>
        </p:nvSpPr>
        <p:spPr>
          <a:xfrm>
            <a:off x="6718852" y="1796101"/>
            <a:ext cx="1302027" cy="685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B9623A4-2849-7CA8-680F-416F9E127797}"/>
              </a:ext>
            </a:extLst>
          </p:cNvPr>
          <p:cNvSpPr txBox="1"/>
          <p:nvPr/>
        </p:nvSpPr>
        <p:spPr>
          <a:xfrm>
            <a:off x="2892287" y="954443"/>
            <a:ext cx="6887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sparks.khas.edu.tr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err="1"/>
              <a:t>or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belge@khas.edu.tr</a:t>
            </a:r>
            <a:endParaRPr lang="tr-TR" sz="2800" dirty="0">
              <a:solidFill>
                <a:srgbClr val="0070C0"/>
              </a:solidFill>
            </a:endParaRPr>
          </a:p>
          <a:p>
            <a:pPr algn="ctr"/>
            <a:endParaRPr lang="en-US" sz="2800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374BDAA-7345-315C-FA9D-0CB4442745AD}"/>
              </a:ext>
            </a:extLst>
          </p:cNvPr>
          <p:cNvSpPr txBox="1"/>
          <p:nvPr/>
        </p:nvSpPr>
        <p:spPr>
          <a:xfrm>
            <a:off x="2077278" y="5019261"/>
            <a:ext cx="8259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Aslıhan ÖZEL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err="1"/>
              <a:t>Ext</a:t>
            </a:r>
            <a:r>
              <a:rPr lang="tr-TR" sz="2000" dirty="0"/>
              <a:t> No: 1158 </a:t>
            </a:r>
            <a:r>
              <a:rPr lang="tr-TR" sz="20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aslihan.ozel@khas.edu.tr</a:t>
            </a:r>
            <a:r>
              <a:rPr lang="tr-TR" sz="2000" dirty="0">
                <a:solidFill>
                  <a:srgbClr val="0070C0"/>
                </a:solidFill>
              </a:rPr>
              <a:t>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4EAC49C-A135-DC47-9594-FFFFBEA1E342}"/>
              </a:ext>
            </a:extLst>
          </p:cNvPr>
          <p:cNvSpPr txBox="1"/>
          <p:nvPr/>
        </p:nvSpPr>
        <p:spPr>
          <a:xfrm>
            <a:off x="9466752" y="11760"/>
            <a:ext cx="2725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https://sparks.khas.edu.tr/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02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170BEAE-0E0E-CCF0-6E91-B9B870F56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640507-6578-EDC9-0CF6-2222CD6DE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3" y="613716"/>
            <a:ext cx="10364451" cy="1596177"/>
          </a:xfrm>
        </p:spPr>
        <p:txBody>
          <a:bodyPr>
            <a:normAutofit/>
          </a:bodyPr>
          <a:lstStyle/>
          <a:p>
            <a:r>
              <a:rPr lang="tr-TR" sz="4000" b="1" dirty="0" err="1">
                <a:solidFill>
                  <a:srgbClr val="002060"/>
                </a:solidFill>
              </a:rPr>
              <a:t>Academıc</a:t>
            </a:r>
            <a:r>
              <a:rPr lang="tr-TR" sz="4000" b="1" dirty="0">
                <a:solidFill>
                  <a:srgbClr val="002060"/>
                </a:solidFill>
              </a:rPr>
              <a:t> ADVISOR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8D6C83F-C6AC-7BFC-B6ED-89C55A53C39F}"/>
              </a:ext>
            </a:extLst>
          </p:cNvPr>
          <p:cNvSpPr txBox="1"/>
          <p:nvPr/>
        </p:nvSpPr>
        <p:spPr>
          <a:xfrm>
            <a:off x="8556692" y="-553998"/>
            <a:ext cx="4678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dirty="0">
              <a:solidFill>
                <a:srgbClr val="56BCFE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tr-TR" sz="2400" dirty="0">
              <a:solidFill>
                <a:srgbClr val="56BCFE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C24D471E-D672-B562-4B3F-56A3BB2704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6000" cy="12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8174">
            <a:extLst>
              <a:ext uri="{FF2B5EF4-FFF2-40B4-BE49-F238E27FC236}">
                <a16:creationId xmlns:a16="http://schemas.microsoft.com/office/drawing/2014/main" id="{ABE11D29-FBD2-B1FA-8C9C-4BF16C77B1C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9460" y="5738964"/>
            <a:ext cx="11993078" cy="84074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E7E29DBD-1C57-DC50-C11A-E006EAA4CD87}"/>
              </a:ext>
            </a:extLst>
          </p:cNvPr>
          <p:cNvSpPr txBox="1"/>
          <p:nvPr/>
        </p:nvSpPr>
        <p:spPr>
          <a:xfrm>
            <a:off x="1682576" y="2387875"/>
            <a:ext cx="92135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err="1"/>
              <a:t>Academic</a:t>
            </a:r>
            <a:r>
              <a:rPr lang="tr-TR" sz="2800" dirty="0"/>
              <a:t> </a:t>
            </a:r>
            <a:r>
              <a:rPr lang="tr-TR" sz="2800" dirty="0" err="1"/>
              <a:t>advisors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tr-TR" sz="2800" dirty="0" err="1"/>
              <a:t>assigned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students</a:t>
            </a:r>
            <a:r>
              <a:rPr lang="tr-TR" sz="2800" dirty="0"/>
              <a:t> </a:t>
            </a:r>
            <a:r>
              <a:rPr lang="tr-TR" sz="2800" dirty="0" err="1"/>
              <a:t>for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semester</a:t>
            </a:r>
            <a:r>
              <a:rPr lang="tr-TR" sz="2800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err="1"/>
              <a:t>Please</a:t>
            </a:r>
            <a:r>
              <a:rPr lang="tr-TR" sz="2800" dirty="0"/>
              <a:t> </a:t>
            </a:r>
            <a:r>
              <a:rPr lang="tr-TR" sz="2800" dirty="0" err="1"/>
              <a:t>consult</a:t>
            </a:r>
            <a:r>
              <a:rPr lang="tr-TR" sz="2800" dirty="0"/>
              <a:t> </a:t>
            </a:r>
            <a:r>
              <a:rPr lang="tr-TR" sz="2800" dirty="0" err="1"/>
              <a:t>your</a:t>
            </a:r>
            <a:r>
              <a:rPr lang="tr-TR" sz="2800" dirty="0"/>
              <a:t> </a:t>
            </a:r>
            <a:r>
              <a:rPr lang="tr-TR" sz="2800" dirty="0" err="1"/>
              <a:t>advisor</a:t>
            </a:r>
            <a:r>
              <a:rPr lang="tr-TR" sz="2800" dirty="0"/>
              <a:t> </a:t>
            </a:r>
            <a:r>
              <a:rPr lang="tr-TR" sz="2800" dirty="0" err="1"/>
              <a:t>before</a:t>
            </a:r>
            <a:r>
              <a:rPr lang="tr-TR" sz="2800" dirty="0"/>
              <a:t> </a:t>
            </a:r>
            <a:r>
              <a:rPr lang="tr-TR" sz="2800" dirty="0" err="1"/>
              <a:t>starting</a:t>
            </a:r>
            <a:r>
              <a:rPr lang="tr-TR" sz="2800" dirty="0"/>
              <a:t> </a:t>
            </a:r>
            <a:r>
              <a:rPr lang="tr-TR" sz="2800" dirty="0" err="1"/>
              <a:t>your</a:t>
            </a:r>
            <a:r>
              <a:rPr lang="tr-TR" sz="2800" dirty="0"/>
              <a:t> </a:t>
            </a:r>
            <a:r>
              <a:rPr lang="tr-TR" sz="2800" dirty="0" err="1"/>
              <a:t>course</a:t>
            </a:r>
            <a:r>
              <a:rPr lang="tr-TR" sz="2800" dirty="0"/>
              <a:t> </a:t>
            </a:r>
            <a:r>
              <a:rPr lang="tr-TR" sz="2800" dirty="0" err="1"/>
              <a:t>registration</a:t>
            </a:r>
            <a:r>
              <a:rPr lang="tr-TR" sz="2800" dirty="0"/>
              <a:t> </a:t>
            </a:r>
            <a:r>
              <a:rPr lang="tr-TR" sz="2800" dirty="0" err="1"/>
              <a:t>process</a:t>
            </a:r>
            <a:r>
              <a:rPr lang="tr-TR" sz="2800" dirty="0"/>
              <a:t>.</a:t>
            </a:r>
          </a:p>
          <a:p>
            <a:pPr>
              <a:lnSpc>
                <a:spcPct val="150000"/>
              </a:lnSpc>
            </a:pPr>
            <a:endParaRPr lang="tr-TR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95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4419BB0-04DF-FA7D-86AE-F4045605B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20C41D-46A5-ACDC-944C-80FA76122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47" y="17116"/>
            <a:ext cx="10364451" cy="1596177"/>
          </a:xfrm>
        </p:spPr>
        <p:txBody>
          <a:bodyPr>
            <a:normAutofit/>
          </a:bodyPr>
          <a:lstStyle/>
          <a:p>
            <a:r>
              <a:rPr lang="tr-TR" sz="4000" b="1" dirty="0" err="1">
                <a:solidFill>
                  <a:srgbClr val="002060"/>
                </a:solidFill>
              </a:rPr>
              <a:t>Academıc</a:t>
            </a:r>
            <a:r>
              <a:rPr lang="tr-TR" sz="4000" b="1" dirty="0">
                <a:solidFill>
                  <a:srgbClr val="002060"/>
                </a:solidFill>
              </a:rPr>
              <a:t> ADVISOR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CED094B-EAE3-3922-E7B8-13FA7B19A2E7}"/>
              </a:ext>
            </a:extLst>
          </p:cNvPr>
          <p:cNvSpPr txBox="1"/>
          <p:nvPr/>
        </p:nvSpPr>
        <p:spPr>
          <a:xfrm>
            <a:off x="8556692" y="-553998"/>
            <a:ext cx="4678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dirty="0">
              <a:solidFill>
                <a:srgbClr val="56BCFE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tr-TR" sz="2400" dirty="0">
              <a:solidFill>
                <a:srgbClr val="56BCFE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E210E0E4-BDE1-791A-E544-4D07DC2B8F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6000" cy="12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8174">
            <a:extLst>
              <a:ext uri="{FF2B5EF4-FFF2-40B4-BE49-F238E27FC236}">
                <a16:creationId xmlns:a16="http://schemas.microsoft.com/office/drawing/2014/main" id="{3E516185-AFD8-3F35-A04B-EABBC1BD097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9460" y="5738964"/>
            <a:ext cx="11993078" cy="840740"/>
          </a:xfrm>
          <a:prstGeom prst="rect">
            <a:avLst/>
          </a:prstGeom>
        </p:spPr>
      </p:pic>
      <p:pic>
        <p:nvPicPr>
          <p:cNvPr id="4" name="Resim 3" descr="metin, ekran görüntüsü, sayı, numara, yazı tipi içeren bir resim&#10;&#10;Açıklama otomatik olarak oluşturuldu">
            <a:extLst>
              <a:ext uri="{FF2B5EF4-FFF2-40B4-BE49-F238E27FC236}">
                <a16:creationId xmlns:a16="http://schemas.microsoft.com/office/drawing/2014/main" id="{1D08C916-0682-27D2-344B-CF402D277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971" y="1415932"/>
            <a:ext cx="10084055" cy="42031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6FE2CDF-C1CC-FACA-3B80-BA389416245D}"/>
              </a:ext>
            </a:extLst>
          </p:cNvPr>
          <p:cNvSpPr/>
          <p:nvPr/>
        </p:nvSpPr>
        <p:spPr>
          <a:xfrm>
            <a:off x="1202635" y="3299791"/>
            <a:ext cx="1361661" cy="1292087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0B7199E-F759-D40E-F3F4-64BC6E3664CE}"/>
              </a:ext>
            </a:extLst>
          </p:cNvPr>
          <p:cNvSpPr txBox="1"/>
          <p:nvPr/>
        </p:nvSpPr>
        <p:spPr>
          <a:xfrm>
            <a:off x="9496011" y="57969"/>
            <a:ext cx="26959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https://sparks.khas.edu.tr/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69679"/>
      </p:ext>
    </p:extLst>
  </p:cSld>
  <p:clrMapOvr>
    <a:masterClrMapping/>
  </p:clrMapOvr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TM04033925[[fn=Damla]]</Template>
  <TotalTime>21369</TotalTime>
  <Words>936</Words>
  <Application>Microsoft Office PowerPoint</Application>
  <PresentationFormat>Geniş ekran</PresentationFormat>
  <Paragraphs>114</Paragraphs>
  <Slides>23</Slides>
  <Notes>11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</vt:lpstr>
      <vt:lpstr>Tw Cen MT</vt:lpstr>
      <vt:lpstr>Damla</vt:lpstr>
      <vt:lpstr>PowerPoint Sunusu</vt:lpstr>
      <vt:lpstr>REGISTRATION PROCESS</vt:lpstr>
      <vt:lpstr>Password update </vt:lpstr>
      <vt:lpstr>PowerPoint Sunusu</vt:lpstr>
      <vt:lpstr>PowerPoint Sunusu</vt:lpstr>
      <vt:lpstr>PowerPoint Sunusu</vt:lpstr>
      <vt:lpstr>PowerPoint Sunusu</vt:lpstr>
      <vt:lpstr>Academıc ADVISOR</vt:lpstr>
      <vt:lpstr>Academıc ADVISOR</vt:lpstr>
      <vt:lpstr>Academıc ADVISOR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Academıc calender</vt:lpstr>
      <vt:lpstr>School of graduate studıes</vt:lpstr>
      <vt:lpstr>PowerPoint Sunusu</vt:lpstr>
      <vt:lpstr>announcements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Çağrı Çetinkaya</cp:lastModifiedBy>
  <cp:revision>1153</cp:revision>
  <dcterms:created xsi:type="dcterms:W3CDTF">2020-05-26T10:57:41Z</dcterms:created>
  <dcterms:modified xsi:type="dcterms:W3CDTF">2025-01-31T10:22:16Z</dcterms:modified>
</cp:coreProperties>
</file>