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990" r:id="rId1"/>
  </p:sldMasterIdLst>
  <p:notesMasterIdLst>
    <p:notesMasterId r:id="rId19"/>
  </p:notesMasterIdLst>
  <p:sldIdLst>
    <p:sldId id="256" r:id="rId2"/>
    <p:sldId id="807" r:id="rId3"/>
    <p:sldId id="871" r:id="rId4"/>
    <p:sldId id="878" r:id="rId5"/>
    <p:sldId id="877" r:id="rId6"/>
    <p:sldId id="841" r:id="rId7"/>
    <p:sldId id="879" r:id="rId8"/>
    <p:sldId id="881" r:id="rId9"/>
    <p:sldId id="882" r:id="rId10"/>
    <p:sldId id="883" r:id="rId11"/>
    <p:sldId id="884" r:id="rId12"/>
    <p:sldId id="885" r:id="rId13"/>
    <p:sldId id="886" r:id="rId14"/>
    <p:sldId id="846" r:id="rId15"/>
    <p:sldId id="888" r:id="rId16"/>
    <p:sldId id="893" r:id="rId17"/>
    <p:sldId id="85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5" roundtripDataSignature="AMtx7mhH1HVnSgKKEonsqyRBdxU2upDBu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205780-FA0D-E1D7-CC96-A63F5D19B74C}" name="Volkan Osman Aras" initials="VA" userId="S::volkan.aras@khas.edu.tr::2f9861db-d503-419f-bc08-af1dd6f0e532" providerId="AD"/>
  <p188:author id="{2317708E-89C5-8FFC-4E13-A2479E448C08}" name="Aslı Aktan Erciyes" initials="" userId="S::asli.erciyes@khas.edu.tr::f3545e7c-15d7-4f12-870f-cf01d3cb20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1D4969-ABB9-4D90-B88E-BC369518F6EA}" v="105" dt="2024-12-25T06:58:57.245"/>
  </p1510:revLst>
</p1510:revInfo>
</file>

<file path=ppt/tableStyles.xml><?xml version="1.0" encoding="utf-8"?>
<a:tblStyleLst xmlns:a="http://schemas.openxmlformats.org/drawingml/2006/main" def="{546FEC56-9583-40A9-B316-7B3B9E20BDFE}">
  <a:tblStyle styleId="{546FEC56-9583-40A9-B316-7B3B9E20BDF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5E6E6"/>
          </a:solidFill>
        </a:fill>
      </a:tcStyle>
    </a:wholeTbl>
    <a:band1H>
      <a:tcTxStyle/>
      <a:tcStyle>
        <a:tcBdr/>
        <a:fill>
          <a:solidFill>
            <a:srgbClr val="E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FEEAF9F-088B-4A48-B2CC-232AFBAA909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2DFC0AC-F28C-4D89-B217-FF7E772420F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3" autoAdjust="0"/>
    <p:restoredTop sz="92462" autoAdjust="0"/>
  </p:normalViewPr>
  <p:slideViewPr>
    <p:cSldViewPr snapToGrid="0">
      <p:cViewPr varScale="1">
        <p:scale>
          <a:sx n="108" d="100"/>
          <a:sy n="108" d="100"/>
        </p:scale>
        <p:origin x="480" y="102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9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10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9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10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10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e Tekin" userId="f9153270-d808-4615-97b1-e6734aef416e" providerId="ADAL" clId="{8E1D4969-ABB9-4D90-B88E-BC369518F6EA}"/>
    <pc:docChg chg="undo redo custSel addSld delSld modSld sldOrd modMainMaster">
      <pc:chgData name="Merve Tekin" userId="f9153270-d808-4615-97b1-e6734aef416e" providerId="ADAL" clId="{8E1D4969-ABB9-4D90-B88E-BC369518F6EA}" dt="2024-12-25T06:59:03.630" v="6595" actId="108"/>
      <pc:docMkLst>
        <pc:docMk/>
      </pc:docMkLst>
      <pc:sldChg chg="delSp modSp mod setBg">
        <pc:chgData name="Merve Tekin" userId="f9153270-d808-4615-97b1-e6734aef416e" providerId="ADAL" clId="{8E1D4969-ABB9-4D90-B88E-BC369518F6EA}" dt="2024-12-19T05:43:49.024" v="4967" actId="20577"/>
        <pc:sldMkLst>
          <pc:docMk/>
          <pc:sldMk cId="0" sldId="256"/>
        </pc:sldMkLst>
        <pc:spChg chg="mod">
          <ac:chgData name="Merve Tekin" userId="f9153270-d808-4615-97b1-e6734aef416e" providerId="ADAL" clId="{8E1D4969-ABB9-4D90-B88E-BC369518F6EA}" dt="2024-12-19T05:43:49.024" v="4967" actId="20577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 mod chgLayout">
        <pc:chgData name="Merve Tekin" userId="f9153270-d808-4615-97b1-e6734aef416e" providerId="ADAL" clId="{8E1D4969-ABB9-4D90-B88E-BC369518F6EA}" dt="2024-12-16T09:30:20.322" v="1287" actId="6264"/>
        <pc:sldMkLst>
          <pc:docMk/>
          <pc:sldMk cId="2090574803" sldId="774"/>
        </pc:sldMkLst>
      </pc:sldChg>
      <pc:sldChg chg="del">
        <pc:chgData name="Merve Tekin" userId="f9153270-d808-4615-97b1-e6734aef416e" providerId="ADAL" clId="{8E1D4969-ABB9-4D90-B88E-BC369518F6EA}" dt="2024-12-06T13:11:40.349" v="91" actId="47"/>
        <pc:sldMkLst>
          <pc:docMk/>
          <pc:sldMk cId="2545732149" sldId="776"/>
        </pc:sldMkLst>
      </pc:sldChg>
      <pc:sldChg chg="del">
        <pc:chgData name="Merve Tekin" userId="f9153270-d808-4615-97b1-e6734aef416e" providerId="ADAL" clId="{8E1D4969-ABB9-4D90-B88E-BC369518F6EA}" dt="2024-12-06T13:11:40.696" v="92" actId="47"/>
        <pc:sldMkLst>
          <pc:docMk/>
          <pc:sldMk cId="749460594" sldId="778"/>
        </pc:sldMkLst>
      </pc:sldChg>
      <pc:sldChg chg="del">
        <pc:chgData name="Merve Tekin" userId="f9153270-d808-4615-97b1-e6734aef416e" providerId="ADAL" clId="{8E1D4969-ABB9-4D90-B88E-BC369518F6EA}" dt="2024-12-06T13:11:41.098" v="93" actId="47"/>
        <pc:sldMkLst>
          <pc:docMk/>
          <pc:sldMk cId="4236306746" sldId="780"/>
        </pc:sldMkLst>
      </pc:sldChg>
      <pc:sldChg chg="del">
        <pc:chgData name="Merve Tekin" userId="f9153270-d808-4615-97b1-e6734aef416e" providerId="ADAL" clId="{8E1D4969-ABB9-4D90-B88E-BC369518F6EA}" dt="2024-12-06T13:11:41.350" v="94" actId="47"/>
        <pc:sldMkLst>
          <pc:docMk/>
          <pc:sldMk cId="962845359" sldId="782"/>
        </pc:sldMkLst>
      </pc:sldChg>
      <pc:sldChg chg="del">
        <pc:chgData name="Merve Tekin" userId="f9153270-d808-4615-97b1-e6734aef416e" providerId="ADAL" clId="{8E1D4969-ABB9-4D90-B88E-BC369518F6EA}" dt="2024-12-06T13:11:41.529" v="95" actId="47"/>
        <pc:sldMkLst>
          <pc:docMk/>
          <pc:sldMk cId="2902631180" sldId="784"/>
        </pc:sldMkLst>
      </pc:sldChg>
      <pc:sldChg chg="del">
        <pc:chgData name="Merve Tekin" userId="f9153270-d808-4615-97b1-e6734aef416e" providerId="ADAL" clId="{8E1D4969-ABB9-4D90-B88E-BC369518F6EA}" dt="2024-12-06T13:11:41.766" v="96" actId="47"/>
        <pc:sldMkLst>
          <pc:docMk/>
          <pc:sldMk cId="3636340196" sldId="786"/>
        </pc:sldMkLst>
      </pc:sldChg>
      <pc:sldChg chg="del">
        <pc:chgData name="Merve Tekin" userId="f9153270-d808-4615-97b1-e6734aef416e" providerId="ADAL" clId="{8E1D4969-ABB9-4D90-B88E-BC369518F6EA}" dt="2024-12-06T13:11:42.398" v="98" actId="47"/>
        <pc:sldMkLst>
          <pc:docMk/>
          <pc:sldMk cId="3283453024" sldId="788"/>
        </pc:sldMkLst>
      </pc:sldChg>
      <pc:sldChg chg="del">
        <pc:chgData name="Merve Tekin" userId="f9153270-d808-4615-97b1-e6734aef416e" providerId="ADAL" clId="{8E1D4969-ABB9-4D90-B88E-BC369518F6EA}" dt="2024-12-06T13:11:44.786" v="100" actId="47"/>
        <pc:sldMkLst>
          <pc:docMk/>
          <pc:sldMk cId="4275835026" sldId="790"/>
        </pc:sldMkLst>
      </pc:sldChg>
      <pc:sldChg chg="del">
        <pc:chgData name="Merve Tekin" userId="f9153270-d808-4615-97b1-e6734aef416e" providerId="ADAL" clId="{8E1D4969-ABB9-4D90-B88E-BC369518F6EA}" dt="2024-12-06T13:11:42.683" v="99" actId="47"/>
        <pc:sldMkLst>
          <pc:docMk/>
          <pc:sldMk cId="3963277001" sldId="792"/>
        </pc:sldMkLst>
      </pc:sldChg>
      <pc:sldChg chg="delSp modSp del mod">
        <pc:chgData name="Merve Tekin" userId="f9153270-d808-4615-97b1-e6734aef416e" providerId="ADAL" clId="{8E1D4969-ABB9-4D90-B88E-BC369518F6EA}" dt="2024-12-16T08:55:28.623" v="756" actId="4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8E1D4969-ABB9-4D90-B88E-BC369518F6EA}" dt="2024-12-06T13:23:53.706" v="121" actId="47"/>
        <pc:sldMkLst>
          <pc:docMk/>
          <pc:sldMk cId="3818217935" sldId="797"/>
        </pc:sldMkLst>
      </pc:sldChg>
      <pc:sldChg chg="modSp add mod">
        <pc:chgData name="Merve Tekin" userId="f9153270-d808-4615-97b1-e6734aef416e" providerId="ADAL" clId="{8E1D4969-ABB9-4D90-B88E-BC369518F6EA}" dt="2024-12-16T09:10:07.517" v="951" actId="1076"/>
        <pc:sldMkLst>
          <pc:docMk/>
          <pc:sldMk cId="2858178657" sldId="798"/>
        </pc:sldMkLst>
        <pc:spChg chg="mod">
          <ac:chgData name="Merve Tekin" userId="f9153270-d808-4615-97b1-e6734aef416e" providerId="ADAL" clId="{8E1D4969-ABB9-4D90-B88E-BC369518F6EA}" dt="2024-12-16T08:55:22.229" v="755" actId="122"/>
          <ac:spMkLst>
            <pc:docMk/>
            <pc:sldMk cId="2858178657" sldId="798"/>
            <ac:spMk id="3" creationId="{0931EA51-3288-995C-B548-AA993C21D46F}"/>
          </ac:spMkLst>
        </pc:spChg>
        <pc:spChg chg="mod">
          <ac:chgData name="Merve Tekin" userId="f9153270-d808-4615-97b1-e6734aef416e" providerId="ADAL" clId="{8E1D4969-ABB9-4D90-B88E-BC369518F6EA}" dt="2024-12-16T09:10:07.517" v="951" actId="1076"/>
          <ac:spMkLst>
            <pc:docMk/>
            <pc:sldMk cId="2858178657" sldId="798"/>
            <ac:spMk id="119" creationId="{FD18ED80-B2AA-6F73-8B3F-BA9D81F0E691}"/>
          </ac:spMkLst>
        </pc:spChg>
      </pc:sldChg>
      <pc:sldChg chg="del">
        <pc:chgData name="Merve Tekin" userId="f9153270-d808-4615-97b1-e6734aef416e" providerId="ADAL" clId="{8E1D4969-ABB9-4D90-B88E-BC369518F6EA}" dt="2024-12-06T13:11:42.105" v="97" actId="47"/>
        <pc:sldMkLst>
          <pc:docMk/>
          <pc:sldMk cId="2891274219" sldId="798"/>
        </pc:sldMkLst>
      </pc:sldChg>
      <pc:sldChg chg="new del">
        <pc:chgData name="Merve Tekin" userId="f9153270-d808-4615-97b1-e6734aef416e" providerId="ADAL" clId="{8E1D4969-ABB9-4D90-B88E-BC369518F6EA}" dt="2024-12-16T08:55:33.826" v="759" actId="47"/>
        <pc:sldMkLst>
          <pc:docMk/>
          <pc:sldMk cId="3415512998" sldId="799"/>
        </pc:sldMkLst>
      </pc:sldChg>
      <pc:sldChg chg="modSp add mod">
        <pc:chgData name="Merve Tekin" userId="f9153270-d808-4615-97b1-e6734aef416e" providerId="ADAL" clId="{8E1D4969-ABB9-4D90-B88E-BC369518F6EA}" dt="2024-12-19T11:18:17.183" v="5130" actId="20577"/>
        <pc:sldMkLst>
          <pc:docMk/>
          <pc:sldMk cId="3113191125" sldId="800"/>
        </pc:sldMkLst>
        <pc:spChg chg="mod">
          <ac:chgData name="Merve Tekin" userId="f9153270-d808-4615-97b1-e6734aef416e" providerId="ADAL" clId="{8E1D4969-ABB9-4D90-B88E-BC369518F6EA}" dt="2024-12-19T11:18:17.183" v="5130" actId="20577"/>
          <ac:spMkLst>
            <pc:docMk/>
            <pc:sldMk cId="3113191125" sldId="800"/>
            <ac:spMk id="3" creationId="{45E61A19-1AFB-3520-924F-F74BF8A88EBB}"/>
          </ac:spMkLst>
        </pc:spChg>
        <pc:spChg chg="mod">
          <ac:chgData name="Merve Tekin" userId="f9153270-d808-4615-97b1-e6734aef416e" providerId="ADAL" clId="{8E1D4969-ABB9-4D90-B88E-BC369518F6EA}" dt="2024-12-16T09:10:12.861" v="952" actId="1076"/>
          <ac:spMkLst>
            <pc:docMk/>
            <pc:sldMk cId="3113191125" sldId="800"/>
            <ac:spMk id="119" creationId="{1E0F3E07-0F98-B3A8-D5BB-062DE21B2C8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02:24.034" v="897" actId="47"/>
        <pc:sldMkLst>
          <pc:docMk/>
          <pc:sldMk cId="1786671531" sldId="801"/>
        </pc:sldMkLst>
      </pc:sldChg>
      <pc:sldChg chg="new del">
        <pc:chgData name="Merve Tekin" userId="f9153270-d808-4615-97b1-e6734aef416e" providerId="ADAL" clId="{8E1D4969-ABB9-4D90-B88E-BC369518F6EA}" dt="2024-12-16T09:02:21.911" v="896" actId="47"/>
        <pc:sldMkLst>
          <pc:docMk/>
          <pc:sldMk cId="2823677416" sldId="802"/>
        </pc:sldMkLst>
      </pc:sldChg>
      <pc:sldChg chg="addSp delSp modSp add mod">
        <pc:chgData name="Merve Tekin" userId="f9153270-d808-4615-97b1-e6734aef416e" providerId="ADAL" clId="{8E1D4969-ABB9-4D90-B88E-BC369518F6EA}" dt="2024-12-17T05:59:29.368" v="2994" actId="108"/>
        <pc:sldMkLst>
          <pc:docMk/>
          <pc:sldMk cId="510529123" sldId="803"/>
        </pc:sldMkLst>
        <pc:spChg chg="add del mod">
          <ac:chgData name="Merve Tekin" userId="f9153270-d808-4615-97b1-e6734aef416e" providerId="ADAL" clId="{8E1D4969-ABB9-4D90-B88E-BC369518F6EA}" dt="2024-12-17T05:59:29.368" v="2994" actId="108"/>
          <ac:spMkLst>
            <pc:docMk/>
            <pc:sldMk cId="510529123" sldId="803"/>
            <ac:spMk id="3" creationId="{083D6870-EB8B-E0BE-0725-8C1BE7236029}"/>
          </ac:spMkLst>
        </pc:spChg>
        <pc:spChg chg="mod">
          <ac:chgData name="Merve Tekin" userId="f9153270-d808-4615-97b1-e6734aef416e" providerId="ADAL" clId="{8E1D4969-ABB9-4D90-B88E-BC369518F6EA}" dt="2024-12-16T09:06:25.759" v="924" actId="1076"/>
          <ac:spMkLst>
            <pc:docMk/>
            <pc:sldMk cId="510529123" sldId="803"/>
            <ac:spMk id="119" creationId="{D6326EF9-5239-2450-9DEE-B5599A2ED130}"/>
          </ac:spMkLst>
        </pc:spChg>
      </pc:sldChg>
      <pc:sldChg chg="addSp modSp new del">
        <pc:chgData name="Merve Tekin" userId="f9153270-d808-4615-97b1-e6734aef416e" providerId="ADAL" clId="{8E1D4969-ABB9-4D90-B88E-BC369518F6EA}" dt="2024-12-16T09:08:15.217" v="930" actId="47"/>
        <pc:sldMkLst>
          <pc:docMk/>
          <pc:sldMk cId="3468842114" sldId="804"/>
        </pc:sldMkLst>
      </pc:sldChg>
      <pc:sldChg chg="modSp add mod ord">
        <pc:chgData name="Merve Tekin" userId="f9153270-d808-4615-97b1-e6734aef416e" providerId="ADAL" clId="{8E1D4969-ABB9-4D90-B88E-BC369518F6EA}" dt="2024-12-19T11:34:35.684" v="5802" actId="6549"/>
        <pc:sldMkLst>
          <pc:docMk/>
          <pc:sldMk cId="2798133894" sldId="805"/>
        </pc:sldMkLst>
        <pc:spChg chg="mod">
          <ac:chgData name="Merve Tekin" userId="f9153270-d808-4615-97b1-e6734aef416e" providerId="ADAL" clId="{8E1D4969-ABB9-4D90-B88E-BC369518F6EA}" dt="2024-12-19T11:34:35.684" v="5802" actId="6549"/>
          <ac:spMkLst>
            <pc:docMk/>
            <pc:sldMk cId="2798133894" sldId="805"/>
            <ac:spMk id="3" creationId="{E79157C1-E4DA-01A7-F856-1448C1E26346}"/>
          </ac:spMkLst>
        </pc:spChg>
        <pc:spChg chg="mod">
          <ac:chgData name="Merve Tekin" userId="f9153270-d808-4615-97b1-e6734aef416e" providerId="ADAL" clId="{8E1D4969-ABB9-4D90-B88E-BC369518F6EA}" dt="2024-12-16T09:10:17.806" v="953" actId="1076"/>
          <ac:spMkLst>
            <pc:docMk/>
            <pc:sldMk cId="2798133894" sldId="805"/>
            <ac:spMk id="119" creationId="{4FD17478-EA83-1604-4C3C-E89B6585F67D}"/>
          </ac:spMkLst>
        </pc:spChg>
      </pc:sldChg>
      <pc:sldChg chg="new del">
        <pc:chgData name="Merve Tekin" userId="f9153270-d808-4615-97b1-e6734aef416e" providerId="ADAL" clId="{8E1D4969-ABB9-4D90-B88E-BC369518F6EA}" dt="2024-12-16T09:11:01.250" v="956" actId="47"/>
        <pc:sldMkLst>
          <pc:docMk/>
          <pc:sldMk cId="2165863115" sldId="806"/>
        </pc:sldMkLst>
      </pc:sldChg>
      <pc:sldChg chg="modSp add mod ord">
        <pc:chgData name="Merve Tekin" userId="f9153270-d808-4615-97b1-e6734aef416e" providerId="ADAL" clId="{8E1D4969-ABB9-4D90-B88E-BC369518F6EA}" dt="2024-12-19T11:04:53.906" v="5107"/>
        <pc:sldMkLst>
          <pc:docMk/>
          <pc:sldMk cId="4271465726" sldId="807"/>
        </pc:sldMkLst>
        <pc:spChg chg="mod">
          <ac:chgData name="Merve Tekin" userId="f9153270-d808-4615-97b1-e6734aef416e" providerId="ADAL" clId="{8E1D4969-ABB9-4D90-B88E-BC369518F6EA}" dt="2024-12-16T09:16:12.250" v="1112" actId="6549"/>
          <ac:spMkLst>
            <pc:docMk/>
            <pc:sldMk cId="4271465726" sldId="807"/>
            <ac:spMk id="3" creationId="{A2C680AD-222A-D878-027B-554277884D0F}"/>
          </ac:spMkLst>
        </pc:spChg>
        <pc:spChg chg="mod">
          <ac:chgData name="Merve Tekin" userId="f9153270-d808-4615-97b1-e6734aef416e" providerId="ADAL" clId="{8E1D4969-ABB9-4D90-B88E-BC369518F6EA}" dt="2024-12-16T09:11:25.993" v="971" actId="20577"/>
          <ac:spMkLst>
            <pc:docMk/>
            <pc:sldMk cId="4271465726" sldId="807"/>
            <ac:spMk id="119" creationId="{00753E28-0CDD-6C4A-23AB-131AD54D1ACE}"/>
          </ac:spMkLst>
        </pc:spChg>
      </pc:sldChg>
      <pc:sldChg chg="new del">
        <pc:chgData name="Merve Tekin" userId="f9153270-d808-4615-97b1-e6734aef416e" providerId="ADAL" clId="{8E1D4969-ABB9-4D90-B88E-BC369518F6EA}" dt="2024-12-16T09:12:35.207" v="1094" actId="47"/>
        <pc:sldMkLst>
          <pc:docMk/>
          <pc:sldMk cId="2918316994" sldId="808"/>
        </pc:sldMkLst>
      </pc:sldChg>
      <pc:sldChg chg="addSp delSp modSp add mod ord setBg">
        <pc:chgData name="Merve Tekin" userId="f9153270-d808-4615-97b1-e6734aef416e" providerId="ADAL" clId="{8E1D4969-ABB9-4D90-B88E-BC369518F6EA}" dt="2024-12-19T06:13:24.106" v="5075" actId="14100"/>
        <pc:sldMkLst>
          <pc:docMk/>
          <pc:sldMk cId="2245804487" sldId="809"/>
        </pc:sldMkLst>
        <pc:spChg chg="mod">
          <ac:chgData name="Merve Tekin" userId="f9153270-d808-4615-97b1-e6734aef416e" providerId="ADAL" clId="{8E1D4969-ABB9-4D90-B88E-BC369518F6EA}" dt="2024-12-19T06:13:02.781" v="5068" actId="26606"/>
          <ac:spMkLst>
            <pc:docMk/>
            <pc:sldMk cId="2245804487" sldId="809"/>
            <ac:spMk id="119" creationId="{D70C2365-430B-D355-E6FA-23496AD22BEC}"/>
          </ac:spMkLst>
        </pc:spChg>
        <pc:picChg chg="add mod ord">
          <ac:chgData name="Merve Tekin" userId="f9153270-d808-4615-97b1-e6734aef416e" providerId="ADAL" clId="{8E1D4969-ABB9-4D90-B88E-BC369518F6EA}" dt="2024-12-19T06:13:09.747" v="5071" actId="1076"/>
          <ac:picMkLst>
            <pc:docMk/>
            <pc:sldMk cId="2245804487" sldId="809"/>
            <ac:picMk id="2" creationId="{320C7306-23CF-662A-001C-8E9E6A7EC2D9}"/>
          </ac:picMkLst>
        </pc:picChg>
        <pc:picChg chg="add mod">
          <ac:chgData name="Merve Tekin" userId="f9153270-d808-4615-97b1-e6734aef416e" providerId="ADAL" clId="{8E1D4969-ABB9-4D90-B88E-BC369518F6EA}" dt="2024-12-19T06:13:24.106" v="5075" actId="14100"/>
          <ac:picMkLst>
            <pc:docMk/>
            <pc:sldMk cId="2245804487" sldId="809"/>
            <ac:picMk id="4" creationId="{DC4D9319-8A82-9517-1F68-225BE1C04019}"/>
          </ac:picMkLst>
        </pc:picChg>
      </pc:sldChg>
      <pc:sldChg chg="new del">
        <pc:chgData name="Merve Tekin" userId="f9153270-d808-4615-97b1-e6734aef416e" providerId="ADAL" clId="{8E1D4969-ABB9-4D90-B88E-BC369518F6EA}" dt="2024-12-16T09:16:31.632" v="1116" actId="47"/>
        <pc:sldMkLst>
          <pc:docMk/>
          <pc:sldMk cId="3637027348" sldId="810"/>
        </pc:sldMkLst>
      </pc:sldChg>
      <pc:sldChg chg="modSp add mod ord">
        <pc:chgData name="Merve Tekin" userId="f9153270-d808-4615-97b1-e6734aef416e" providerId="ADAL" clId="{8E1D4969-ABB9-4D90-B88E-BC369518F6EA}" dt="2024-12-19T11:19:38.394" v="5155" actId="20577"/>
        <pc:sldMkLst>
          <pc:docMk/>
          <pc:sldMk cId="623651863" sldId="811"/>
        </pc:sldMkLst>
        <pc:spChg chg="mod">
          <ac:chgData name="Merve Tekin" userId="f9153270-d808-4615-97b1-e6734aef416e" providerId="ADAL" clId="{8E1D4969-ABB9-4D90-B88E-BC369518F6EA}" dt="2024-12-19T11:19:38.394" v="5155" actId="20577"/>
          <ac:spMkLst>
            <pc:docMk/>
            <pc:sldMk cId="623651863" sldId="811"/>
            <ac:spMk id="3" creationId="{151F8EA4-E182-7F56-CFE7-512D9B71B557}"/>
          </ac:spMkLst>
        </pc:spChg>
        <pc:spChg chg="mod">
          <ac:chgData name="Merve Tekin" userId="f9153270-d808-4615-97b1-e6734aef416e" providerId="ADAL" clId="{8E1D4969-ABB9-4D90-B88E-BC369518F6EA}" dt="2024-12-16T09:16:47.808" v="1143" actId="20577"/>
          <ac:spMkLst>
            <pc:docMk/>
            <pc:sldMk cId="623651863" sldId="811"/>
            <ac:spMk id="119" creationId="{57F764CD-E565-C375-8BCA-EAC6A37ABC7D}"/>
          </ac:spMkLst>
        </pc:spChg>
      </pc:sldChg>
      <pc:sldChg chg="new del">
        <pc:chgData name="Merve Tekin" userId="f9153270-d808-4615-97b1-e6734aef416e" providerId="ADAL" clId="{8E1D4969-ABB9-4D90-B88E-BC369518F6EA}" dt="2024-12-16T09:19:50.318" v="1148" actId="47"/>
        <pc:sldMkLst>
          <pc:docMk/>
          <pc:sldMk cId="1672486355" sldId="812"/>
        </pc:sldMkLst>
      </pc:sldChg>
      <pc:sldChg chg="modSp add mod ord">
        <pc:chgData name="Merve Tekin" userId="f9153270-d808-4615-97b1-e6734aef416e" providerId="ADAL" clId="{8E1D4969-ABB9-4D90-B88E-BC369518F6EA}" dt="2024-12-19T11:28:23.997" v="5554" actId="20577"/>
        <pc:sldMkLst>
          <pc:docMk/>
          <pc:sldMk cId="3693631236" sldId="813"/>
        </pc:sldMkLst>
        <pc:spChg chg="mod">
          <ac:chgData name="Merve Tekin" userId="f9153270-d808-4615-97b1-e6734aef416e" providerId="ADAL" clId="{8E1D4969-ABB9-4D90-B88E-BC369518F6EA}" dt="2024-12-19T11:28:23.997" v="5554" actId="20577"/>
          <ac:spMkLst>
            <pc:docMk/>
            <pc:sldMk cId="3693631236" sldId="813"/>
            <ac:spMk id="3" creationId="{00D502D5-0AD5-28C8-B870-4F99DE0F3EFD}"/>
          </ac:spMkLst>
        </pc:spChg>
        <pc:spChg chg="mod">
          <ac:chgData name="Merve Tekin" userId="f9153270-d808-4615-97b1-e6734aef416e" providerId="ADAL" clId="{8E1D4969-ABB9-4D90-B88E-BC369518F6EA}" dt="2024-12-16T09:22:22.877" v="1212" actId="20577"/>
          <ac:spMkLst>
            <pc:docMk/>
            <pc:sldMk cId="3693631236" sldId="813"/>
            <ac:spMk id="119" creationId="{74AFDFD0-A6C2-7366-7710-DC3FB183CAB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0:56.160" v="1172" actId="47"/>
        <pc:sldMkLst>
          <pc:docMk/>
          <pc:sldMk cId="1212003666" sldId="814"/>
        </pc:sldMkLst>
      </pc:sldChg>
      <pc:sldChg chg="modSp add mod ord">
        <pc:chgData name="Merve Tekin" userId="f9153270-d808-4615-97b1-e6734aef416e" providerId="ADAL" clId="{8E1D4969-ABB9-4D90-B88E-BC369518F6EA}" dt="2024-12-19T11:18:56.989" v="5136" actId="20577"/>
        <pc:sldMkLst>
          <pc:docMk/>
          <pc:sldMk cId="4023852903" sldId="815"/>
        </pc:sldMkLst>
        <pc:spChg chg="mod">
          <ac:chgData name="Merve Tekin" userId="f9153270-d808-4615-97b1-e6734aef416e" providerId="ADAL" clId="{8E1D4969-ABB9-4D90-B88E-BC369518F6EA}" dt="2024-12-19T11:18:56.989" v="5136" actId="20577"/>
          <ac:spMkLst>
            <pc:docMk/>
            <pc:sldMk cId="4023852903" sldId="815"/>
            <ac:spMk id="3" creationId="{81187F0D-B871-2AD6-3BDA-6562346F4849}"/>
          </ac:spMkLst>
        </pc:spChg>
      </pc:sldChg>
      <pc:sldChg chg="new del">
        <pc:chgData name="Merve Tekin" userId="f9153270-d808-4615-97b1-e6734aef416e" providerId="ADAL" clId="{8E1D4969-ABB9-4D90-B88E-BC369518F6EA}" dt="2024-12-16T09:21:41.520" v="1201" actId="47"/>
        <pc:sldMkLst>
          <pc:docMk/>
          <pc:sldMk cId="425346357" sldId="816"/>
        </pc:sldMkLst>
      </pc:sldChg>
      <pc:sldChg chg="modSp add mod ord">
        <pc:chgData name="Merve Tekin" userId="f9153270-d808-4615-97b1-e6734aef416e" providerId="ADAL" clId="{8E1D4969-ABB9-4D90-B88E-BC369518F6EA}" dt="2024-12-19T11:26:20.550" v="5549" actId="114"/>
        <pc:sldMkLst>
          <pc:docMk/>
          <pc:sldMk cId="4175904583" sldId="817"/>
        </pc:sldMkLst>
        <pc:spChg chg="mod">
          <ac:chgData name="Merve Tekin" userId="f9153270-d808-4615-97b1-e6734aef416e" providerId="ADAL" clId="{8E1D4969-ABB9-4D90-B88E-BC369518F6EA}" dt="2024-12-19T11:26:20.550" v="5549" actId="114"/>
          <ac:spMkLst>
            <pc:docMk/>
            <pc:sldMk cId="4175904583" sldId="817"/>
            <ac:spMk id="3" creationId="{7DDBB950-733D-C035-5DD6-68C32B7E386D}"/>
          </ac:spMkLst>
        </pc:spChg>
        <pc:spChg chg="mod">
          <ac:chgData name="Merve Tekin" userId="f9153270-d808-4615-97b1-e6734aef416e" providerId="ADAL" clId="{8E1D4969-ABB9-4D90-B88E-BC369518F6EA}" dt="2024-12-17T09:35:55.116" v="3184" actId="1076"/>
          <ac:spMkLst>
            <pc:docMk/>
            <pc:sldMk cId="4175904583" sldId="817"/>
            <ac:spMk id="119" creationId="{1BBCA2AA-5680-6CD0-E66F-67E9A193C64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4:27.767" v="1232" actId="47"/>
        <pc:sldMkLst>
          <pc:docMk/>
          <pc:sldMk cId="172537921" sldId="818"/>
        </pc:sldMkLst>
      </pc:sldChg>
      <pc:sldChg chg="modSp add mod ord">
        <pc:chgData name="Merve Tekin" userId="f9153270-d808-4615-97b1-e6734aef416e" providerId="ADAL" clId="{8E1D4969-ABB9-4D90-B88E-BC369518F6EA}" dt="2024-12-19T11:26:07.506" v="5544" actId="21"/>
        <pc:sldMkLst>
          <pc:docMk/>
          <pc:sldMk cId="4236292446" sldId="819"/>
        </pc:sldMkLst>
        <pc:spChg chg="mod">
          <ac:chgData name="Merve Tekin" userId="f9153270-d808-4615-97b1-e6734aef416e" providerId="ADAL" clId="{8E1D4969-ABB9-4D90-B88E-BC369518F6EA}" dt="2024-12-19T11:26:07.506" v="5544" actId="21"/>
          <ac:spMkLst>
            <pc:docMk/>
            <pc:sldMk cId="4236292446" sldId="819"/>
            <ac:spMk id="3" creationId="{4479C591-A87B-6FFE-A53C-70F61ADA0002}"/>
          </ac:spMkLst>
        </pc:spChg>
        <pc:spChg chg="mod">
          <ac:chgData name="Merve Tekin" userId="f9153270-d808-4615-97b1-e6734aef416e" providerId="ADAL" clId="{8E1D4969-ABB9-4D90-B88E-BC369518F6EA}" dt="2024-12-17T10:15:42.455" v="3767" actId="1076"/>
          <ac:spMkLst>
            <pc:docMk/>
            <pc:sldMk cId="4236292446" sldId="819"/>
            <ac:spMk id="119" creationId="{1D189E31-A516-C73F-8033-B57B22B249DA}"/>
          </ac:spMkLst>
        </pc:spChg>
      </pc:sldChg>
      <pc:sldChg chg="new del">
        <pc:chgData name="Merve Tekin" userId="f9153270-d808-4615-97b1-e6734aef416e" providerId="ADAL" clId="{8E1D4969-ABB9-4D90-B88E-BC369518F6EA}" dt="2024-12-16T09:27:50.054" v="1259" actId="47"/>
        <pc:sldMkLst>
          <pc:docMk/>
          <pc:sldMk cId="885508876" sldId="820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880079671" sldId="821"/>
        </pc:sldMkLst>
        <pc:spChg chg="mod">
          <ac:chgData name="Merve Tekin" userId="f9153270-d808-4615-97b1-e6734aef416e" providerId="ADAL" clId="{8E1D4969-ABB9-4D90-B88E-BC369518F6EA}" dt="2024-12-16T09:28:08.699" v="1281"/>
          <ac:spMkLst>
            <pc:docMk/>
            <pc:sldMk cId="880079671" sldId="821"/>
            <ac:spMk id="3" creationId="{743D0B49-214F-02AC-EBE1-F8BF9573CBD4}"/>
          </ac:spMkLst>
        </pc:spChg>
        <pc:spChg chg="mod">
          <ac:chgData name="Merve Tekin" userId="f9153270-d808-4615-97b1-e6734aef416e" providerId="ADAL" clId="{8E1D4969-ABB9-4D90-B88E-BC369518F6EA}" dt="2024-12-16T09:28:01.184" v="1280" actId="20577"/>
          <ac:spMkLst>
            <pc:docMk/>
            <pc:sldMk cId="880079671" sldId="821"/>
            <ac:spMk id="119" creationId="{6221E8D7-C639-F377-3FE9-E8563EEDDE56}"/>
          </ac:spMkLst>
        </pc:spChg>
      </pc:sldChg>
      <pc:sldChg chg="new del">
        <pc:chgData name="Merve Tekin" userId="f9153270-d808-4615-97b1-e6734aef416e" providerId="ADAL" clId="{8E1D4969-ABB9-4D90-B88E-BC369518F6EA}" dt="2024-12-16T11:45:36.555" v="1358" actId="47"/>
        <pc:sldMkLst>
          <pc:docMk/>
          <pc:sldMk cId="1952750171" sldId="822"/>
        </pc:sldMkLst>
      </pc:sldChg>
      <pc:sldChg chg="addSp delSp modSp add mod ord">
        <pc:chgData name="Merve Tekin" userId="f9153270-d808-4615-97b1-e6734aef416e" providerId="ADAL" clId="{8E1D4969-ABB9-4D90-B88E-BC369518F6EA}" dt="2024-12-17T09:56:37.233" v="3401" actId="108"/>
        <pc:sldMkLst>
          <pc:docMk/>
          <pc:sldMk cId="1850567359" sldId="823"/>
        </pc:sldMkLst>
        <pc:spChg chg="mod">
          <ac:chgData name="Merve Tekin" userId="f9153270-d808-4615-97b1-e6734aef416e" providerId="ADAL" clId="{8E1D4969-ABB9-4D90-B88E-BC369518F6EA}" dt="2024-12-17T09:45:38.957" v="3320" actId="1076"/>
          <ac:spMkLst>
            <pc:docMk/>
            <pc:sldMk cId="1850567359" sldId="823"/>
            <ac:spMk id="119" creationId="{F94E90E8-598D-1F5C-ECCE-71828D6D2707}"/>
          </ac:spMkLst>
        </pc:spChg>
      </pc:sldChg>
      <pc:sldChg chg="new del">
        <pc:chgData name="Merve Tekin" userId="f9153270-d808-4615-97b1-e6734aef416e" providerId="ADAL" clId="{8E1D4969-ABB9-4D90-B88E-BC369518F6EA}" dt="2024-12-16T11:50:16.971" v="1640" actId="47"/>
        <pc:sldMkLst>
          <pc:docMk/>
          <pc:sldMk cId="1556189527" sldId="824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341551564" sldId="825"/>
        </pc:sldMkLst>
        <pc:spChg chg="mod">
          <ac:chgData name="Merve Tekin" userId="f9153270-d808-4615-97b1-e6734aef416e" providerId="ADAL" clId="{8E1D4969-ABB9-4D90-B88E-BC369518F6EA}" dt="2024-12-16T11:50:36.879" v="1672"/>
          <ac:spMkLst>
            <pc:docMk/>
            <pc:sldMk cId="2341551564" sldId="825"/>
            <ac:spMk id="3" creationId="{1EB4105D-3C0E-2FA9-AB57-DDCED5BA1E93}"/>
          </ac:spMkLst>
        </pc:spChg>
        <pc:spChg chg="mod">
          <ac:chgData name="Merve Tekin" userId="f9153270-d808-4615-97b1-e6734aef416e" providerId="ADAL" clId="{8E1D4969-ABB9-4D90-B88E-BC369518F6EA}" dt="2024-12-16T11:50:28.406" v="1671" actId="20577"/>
          <ac:spMkLst>
            <pc:docMk/>
            <pc:sldMk cId="2341551564" sldId="825"/>
            <ac:spMk id="119" creationId="{DA2C75EF-E1B5-BB69-429C-2BDD5FB70436}"/>
          </ac:spMkLst>
        </pc:spChg>
      </pc:sldChg>
      <pc:sldChg chg="new del">
        <pc:chgData name="Merve Tekin" userId="f9153270-d808-4615-97b1-e6734aef416e" providerId="ADAL" clId="{8E1D4969-ABB9-4D90-B88E-BC369518F6EA}" dt="2024-12-16T11:52:48.439" v="1679" actId="47"/>
        <pc:sldMkLst>
          <pc:docMk/>
          <pc:sldMk cId="963066238" sldId="826"/>
        </pc:sldMkLst>
      </pc:sldChg>
      <pc:sldChg chg="addSp delSp new del mod">
        <pc:chgData name="Merve Tekin" userId="f9153270-d808-4615-97b1-e6734aef416e" providerId="ADAL" clId="{8E1D4969-ABB9-4D90-B88E-BC369518F6EA}" dt="2024-12-16T11:52:42.607" v="1676" actId="47"/>
        <pc:sldMkLst>
          <pc:docMk/>
          <pc:sldMk cId="3646808199" sldId="826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4070782624" sldId="827"/>
        </pc:sldMkLst>
        <pc:spChg chg="mod">
          <ac:chgData name="Merve Tekin" userId="f9153270-d808-4615-97b1-e6734aef416e" providerId="ADAL" clId="{8E1D4969-ABB9-4D90-B88E-BC369518F6EA}" dt="2024-12-16T11:53:06.042" v="1688"/>
          <ac:spMkLst>
            <pc:docMk/>
            <pc:sldMk cId="4070782624" sldId="827"/>
            <ac:spMk id="3" creationId="{7ED89B24-275A-3546-EC0E-86621DD6E4FB}"/>
          </ac:spMkLst>
        </pc:spChg>
        <pc:spChg chg="mod">
          <ac:chgData name="Merve Tekin" userId="f9153270-d808-4615-97b1-e6734aef416e" providerId="ADAL" clId="{8E1D4969-ABB9-4D90-B88E-BC369518F6EA}" dt="2024-12-16T11:52:57.604" v="1687" actId="20577"/>
          <ac:spMkLst>
            <pc:docMk/>
            <pc:sldMk cId="4070782624" sldId="827"/>
            <ac:spMk id="119" creationId="{009336C3-DD76-9F08-35D3-3F74810F824C}"/>
          </ac:spMkLst>
        </pc:spChg>
      </pc:sldChg>
      <pc:sldChg chg="new del">
        <pc:chgData name="Merve Tekin" userId="f9153270-d808-4615-97b1-e6734aef416e" providerId="ADAL" clId="{8E1D4969-ABB9-4D90-B88E-BC369518F6EA}" dt="2024-12-16T11:53:25.722" v="1691" actId="47"/>
        <pc:sldMkLst>
          <pc:docMk/>
          <pc:sldMk cId="511632220" sldId="828"/>
        </pc:sldMkLst>
      </pc:sldChg>
      <pc:sldChg chg="addSp delSp modSp add mod ord">
        <pc:chgData name="Merve Tekin" userId="f9153270-d808-4615-97b1-e6734aef416e" providerId="ADAL" clId="{8E1D4969-ABB9-4D90-B88E-BC369518F6EA}" dt="2024-12-19T11:02:07.950" v="5093"/>
        <pc:sldMkLst>
          <pc:docMk/>
          <pc:sldMk cId="557361123" sldId="829"/>
        </pc:sldMkLst>
        <pc:spChg chg="mod">
          <ac:chgData name="Merve Tekin" userId="f9153270-d808-4615-97b1-e6734aef416e" providerId="ADAL" clId="{8E1D4969-ABB9-4D90-B88E-BC369518F6EA}" dt="2024-12-16T14:06:16.892" v="2980" actId="1076"/>
          <ac:spMkLst>
            <pc:docMk/>
            <pc:sldMk cId="557361123" sldId="829"/>
            <ac:spMk id="119" creationId="{ED762A8F-7F38-F9AC-3CBC-76E0868801B9}"/>
          </ac:spMkLst>
        </pc:spChg>
        <pc:picChg chg="add mod">
          <ac:chgData name="Merve Tekin" userId="f9153270-d808-4615-97b1-e6734aef416e" providerId="ADAL" clId="{8E1D4969-ABB9-4D90-B88E-BC369518F6EA}" dt="2024-12-16T14:06:20.440" v="2981" actId="14100"/>
          <ac:picMkLst>
            <pc:docMk/>
            <pc:sldMk cId="557361123" sldId="829"/>
            <ac:picMk id="2" creationId="{994951B4-8CC1-6EBD-DF84-99311F17AFBC}"/>
          </ac:picMkLst>
        </pc:picChg>
      </pc:sldChg>
      <pc:sldChg chg="new del">
        <pc:chgData name="Merve Tekin" userId="f9153270-d808-4615-97b1-e6734aef416e" providerId="ADAL" clId="{8E1D4969-ABB9-4D90-B88E-BC369518F6EA}" dt="2024-12-16T12:46:43.478" v="1747" actId="47"/>
        <pc:sldMkLst>
          <pc:docMk/>
          <pc:sldMk cId="2572049472" sldId="830"/>
        </pc:sldMkLst>
      </pc:sldChg>
      <pc:sldChg chg="addSp delSp modSp add mod ord">
        <pc:chgData name="Merve Tekin" userId="f9153270-d808-4615-97b1-e6734aef416e" providerId="ADAL" clId="{8E1D4969-ABB9-4D90-B88E-BC369518F6EA}" dt="2024-12-19T11:01:13.467" v="5089"/>
        <pc:sldMkLst>
          <pc:docMk/>
          <pc:sldMk cId="1779903976" sldId="831"/>
        </pc:sldMkLst>
        <pc:spChg chg="add mod">
          <ac:chgData name="Merve Tekin" userId="f9153270-d808-4615-97b1-e6734aef416e" providerId="ADAL" clId="{8E1D4969-ABB9-4D90-B88E-BC369518F6EA}" dt="2024-12-16T13:25:10.754" v="2326" actId="1076"/>
          <ac:spMkLst>
            <pc:docMk/>
            <pc:sldMk cId="1779903976" sldId="831"/>
            <ac:spMk id="4" creationId="{C5E213BA-9D54-F579-2DE3-4430A53642C0}"/>
          </ac:spMkLst>
        </pc:spChg>
        <pc:spChg chg="mod">
          <ac:chgData name="Merve Tekin" userId="f9153270-d808-4615-97b1-e6734aef416e" providerId="ADAL" clId="{8E1D4969-ABB9-4D90-B88E-BC369518F6EA}" dt="2024-12-16T12:47:42.528" v="1780" actId="20577"/>
          <ac:spMkLst>
            <pc:docMk/>
            <pc:sldMk cId="1779903976" sldId="831"/>
            <ac:spMk id="119" creationId="{3428A455-090D-D2B2-8D88-8515C998108E}"/>
          </ac:spMkLst>
        </pc:spChg>
      </pc:sldChg>
      <pc:sldChg chg="new del">
        <pc:chgData name="Merve Tekin" userId="f9153270-d808-4615-97b1-e6734aef416e" providerId="ADAL" clId="{8E1D4969-ABB9-4D90-B88E-BC369518F6EA}" dt="2024-12-16T12:49:24.562" v="1787" actId="47"/>
        <pc:sldMkLst>
          <pc:docMk/>
          <pc:sldMk cId="1418773706" sldId="832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41362970" sldId="833"/>
        </pc:sldMkLst>
        <pc:spChg chg="mod">
          <ac:chgData name="Merve Tekin" userId="f9153270-d808-4615-97b1-e6734aef416e" providerId="ADAL" clId="{8E1D4969-ABB9-4D90-B88E-BC369518F6EA}" dt="2024-12-16T12:49:51.521" v="1840"/>
          <ac:spMkLst>
            <pc:docMk/>
            <pc:sldMk cId="2141362970" sldId="833"/>
            <ac:spMk id="3" creationId="{6494A823-5D4B-E2B8-09D1-C5A01159D661}"/>
          </ac:spMkLst>
        </pc:spChg>
        <pc:spChg chg="mod">
          <ac:chgData name="Merve Tekin" userId="f9153270-d808-4615-97b1-e6734aef416e" providerId="ADAL" clId="{8E1D4969-ABB9-4D90-B88E-BC369518F6EA}" dt="2024-12-16T12:49:40.722" v="1835" actId="20577"/>
          <ac:spMkLst>
            <pc:docMk/>
            <pc:sldMk cId="2141362970" sldId="833"/>
            <ac:spMk id="119" creationId="{6EADC17C-292A-AF8D-6E25-BB36C96FB984}"/>
          </ac:spMkLst>
        </pc:spChg>
      </pc:sldChg>
      <pc:sldChg chg="new del">
        <pc:chgData name="Merve Tekin" userId="f9153270-d808-4615-97b1-e6734aef416e" providerId="ADAL" clId="{8E1D4969-ABB9-4D90-B88E-BC369518F6EA}" dt="2024-12-16T12:50:23.828" v="1843" actId="47"/>
        <pc:sldMkLst>
          <pc:docMk/>
          <pc:sldMk cId="992331482" sldId="834"/>
        </pc:sldMkLst>
      </pc:sldChg>
      <pc:sldChg chg="modSp add mod ord">
        <pc:chgData name="Merve Tekin" userId="f9153270-d808-4615-97b1-e6734aef416e" providerId="ADAL" clId="{8E1D4969-ABB9-4D90-B88E-BC369518F6EA}" dt="2024-12-19T11:35:26.677" v="5803" actId="207"/>
        <pc:sldMkLst>
          <pc:docMk/>
          <pc:sldMk cId="3977097894" sldId="835"/>
        </pc:sldMkLst>
        <pc:spChg chg="mod">
          <ac:chgData name="Merve Tekin" userId="f9153270-d808-4615-97b1-e6734aef416e" providerId="ADAL" clId="{8E1D4969-ABB9-4D90-B88E-BC369518F6EA}" dt="2024-12-19T11:35:26.677" v="5803" actId="207"/>
          <ac:spMkLst>
            <pc:docMk/>
            <pc:sldMk cId="3977097894" sldId="835"/>
            <ac:spMk id="3" creationId="{EA8F778D-3304-3572-C17D-5625CA9440F3}"/>
          </ac:spMkLst>
        </pc:spChg>
        <pc:spChg chg="mod">
          <ac:chgData name="Merve Tekin" userId="f9153270-d808-4615-97b1-e6734aef416e" providerId="ADAL" clId="{8E1D4969-ABB9-4D90-B88E-BC369518F6EA}" dt="2024-12-16T12:50:50.773" v="1858" actId="1076"/>
          <ac:spMkLst>
            <pc:docMk/>
            <pc:sldMk cId="3977097894" sldId="835"/>
            <ac:spMk id="119" creationId="{E216599D-F6C6-CE1F-6991-8A43907C7DE2}"/>
          </ac:spMkLst>
        </pc:spChg>
      </pc:sldChg>
      <pc:sldChg chg="new del">
        <pc:chgData name="Merve Tekin" userId="f9153270-d808-4615-97b1-e6734aef416e" providerId="ADAL" clId="{8E1D4969-ABB9-4D90-B88E-BC369518F6EA}" dt="2024-12-16T12:55:01.990" v="1865" actId="47"/>
        <pc:sldMkLst>
          <pc:docMk/>
          <pc:sldMk cId="3464062675" sldId="836"/>
        </pc:sldMkLst>
      </pc:sldChg>
      <pc:sldChg chg="modSp add mod ord">
        <pc:chgData name="Merve Tekin" userId="f9153270-d808-4615-97b1-e6734aef416e" providerId="ADAL" clId="{8E1D4969-ABB9-4D90-B88E-BC369518F6EA}" dt="2024-12-19T11:32:00.401" v="5574" actId="1076"/>
        <pc:sldMkLst>
          <pc:docMk/>
          <pc:sldMk cId="3178953059" sldId="837"/>
        </pc:sldMkLst>
        <pc:spChg chg="mod">
          <ac:chgData name="Merve Tekin" userId="f9153270-d808-4615-97b1-e6734aef416e" providerId="ADAL" clId="{8E1D4969-ABB9-4D90-B88E-BC369518F6EA}" dt="2024-12-19T11:31:55.629" v="5573" actId="1076"/>
          <ac:spMkLst>
            <pc:docMk/>
            <pc:sldMk cId="3178953059" sldId="837"/>
            <ac:spMk id="3" creationId="{854116BD-4C64-EB6D-8F90-A737089683EB}"/>
          </ac:spMkLst>
        </pc:spChg>
        <pc:spChg chg="mod">
          <ac:chgData name="Merve Tekin" userId="f9153270-d808-4615-97b1-e6734aef416e" providerId="ADAL" clId="{8E1D4969-ABB9-4D90-B88E-BC369518F6EA}" dt="2024-12-19T11:32:00.401" v="5574" actId="1076"/>
          <ac:spMkLst>
            <pc:docMk/>
            <pc:sldMk cId="3178953059" sldId="837"/>
            <ac:spMk id="119" creationId="{E0053233-5F9E-A3BF-2057-D3C805FF722C}"/>
          </ac:spMkLst>
        </pc:spChg>
      </pc:sldChg>
      <pc:sldChg chg="new del">
        <pc:chgData name="Merve Tekin" userId="f9153270-d808-4615-97b1-e6734aef416e" providerId="ADAL" clId="{8E1D4969-ABB9-4D90-B88E-BC369518F6EA}" dt="2024-12-16T13:00:05.612" v="1944" actId="47"/>
        <pc:sldMkLst>
          <pc:docMk/>
          <pc:sldMk cId="1159715890" sldId="838"/>
        </pc:sldMkLst>
      </pc:sldChg>
      <pc:sldChg chg="modSp add mod ord">
        <pc:chgData name="Merve Tekin" userId="f9153270-d808-4615-97b1-e6734aef416e" providerId="ADAL" clId="{8E1D4969-ABB9-4D90-B88E-BC369518F6EA}" dt="2024-12-19T11:32:07.035" v="5575" actId="20577"/>
        <pc:sldMkLst>
          <pc:docMk/>
          <pc:sldMk cId="3677902093" sldId="839"/>
        </pc:sldMkLst>
        <pc:spChg chg="mod">
          <ac:chgData name="Merve Tekin" userId="f9153270-d808-4615-97b1-e6734aef416e" providerId="ADAL" clId="{8E1D4969-ABB9-4D90-B88E-BC369518F6EA}" dt="2024-12-19T11:32:07.035" v="5575" actId="20577"/>
          <ac:spMkLst>
            <pc:docMk/>
            <pc:sldMk cId="3677902093" sldId="839"/>
            <ac:spMk id="3" creationId="{D2E45B71-1389-94F1-C057-CA4B0D2105D6}"/>
          </ac:spMkLst>
        </pc:spChg>
        <pc:spChg chg="mod">
          <ac:chgData name="Merve Tekin" userId="f9153270-d808-4615-97b1-e6734aef416e" providerId="ADAL" clId="{8E1D4969-ABB9-4D90-B88E-BC369518F6EA}" dt="2024-12-19T11:31:41.057" v="5567" actId="1076"/>
          <ac:spMkLst>
            <pc:docMk/>
            <pc:sldMk cId="3677902093" sldId="839"/>
            <ac:spMk id="119" creationId="{473A4253-CB54-D0BC-2E85-58641584CDF0}"/>
          </ac:spMkLst>
        </pc:spChg>
      </pc:sldChg>
      <pc:sldChg chg="new del">
        <pc:chgData name="Merve Tekin" userId="f9153270-d808-4615-97b1-e6734aef416e" providerId="ADAL" clId="{8E1D4969-ABB9-4D90-B88E-BC369518F6EA}" dt="2024-12-16T13:03:13.693" v="2086" actId="47"/>
        <pc:sldMkLst>
          <pc:docMk/>
          <pc:sldMk cId="324018096" sldId="840"/>
        </pc:sldMkLst>
      </pc:sldChg>
      <pc:sldChg chg="modSp add mod">
        <pc:chgData name="Merve Tekin" userId="f9153270-d808-4615-97b1-e6734aef416e" providerId="ADAL" clId="{8E1D4969-ABB9-4D90-B88E-BC369518F6EA}" dt="2024-12-19T12:00:44.332" v="6333" actId="20577"/>
        <pc:sldMkLst>
          <pc:docMk/>
          <pc:sldMk cId="3287343343" sldId="841"/>
        </pc:sldMkLst>
        <pc:spChg chg="mod">
          <ac:chgData name="Merve Tekin" userId="f9153270-d808-4615-97b1-e6734aef416e" providerId="ADAL" clId="{8E1D4969-ABB9-4D90-B88E-BC369518F6EA}" dt="2024-12-19T12:00:44.332" v="6333" actId="20577"/>
          <ac:spMkLst>
            <pc:docMk/>
            <pc:sldMk cId="3287343343" sldId="841"/>
            <ac:spMk id="3" creationId="{67499836-EE15-EF92-770C-31295E8C29AE}"/>
          </ac:spMkLst>
        </pc:spChg>
        <pc:spChg chg="mod">
          <ac:chgData name="Merve Tekin" userId="f9153270-d808-4615-97b1-e6734aef416e" providerId="ADAL" clId="{8E1D4969-ABB9-4D90-B88E-BC369518F6EA}" dt="2024-12-16T13:03:28.874" v="2119" actId="20577"/>
          <ac:spMkLst>
            <pc:docMk/>
            <pc:sldMk cId="3287343343" sldId="841"/>
            <ac:spMk id="119" creationId="{0670EA4C-FF0C-477A-4293-22276B1A052E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04:31.260" v="2133" actId="47"/>
        <pc:sldMkLst>
          <pc:docMk/>
          <pc:sldMk cId="1377103798" sldId="842"/>
        </pc:sldMkLst>
      </pc:sldChg>
      <pc:sldChg chg="addSp modSp add del mod setBg">
        <pc:chgData name="Merve Tekin" userId="f9153270-d808-4615-97b1-e6734aef416e" providerId="ADAL" clId="{8E1D4969-ABB9-4D90-B88E-BC369518F6EA}" dt="2024-12-16T13:05:18.278" v="2142" actId="47"/>
        <pc:sldMkLst>
          <pc:docMk/>
          <pc:sldMk cId="124616769" sldId="843"/>
        </pc:sldMkLst>
      </pc:sldChg>
      <pc:sldChg chg="addSp delSp modSp new mod">
        <pc:chgData name="Merve Tekin" userId="f9153270-d808-4615-97b1-e6734aef416e" providerId="ADAL" clId="{8E1D4969-ABB9-4D90-B88E-BC369518F6EA}" dt="2024-12-16T13:05:52.233" v="2148" actId="1076"/>
        <pc:sldMkLst>
          <pc:docMk/>
          <pc:sldMk cId="3942215912" sldId="844"/>
        </pc:sldMkLst>
        <pc:spChg chg="add mod">
          <ac:chgData name="Merve Tekin" userId="f9153270-d808-4615-97b1-e6734aef416e" providerId="ADAL" clId="{8E1D4969-ABB9-4D90-B88E-BC369518F6EA}" dt="2024-12-16T13:05:32.616" v="2144" actId="1076"/>
          <ac:spMkLst>
            <pc:docMk/>
            <pc:sldMk cId="3942215912" sldId="844"/>
            <ac:spMk id="5" creationId="{F42A9C54-1028-C56B-9C09-99AA4629A5BB}"/>
          </ac:spMkLst>
        </pc:spChg>
        <pc:picChg chg="add mod">
          <ac:chgData name="Merve Tekin" userId="f9153270-d808-4615-97b1-e6734aef416e" providerId="ADAL" clId="{8E1D4969-ABB9-4D90-B88E-BC369518F6EA}" dt="2024-12-16T13:05:36.429" v="2145" actId="1076"/>
          <ac:picMkLst>
            <pc:docMk/>
            <pc:sldMk cId="3942215912" sldId="844"/>
            <ac:picMk id="3" creationId="{E6EF2C46-8006-19C0-7BF2-B34089D39DF0}"/>
          </ac:picMkLst>
        </pc:picChg>
        <pc:picChg chg="add mod">
          <ac:chgData name="Merve Tekin" userId="f9153270-d808-4615-97b1-e6734aef416e" providerId="ADAL" clId="{8E1D4969-ABB9-4D90-B88E-BC369518F6EA}" dt="2024-12-16T13:05:52.233" v="2148" actId="1076"/>
          <ac:picMkLst>
            <pc:docMk/>
            <pc:sldMk cId="3942215912" sldId="844"/>
            <ac:picMk id="4" creationId="{CD0DBC14-7027-85F1-1CC6-4DA85AE47846}"/>
          </ac:picMkLst>
        </pc:picChg>
      </pc:sldChg>
      <pc:sldChg chg="new del">
        <pc:chgData name="Merve Tekin" userId="f9153270-d808-4615-97b1-e6734aef416e" providerId="ADAL" clId="{8E1D4969-ABB9-4D90-B88E-BC369518F6EA}" dt="2024-12-16T13:06:24.505" v="2151" actId="47"/>
        <pc:sldMkLst>
          <pc:docMk/>
          <pc:sldMk cId="1279649246" sldId="845"/>
        </pc:sldMkLst>
      </pc:sldChg>
      <pc:sldChg chg="modSp add mod">
        <pc:chgData name="Merve Tekin" userId="f9153270-d808-4615-97b1-e6734aef416e" providerId="ADAL" clId="{8E1D4969-ABB9-4D90-B88E-BC369518F6EA}" dt="2024-12-16T14:07:07.469" v="2983" actId="20577"/>
        <pc:sldMkLst>
          <pc:docMk/>
          <pc:sldMk cId="1770235972" sldId="846"/>
        </pc:sldMkLst>
        <pc:spChg chg="mod">
          <ac:chgData name="Merve Tekin" userId="f9153270-d808-4615-97b1-e6734aef416e" providerId="ADAL" clId="{8E1D4969-ABB9-4D90-B88E-BC369518F6EA}" dt="2024-12-16T13:07:33.354" v="2165" actId="1076"/>
          <ac:spMkLst>
            <pc:docMk/>
            <pc:sldMk cId="1770235972" sldId="846"/>
            <ac:spMk id="3" creationId="{FFA61B44-A65F-52D1-D5E9-80D6276CC176}"/>
          </ac:spMkLst>
        </pc:spChg>
        <pc:spChg chg="mod">
          <ac:chgData name="Merve Tekin" userId="f9153270-d808-4615-97b1-e6734aef416e" providerId="ADAL" clId="{8E1D4969-ABB9-4D90-B88E-BC369518F6EA}" dt="2024-12-16T14:07:07.469" v="2983" actId="20577"/>
          <ac:spMkLst>
            <pc:docMk/>
            <pc:sldMk cId="1770235972" sldId="846"/>
            <ac:spMk id="119" creationId="{E7588DAB-26AA-938A-85C1-0D96A4478C55}"/>
          </ac:spMkLst>
        </pc:spChg>
      </pc:sldChg>
      <pc:sldChg chg="new del">
        <pc:chgData name="Merve Tekin" userId="f9153270-d808-4615-97b1-e6734aef416e" providerId="ADAL" clId="{8E1D4969-ABB9-4D90-B88E-BC369518F6EA}" dt="2024-12-16T13:08:06.106" v="2168" actId="47"/>
        <pc:sldMkLst>
          <pc:docMk/>
          <pc:sldMk cId="3300747473" sldId="847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6300049" sldId="848"/>
        </pc:sldMkLst>
        <pc:spChg chg="mod">
          <ac:chgData name="Merve Tekin" userId="f9153270-d808-4615-97b1-e6734aef416e" providerId="ADAL" clId="{8E1D4969-ABB9-4D90-B88E-BC369518F6EA}" dt="2024-12-16T13:12:17.142" v="2279" actId="255"/>
          <ac:spMkLst>
            <pc:docMk/>
            <pc:sldMk cId="216300049" sldId="848"/>
            <ac:spMk id="3" creationId="{75903329-5DB2-2760-F99F-886E2BF492EA}"/>
          </ac:spMkLst>
        </pc:spChg>
        <pc:spChg chg="mod">
          <ac:chgData name="Merve Tekin" userId="f9153270-d808-4615-97b1-e6734aef416e" providerId="ADAL" clId="{8E1D4969-ABB9-4D90-B88E-BC369518F6EA}" dt="2024-12-16T13:11:14.569" v="2269" actId="20577"/>
          <ac:spMkLst>
            <pc:docMk/>
            <pc:sldMk cId="216300049" sldId="848"/>
            <ac:spMk id="119" creationId="{58D7C710-9583-A293-69A0-A2ECAD15D557}"/>
          </ac:spMkLst>
        </pc:spChg>
      </pc:sldChg>
      <pc:sldChg chg="new del">
        <pc:chgData name="Merve Tekin" userId="f9153270-d808-4615-97b1-e6734aef416e" providerId="ADAL" clId="{8E1D4969-ABB9-4D90-B88E-BC369518F6EA}" dt="2024-12-16T13:11:07.258" v="2257" actId="47"/>
        <pc:sldMkLst>
          <pc:docMk/>
          <pc:sldMk cId="4026836062" sldId="849"/>
        </pc:sldMkLst>
      </pc:sldChg>
      <pc:sldChg chg="modSp add mod">
        <pc:chgData name="Merve Tekin" userId="f9153270-d808-4615-97b1-e6734aef416e" providerId="ADAL" clId="{8E1D4969-ABB9-4D90-B88E-BC369518F6EA}" dt="2024-12-25T06:56:17.492" v="6507" actId="20577"/>
        <pc:sldMkLst>
          <pc:docMk/>
          <pc:sldMk cId="3286514847" sldId="850"/>
        </pc:sldMkLst>
        <pc:spChg chg="mod">
          <ac:chgData name="Merve Tekin" userId="f9153270-d808-4615-97b1-e6734aef416e" providerId="ADAL" clId="{8E1D4969-ABB9-4D90-B88E-BC369518F6EA}" dt="2024-12-25T06:56:17.492" v="6507" actId="20577"/>
          <ac:spMkLst>
            <pc:docMk/>
            <pc:sldMk cId="3286514847" sldId="850"/>
            <ac:spMk id="3" creationId="{FBE762C5-4F01-F323-FDDC-D907F2C53B5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14:17.384" v="2284" actId="47"/>
        <pc:sldMkLst>
          <pc:docMk/>
          <pc:sldMk cId="3595815733" sldId="851"/>
        </pc:sldMkLst>
      </pc:sldChg>
      <pc:sldChg chg="addSp delSp modSp add mod ord setBg">
        <pc:chgData name="Merve Tekin" userId="f9153270-d808-4615-97b1-e6734aef416e" providerId="ADAL" clId="{8E1D4969-ABB9-4D90-B88E-BC369518F6EA}" dt="2024-12-19T11:03:53.169" v="5101"/>
        <pc:sldMkLst>
          <pc:docMk/>
          <pc:sldMk cId="17078784" sldId="852"/>
        </pc:sldMkLst>
        <pc:spChg chg="add mod">
          <ac:chgData name="Merve Tekin" userId="f9153270-d808-4615-97b1-e6734aef416e" providerId="ADAL" clId="{8E1D4969-ABB9-4D90-B88E-BC369518F6EA}" dt="2024-12-16T13:15:39.429" v="2302" actId="1076"/>
          <ac:spMkLst>
            <pc:docMk/>
            <pc:sldMk cId="17078784" sldId="852"/>
            <ac:spMk id="5" creationId="{298F7CB5-C445-E3C8-6C27-351BA66EEFCB}"/>
          </ac:spMkLst>
        </pc:spChg>
        <pc:spChg chg="mod">
          <ac:chgData name="Merve Tekin" userId="f9153270-d808-4615-97b1-e6734aef416e" providerId="ADAL" clId="{8E1D4969-ABB9-4D90-B88E-BC369518F6EA}" dt="2024-12-16T13:14:53.125" v="2292" actId="26606"/>
          <ac:spMkLst>
            <pc:docMk/>
            <pc:sldMk cId="17078784" sldId="852"/>
            <ac:spMk id="119" creationId="{6581FD62-A146-E4E9-42EA-B15609E99A73}"/>
          </ac:spMkLst>
        </pc:spChg>
        <pc:picChg chg="add mod">
          <ac:chgData name="Merve Tekin" userId="f9153270-d808-4615-97b1-e6734aef416e" providerId="ADAL" clId="{8E1D4969-ABB9-4D90-B88E-BC369518F6EA}" dt="2024-12-16T13:15:33.641" v="2301" actId="1076"/>
          <ac:picMkLst>
            <pc:docMk/>
            <pc:sldMk cId="17078784" sldId="852"/>
            <ac:picMk id="2" creationId="{0E55D050-4FC1-0CFD-5F85-D5B2961BC1B1}"/>
          </ac:picMkLst>
        </pc:picChg>
      </pc:sldChg>
      <pc:sldChg chg="new del">
        <pc:chgData name="Merve Tekin" userId="f9153270-d808-4615-97b1-e6734aef416e" providerId="ADAL" clId="{8E1D4969-ABB9-4D90-B88E-BC369518F6EA}" dt="2024-12-16T13:24:45.724" v="2305" actId="47"/>
        <pc:sldMkLst>
          <pc:docMk/>
          <pc:sldMk cId="3808084942" sldId="853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905254060" sldId="854"/>
        </pc:sldMkLst>
        <pc:spChg chg="mod">
          <ac:chgData name="Merve Tekin" userId="f9153270-d808-4615-97b1-e6734aef416e" providerId="ADAL" clId="{8E1D4969-ABB9-4D90-B88E-BC369518F6EA}" dt="2024-12-16T13:57:34.791" v="2912" actId="113"/>
          <ac:spMkLst>
            <pc:docMk/>
            <pc:sldMk cId="2905254060" sldId="854"/>
            <ac:spMk id="4" creationId="{B545A29C-6D4D-1C26-087B-04C7112CFEFE}"/>
          </ac:spMkLst>
        </pc:spChg>
        <pc:spChg chg="mod">
          <ac:chgData name="Merve Tekin" userId="f9153270-d808-4615-97b1-e6734aef416e" providerId="ADAL" clId="{8E1D4969-ABB9-4D90-B88E-BC369518F6EA}" dt="2024-12-16T13:31:30.907" v="2343" actId="1076"/>
          <ac:spMkLst>
            <pc:docMk/>
            <pc:sldMk cId="2905254060" sldId="854"/>
            <ac:spMk id="119" creationId="{3A21DD68-C6D7-83C8-C29B-E49F30B72935}"/>
          </ac:spMkLst>
        </pc:spChg>
      </pc:sldChg>
      <pc:sldChg chg="new del">
        <pc:chgData name="Merve Tekin" userId="f9153270-d808-4615-97b1-e6734aef416e" providerId="ADAL" clId="{8E1D4969-ABB9-4D90-B88E-BC369518F6EA}" dt="2024-12-16T13:49:42.463" v="2524" actId="47"/>
        <pc:sldMkLst>
          <pc:docMk/>
          <pc:sldMk cId="3787327862" sldId="855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1884836583" sldId="856"/>
        </pc:sldMkLst>
        <pc:spChg chg="mod">
          <ac:chgData name="Merve Tekin" userId="f9153270-d808-4615-97b1-e6734aef416e" providerId="ADAL" clId="{8E1D4969-ABB9-4D90-B88E-BC369518F6EA}" dt="2024-12-17T06:16:24.923" v="3178" actId="20577"/>
          <ac:spMkLst>
            <pc:docMk/>
            <pc:sldMk cId="1884836583" sldId="856"/>
            <ac:spMk id="4" creationId="{3D2228C1-68F5-3C17-A555-CA43F602DF31}"/>
          </ac:spMkLst>
        </pc:spChg>
        <pc:spChg chg="mod">
          <ac:chgData name="Merve Tekin" userId="f9153270-d808-4615-97b1-e6734aef416e" providerId="ADAL" clId="{8E1D4969-ABB9-4D90-B88E-BC369518F6EA}" dt="2024-12-16T13:55:41.699" v="2832" actId="1076"/>
          <ac:spMkLst>
            <pc:docMk/>
            <pc:sldMk cId="1884836583" sldId="856"/>
            <ac:spMk id="119" creationId="{809FE520-138E-FB96-50AE-824EEFF12787}"/>
          </ac:spMkLst>
        </pc:spChg>
      </pc:sldChg>
      <pc:sldChg chg="addSp delSp new del mod">
        <pc:chgData name="Merve Tekin" userId="f9153270-d808-4615-97b1-e6734aef416e" providerId="ADAL" clId="{8E1D4969-ABB9-4D90-B88E-BC369518F6EA}" dt="2024-12-17T10:02:47.498" v="3462" actId="47"/>
        <pc:sldMkLst>
          <pc:docMk/>
          <pc:sldMk cId="2004709640" sldId="857"/>
        </pc:sldMkLst>
      </pc:sldChg>
      <pc:sldChg chg="modSp add mod ord">
        <pc:chgData name="Merve Tekin" userId="f9153270-d808-4615-97b1-e6734aef416e" providerId="ADAL" clId="{8E1D4969-ABB9-4D90-B88E-BC369518F6EA}" dt="2024-12-19T11:27:13.460" v="5553" actId="123"/>
        <pc:sldMkLst>
          <pc:docMk/>
          <pc:sldMk cId="3084462889" sldId="858"/>
        </pc:sldMkLst>
        <pc:spChg chg="mod">
          <ac:chgData name="Merve Tekin" userId="f9153270-d808-4615-97b1-e6734aef416e" providerId="ADAL" clId="{8E1D4969-ABB9-4D90-B88E-BC369518F6EA}" dt="2024-12-19T11:27:13.460" v="5553" actId="123"/>
          <ac:spMkLst>
            <pc:docMk/>
            <pc:sldMk cId="3084462889" sldId="858"/>
            <ac:spMk id="3" creationId="{028335FE-E9DD-5B53-49A1-7D2DAA4FE894}"/>
          </ac:spMkLst>
        </pc:spChg>
      </pc:sldChg>
      <pc:sldChg chg="new del">
        <pc:chgData name="Merve Tekin" userId="f9153270-d808-4615-97b1-e6734aef416e" providerId="ADAL" clId="{8E1D4969-ABB9-4D90-B88E-BC369518F6EA}" dt="2024-12-17T10:19:58.185" v="3799" actId="47"/>
        <pc:sldMkLst>
          <pc:docMk/>
          <pc:sldMk cId="342811560" sldId="859"/>
        </pc:sldMkLst>
      </pc:sldChg>
      <pc:sldChg chg="modSp add mod ord">
        <pc:chgData name="Merve Tekin" userId="f9153270-d808-4615-97b1-e6734aef416e" providerId="ADAL" clId="{8E1D4969-ABB9-4D90-B88E-BC369518F6EA}" dt="2024-12-19T11:47:31.734" v="5938" actId="20577"/>
        <pc:sldMkLst>
          <pc:docMk/>
          <pc:sldMk cId="1445913701" sldId="860"/>
        </pc:sldMkLst>
        <pc:spChg chg="mod">
          <ac:chgData name="Merve Tekin" userId="f9153270-d808-4615-97b1-e6734aef416e" providerId="ADAL" clId="{8E1D4969-ABB9-4D90-B88E-BC369518F6EA}" dt="2024-12-19T11:47:31.734" v="5938" actId="20577"/>
          <ac:spMkLst>
            <pc:docMk/>
            <pc:sldMk cId="1445913701" sldId="860"/>
            <ac:spMk id="3" creationId="{BE9EE6F6-8721-5ADE-D380-DEED7B420A74}"/>
          </ac:spMkLst>
        </pc:spChg>
        <pc:spChg chg="mod">
          <ac:chgData name="Merve Tekin" userId="f9153270-d808-4615-97b1-e6734aef416e" providerId="ADAL" clId="{8E1D4969-ABB9-4D90-B88E-BC369518F6EA}" dt="2024-12-17T10:20:18.176" v="3831" actId="1076"/>
          <ac:spMkLst>
            <pc:docMk/>
            <pc:sldMk cId="1445913701" sldId="860"/>
            <ac:spMk id="119" creationId="{72B00C08-33AF-CA4D-3646-219FAFD97D3F}"/>
          </ac:spMkLst>
        </pc:spChg>
      </pc:sldChg>
      <pc:sldChg chg="new del">
        <pc:chgData name="Merve Tekin" userId="f9153270-d808-4615-97b1-e6734aef416e" providerId="ADAL" clId="{8E1D4969-ABB9-4D90-B88E-BC369518F6EA}" dt="2024-12-17T12:13:49.374" v="4550" actId="47"/>
        <pc:sldMkLst>
          <pc:docMk/>
          <pc:sldMk cId="997038808" sldId="861"/>
        </pc:sldMkLst>
      </pc:sldChg>
      <pc:sldChg chg="modSp add mod">
        <pc:chgData name="Merve Tekin" userId="f9153270-d808-4615-97b1-e6734aef416e" providerId="ADAL" clId="{8E1D4969-ABB9-4D90-B88E-BC369518F6EA}" dt="2024-12-17T13:39:22.720" v="4946" actId="20577"/>
        <pc:sldMkLst>
          <pc:docMk/>
          <pc:sldMk cId="781122113" sldId="862"/>
        </pc:sldMkLst>
        <pc:spChg chg="mod">
          <ac:chgData name="Merve Tekin" userId="f9153270-d808-4615-97b1-e6734aef416e" providerId="ADAL" clId="{8E1D4969-ABB9-4D90-B88E-BC369518F6EA}" dt="2024-12-17T13:39:22.720" v="4946" actId="20577"/>
          <ac:spMkLst>
            <pc:docMk/>
            <pc:sldMk cId="781122113" sldId="862"/>
            <ac:spMk id="3" creationId="{F3BA5D68-5536-F03B-F005-7881C0660170}"/>
          </ac:spMkLst>
        </pc:spChg>
        <pc:spChg chg="mod">
          <ac:chgData name="Merve Tekin" userId="f9153270-d808-4615-97b1-e6734aef416e" providerId="ADAL" clId="{8E1D4969-ABB9-4D90-B88E-BC369518F6EA}" dt="2024-12-17T12:24:46.097" v="4740" actId="20577"/>
          <ac:spMkLst>
            <pc:docMk/>
            <pc:sldMk cId="781122113" sldId="862"/>
            <ac:spMk id="119" creationId="{E46FBCFD-1D25-7D2A-4579-2983774EF6D2}"/>
          </ac:spMkLst>
        </pc:spChg>
      </pc:sldChg>
      <pc:sldChg chg="modSp mod">
        <pc:chgData name="Merve Tekin" userId="f9153270-d808-4615-97b1-e6734aef416e" providerId="ADAL" clId="{8E1D4969-ABB9-4D90-B88E-BC369518F6EA}" dt="2024-12-19T11:51:35.376" v="5967" actId="20577"/>
        <pc:sldMkLst>
          <pc:docMk/>
          <pc:sldMk cId="422317444" sldId="864"/>
        </pc:sldMkLst>
        <pc:spChg chg="mod">
          <ac:chgData name="Merve Tekin" userId="f9153270-d808-4615-97b1-e6734aef416e" providerId="ADAL" clId="{8E1D4969-ABB9-4D90-B88E-BC369518F6EA}" dt="2024-12-19T11:51:35.376" v="5967" actId="20577"/>
          <ac:spMkLst>
            <pc:docMk/>
            <pc:sldMk cId="422317444" sldId="864"/>
            <ac:spMk id="3" creationId="{4DE3510D-6B84-1FD9-E814-E17A35C5358B}"/>
          </ac:spMkLst>
        </pc:spChg>
      </pc:sldChg>
      <pc:sldChg chg="addSp delSp modSp mod ord">
        <pc:chgData name="Merve Tekin" userId="f9153270-d808-4615-97b1-e6734aef416e" providerId="ADAL" clId="{8E1D4969-ABB9-4D90-B88E-BC369518F6EA}" dt="2024-12-19T11:53:54.150" v="5974" actId="1076"/>
        <pc:sldMkLst>
          <pc:docMk/>
          <pc:sldMk cId="3897105212" sldId="867"/>
        </pc:sldMkLst>
        <pc:picChg chg="add mod">
          <ac:chgData name="Merve Tekin" userId="f9153270-d808-4615-97b1-e6734aef416e" providerId="ADAL" clId="{8E1D4969-ABB9-4D90-B88E-BC369518F6EA}" dt="2024-12-19T11:53:54.150" v="5974" actId="1076"/>
          <ac:picMkLst>
            <pc:docMk/>
            <pc:sldMk cId="3897105212" sldId="867"/>
            <ac:picMk id="5" creationId="{131A8834-25F9-C671-0316-AE067ED8933A}"/>
          </ac:picMkLst>
        </pc:picChg>
      </pc:sldChg>
      <pc:sldChg chg="modSp mod ord">
        <pc:chgData name="Merve Tekin" userId="f9153270-d808-4615-97b1-e6734aef416e" providerId="ADAL" clId="{8E1D4969-ABB9-4D90-B88E-BC369518F6EA}" dt="2024-12-19T11:20:33.002" v="5190" actId="20577"/>
        <pc:sldMkLst>
          <pc:docMk/>
          <pc:sldMk cId="4163851356" sldId="869"/>
        </pc:sldMkLst>
        <pc:spChg chg="mod">
          <ac:chgData name="Merve Tekin" userId="f9153270-d808-4615-97b1-e6734aef416e" providerId="ADAL" clId="{8E1D4969-ABB9-4D90-B88E-BC369518F6EA}" dt="2024-12-19T11:20:33.002" v="5190" actId="20577"/>
          <ac:spMkLst>
            <pc:docMk/>
            <pc:sldMk cId="4163851356" sldId="869"/>
            <ac:spMk id="3" creationId="{C051A132-0217-EC61-67DA-0081041B2922}"/>
          </ac:spMkLst>
        </pc:spChg>
      </pc:sldChg>
      <pc:sldChg chg="modSp mod">
        <pc:chgData name="Merve Tekin" userId="f9153270-d808-4615-97b1-e6734aef416e" providerId="ADAL" clId="{8E1D4969-ABB9-4D90-B88E-BC369518F6EA}" dt="2024-12-19T11:58:44.350" v="6095" actId="20577"/>
        <pc:sldMkLst>
          <pc:docMk/>
          <pc:sldMk cId="437273738" sldId="871"/>
        </pc:sldMkLst>
        <pc:spChg chg="mod">
          <ac:chgData name="Merve Tekin" userId="f9153270-d808-4615-97b1-e6734aef416e" providerId="ADAL" clId="{8E1D4969-ABB9-4D90-B88E-BC369518F6EA}" dt="2024-12-19T11:58:44.350" v="6095" actId="20577"/>
          <ac:spMkLst>
            <pc:docMk/>
            <pc:sldMk cId="437273738" sldId="871"/>
            <ac:spMk id="3" creationId="{138E3A05-75D0-DEAA-0E9C-5EDEC58CD1A7}"/>
          </ac:spMkLst>
        </pc:spChg>
      </pc:sldChg>
      <pc:sldChg chg="new del">
        <pc:chgData name="Merve Tekin" userId="f9153270-d808-4615-97b1-e6734aef416e" providerId="ADAL" clId="{8E1D4969-ABB9-4D90-B88E-BC369518F6EA}" dt="2024-12-19T06:10:14.996" v="4970" actId="47"/>
        <pc:sldMkLst>
          <pc:docMk/>
          <pc:sldMk cId="1755525962" sldId="872"/>
        </pc:sldMkLst>
      </pc:sldChg>
      <pc:sldChg chg="addSp delSp modSp add mod">
        <pc:chgData name="Merve Tekin" userId="f9153270-d808-4615-97b1-e6734aef416e" providerId="ADAL" clId="{8E1D4969-ABB9-4D90-B88E-BC369518F6EA}" dt="2024-12-19T13:04:25.961" v="6344" actId="1076"/>
        <pc:sldMkLst>
          <pc:docMk/>
          <pc:sldMk cId="3648181205" sldId="873"/>
        </pc:sldMkLst>
        <pc:spChg chg="mod">
          <ac:chgData name="Merve Tekin" userId="f9153270-d808-4615-97b1-e6734aef416e" providerId="ADAL" clId="{8E1D4969-ABB9-4D90-B88E-BC369518F6EA}" dt="2024-12-19T13:04:25.961" v="6344" actId="1076"/>
          <ac:spMkLst>
            <pc:docMk/>
            <pc:sldMk cId="3648181205" sldId="873"/>
            <ac:spMk id="119" creationId="{1814D755-91A5-8987-3B77-EA1B558A3705}"/>
          </ac:spMkLst>
        </pc:spChg>
        <pc:picChg chg="add mod">
          <ac:chgData name="Merve Tekin" userId="f9153270-d808-4615-97b1-e6734aef416e" providerId="ADAL" clId="{8E1D4969-ABB9-4D90-B88E-BC369518F6EA}" dt="2024-12-19T13:04:20.411" v="6343" actId="14100"/>
          <ac:picMkLst>
            <pc:docMk/>
            <pc:sldMk cId="3648181205" sldId="873"/>
            <ac:picMk id="6" creationId="{C6132158-E9AD-DCCB-7B71-DEE773F14DF4}"/>
          </ac:picMkLst>
        </pc:picChg>
      </pc:sldChg>
      <pc:sldChg chg="addSp delSp modSp new mod">
        <pc:chgData name="Merve Tekin" userId="f9153270-d808-4615-97b1-e6734aef416e" providerId="ADAL" clId="{8E1D4969-ABB9-4D90-B88E-BC369518F6EA}" dt="2024-12-19T11:11:55.282" v="5128" actId="1076"/>
        <pc:sldMkLst>
          <pc:docMk/>
          <pc:sldMk cId="3170888029" sldId="874"/>
        </pc:sldMkLst>
        <pc:spChg chg="add mod">
          <ac:chgData name="Merve Tekin" userId="f9153270-d808-4615-97b1-e6734aef416e" providerId="ADAL" clId="{8E1D4969-ABB9-4D90-B88E-BC369518F6EA}" dt="2024-12-19T06:12:28.351" v="5059" actId="1076"/>
          <ac:spMkLst>
            <pc:docMk/>
            <pc:sldMk cId="3170888029" sldId="874"/>
            <ac:spMk id="6" creationId="{7D39AEE3-387B-2B29-2E11-7965A076CF1A}"/>
          </ac:spMkLst>
        </pc:spChg>
        <pc:picChg chg="add mod">
          <ac:chgData name="Merve Tekin" userId="f9153270-d808-4615-97b1-e6734aef416e" providerId="ADAL" clId="{8E1D4969-ABB9-4D90-B88E-BC369518F6EA}" dt="2024-12-19T11:11:55.282" v="5128" actId="1076"/>
          <ac:picMkLst>
            <pc:docMk/>
            <pc:sldMk cId="3170888029" sldId="874"/>
            <ac:picMk id="4" creationId="{91EDF3A3-6383-48FC-A89B-BA298D32981C}"/>
          </ac:picMkLst>
        </pc:picChg>
      </pc:sldChg>
      <pc:sldChg chg="new del">
        <pc:chgData name="Merve Tekin" userId="f9153270-d808-4615-97b1-e6734aef416e" providerId="ADAL" clId="{8E1D4969-ABB9-4D90-B88E-BC369518F6EA}" dt="2024-12-25T06:54:03.639" v="6347" actId="47"/>
        <pc:sldMkLst>
          <pc:docMk/>
          <pc:sldMk cId="4238412715" sldId="875"/>
        </pc:sldMkLst>
      </pc:sldChg>
      <pc:sldChg chg="modSp add mod">
        <pc:chgData name="Merve Tekin" userId="f9153270-d808-4615-97b1-e6734aef416e" providerId="ADAL" clId="{8E1D4969-ABB9-4D90-B88E-BC369518F6EA}" dt="2024-12-25T06:59:03.630" v="6595" actId="108"/>
        <pc:sldMkLst>
          <pc:docMk/>
          <pc:sldMk cId="257463781" sldId="876"/>
        </pc:sldMkLst>
        <pc:spChg chg="mod">
          <ac:chgData name="Merve Tekin" userId="f9153270-d808-4615-97b1-e6734aef416e" providerId="ADAL" clId="{8E1D4969-ABB9-4D90-B88E-BC369518F6EA}" dt="2024-12-25T06:59:03.630" v="6595" actId="108"/>
          <ac:spMkLst>
            <pc:docMk/>
            <pc:sldMk cId="257463781" sldId="876"/>
            <ac:spMk id="3" creationId="{ABA9F2DF-0671-48C7-28C5-4D81ECAF4F14}"/>
          </ac:spMkLst>
        </pc:spChg>
      </pc:sldChg>
      <pc:sldMasterChg chg="addSp delSp modSp mod modSldLayout">
        <pc:chgData name="Merve Tekin" userId="f9153270-d808-4615-97b1-e6734aef416e" providerId="ADAL" clId="{8E1D4969-ABB9-4D90-B88E-BC369518F6EA}" dt="2024-12-16T11:42:21.300" v="1356" actId="14100"/>
        <pc:sldMasterMkLst>
          <pc:docMk/>
          <pc:sldMasterMk cId="0" sldId="2147483648"/>
        </pc:sldMasterMkLst>
        <pc:spChg chg="mod">
          <ac:chgData name="Merve Tekin" userId="f9153270-d808-4615-97b1-e6734aef416e" providerId="ADAL" clId="{8E1D4969-ABB9-4D90-B88E-BC369518F6EA}" dt="2024-12-16T11:42:21.300" v="1356" actId="14100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Merve Tekin" userId="f9153270-d808-4615-97b1-e6734aef416e" providerId="ADAL" clId="{8E1D4969-ABB9-4D90-B88E-BC369518F6EA}" dt="2024-12-16T11:41:53.118" v="1353" actId="1076"/>
          <ac:spMkLst>
            <pc:docMk/>
            <pc:sldMasterMk cId="0" sldId="2147483648"/>
            <ac:spMk id="11" creationId="{00000000-0000-0000-0000-000000000000}"/>
          </ac:spMkLst>
        </pc:spChg>
        <pc:sldLayoutChg chg="delSp mod">
          <pc:chgData name="Merve Tekin" userId="f9153270-d808-4615-97b1-e6734aef416e" providerId="ADAL" clId="{8E1D4969-ABB9-4D90-B88E-BC369518F6EA}" dt="2024-12-16T11:39:17.246" v="1341" actId="478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  <pc:docChgLst>
    <pc:chgData name="Merve Tekin" userId="f9153270-d808-4615-97b1-e6734aef416e" providerId="ADAL" clId="{FAEBB6CB-FA54-4723-91B1-CCFC231C9461}"/>
    <pc:docChg chg="undo custSel addSld delSld modSld">
      <pc:chgData name="Merve Tekin" userId="f9153270-d808-4615-97b1-e6734aef416e" providerId="ADAL" clId="{FAEBB6CB-FA54-4723-91B1-CCFC231C9461}" dt="2024-10-15T10:28:14.624" v="5964" actId="20577"/>
      <pc:docMkLst>
        <pc:docMk/>
      </pc:docMkLst>
      <pc:sldChg chg="modSp mod">
        <pc:chgData name="Merve Tekin" userId="f9153270-d808-4615-97b1-e6734aef416e" providerId="ADAL" clId="{FAEBB6CB-FA54-4723-91B1-CCFC231C9461}" dt="2024-10-14T08:08:51.975" v="59" actId="20577"/>
        <pc:sldMkLst>
          <pc:docMk/>
          <pc:sldMk cId="0" sldId="256"/>
        </pc:sldMkLst>
        <pc:spChg chg="mod">
          <ac:chgData name="Merve Tekin" userId="f9153270-d808-4615-97b1-e6734aef416e" providerId="ADAL" clId="{FAEBB6CB-FA54-4723-91B1-CCFC231C9461}" dt="2024-10-14T08:08:51.975" v="59" actId="20577"/>
          <ac:spMkLst>
            <pc:docMk/>
            <pc:sldMk cId="0" sldId="256"/>
            <ac:spMk id="92" creationId="{00000000-0000-0000-0000-000000000000}"/>
          </ac:spMkLst>
        </pc:spChg>
      </pc:sldChg>
      <pc:sldChg chg="modSp mod">
        <pc:chgData name="Merve Tekin" userId="f9153270-d808-4615-97b1-e6734aef416e" providerId="ADAL" clId="{FAEBB6CB-FA54-4723-91B1-CCFC231C9461}" dt="2024-10-15T10:23:51.678" v="5950" actId="123"/>
        <pc:sldMkLst>
          <pc:docMk/>
          <pc:sldMk cId="2545732149" sldId="776"/>
        </pc:sldMkLst>
      </pc:sldChg>
      <pc:sldChg chg="new del">
        <pc:chgData name="Merve Tekin" userId="f9153270-d808-4615-97b1-e6734aef416e" providerId="ADAL" clId="{FAEBB6CB-FA54-4723-91B1-CCFC231C9461}" dt="2024-10-14T09:23:42.286" v="906" actId="47"/>
        <pc:sldMkLst>
          <pc:docMk/>
          <pc:sldMk cId="2110433767" sldId="777"/>
        </pc:sldMkLst>
      </pc:sldChg>
      <pc:sldChg chg="modSp add mod">
        <pc:chgData name="Merve Tekin" userId="f9153270-d808-4615-97b1-e6734aef416e" providerId="ADAL" clId="{FAEBB6CB-FA54-4723-91B1-CCFC231C9461}" dt="2024-10-15T10:24:00.603" v="5951" actId="123"/>
        <pc:sldMkLst>
          <pc:docMk/>
          <pc:sldMk cId="749460594" sldId="778"/>
        </pc:sldMkLst>
      </pc:sldChg>
      <pc:sldChg chg="new del">
        <pc:chgData name="Merve Tekin" userId="f9153270-d808-4615-97b1-e6734aef416e" providerId="ADAL" clId="{FAEBB6CB-FA54-4723-91B1-CCFC231C9461}" dt="2024-10-14T09:31:45.729" v="1396" actId="47"/>
        <pc:sldMkLst>
          <pc:docMk/>
          <pc:sldMk cId="2416259937" sldId="779"/>
        </pc:sldMkLst>
      </pc:sldChg>
      <pc:sldChg chg="addSp delSp new del mod">
        <pc:chgData name="Merve Tekin" userId="f9153270-d808-4615-97b1-e6734aef416e" providerId="ADAL" clId="{FAEBB6CB-FA54-4723-91B1-CCFC231C9461}" dt="2024-10-14T09:31:40.589" v="1393" actId="47"/>
        <pc:sldMkLst>
          <pc:docMk/>
          <pc:sldMk cId="3658255426" sldId="779"/>
        </pc:sldMkLst>
      </pc:sldChg>
      <pc:sldChg chg="modSp add mod">
        <pc:chgData name="Merve Tekin" userId="f9153270-d808-4615-97b1-e6734aef416e" providerId="ADAL" clId="{FAEBB6CB-FA54-4723-91B1-CCFC231C9461}" dt="2024-10-15T10:24:05.869" v="5952" actId="123"/>
        <pc:sldMkLst>
          <pc:docMk/>
          <pc:sldMk cId="4236306746" sldId="780"/>
        </pc:sldMkLst>
      </pc:sldChg>
      <pc:sldChg chg="new del">
        <pc:chgData name="Merve Tekin" userId="f9153270-d808-4615-97b1-e6734aef416e" providerId="ADAL" clId="{FAEBB6CB-FA54-4723-91B1-CCFC231C9461}" dt="2024-10-14T09:38:39.504" v="1803" actId="47"/>
        <pc:sldMkLst>
          <pc:docMk/>
          <pc:sldMk cId="58077754" sldId="781"/>
        </pc:sldMkLst>
      </pc:sldChg>
      <pc:sldChg chg="modSp add mod">
        <pc:chgData name="Merve Tekin" userId="f9153270-d808-4615-97b1-e6734aef416e" providerId="ADAL" clId="{FAEBB6CB-FA54-4723-91B1-CCFC231C9461}" dt="2024-10-15T10:24:12.732" v="5953" actId="123"/>
        <pc:sldMkLst>
          <pc:docMk/>
          <pc:sldMk cId="962845359" sldId="782"/>
        </pc:sldMkLst>
      </pc:sldChg>
      <pc:sldChg chg="new del">
        <pc:chgData name="Merve Tekin" userId="f9153270-d808-4615-97b1-e6734aef416e" providerId="ADAL" clId="{FAEBB6CB-FA54-4723-91B1-CCFC231C9461}" dt="2024-10-14T11:00:46.268" v="2611" actId="47"/>
        <pc:sldMkLst>
          <pc:docMk/>
          <pc:sldMk cId="1959791772" sldId="783"/>
        </pc:sldMkLst>
      </pc:sldChg>
      <pc:sldChg chg="modSp add mod">
        <pc:chgData name="Merve Tekin" userId="f9153270-d808-4615-97b1-e6734aef416e" providerId="ADAL" clId="{FAEBB6CB-FA54-4723-91B1-CCFC231C9461}" dt="2024-10-15T10:28:14.624" v="5964" actId="20577"/>
        <pc:sldMkLst>
          <pc:docMk/>
          <pc:sldMk cId="2902631180" sldId="784"/>
        </pc:sldMkLst>
      </pc:sldChg>
      <pc:sldChg chg="new del">
        <pc:chgData name="Merve Tekin" userId="f9153270-d808-4615-97b1-e6734aef416e" providerId="ADAL" clId="{FAEBB6CB-FA54-4723-91B1-CCFC231C9461}" dt="2024-10-14T11:06:18.601" v="3128" actId="47"/>
        <pc:sldMkLst>
          <pc:docMk/>
          <pc:sldMk cId="3812382922" sldId="785"/>
        </pc:sldMkLst>
      </pc:sldChg>
      <pc:sldChg chg="modSp add mod">
        <pc:chgData name="Merve Tekin" userId="f9153270-d808-4615-97b1-e6734aef416e" providerId="ADAL" clId="{FAEBB6CB-FA54-4723-91B1-CCFC231C9461}" dt="2024-10-15T10:24:26.854" v="5955" actId="123"/>
        <pc:sldMkLst>
          <pc:docMk/>
          <pc:sldMk cId="3636340196" sldId="786"/>
        </pc:sldMkLst>
      </pc:sldChg>
      <pc:sldChg chg="new del">
        <pc:chgData name="Merve Tekin" userId="f9153270-d808-4615-97b1-e6734aef416e" providerId="ADAL" clId="{FAEBB6CB-FA54-4723-91B1-CCFC231C9461}" dt="2024-10-14T11:13:16.034" v="3221" actId="47"/>
        <pc:sldMkLst>
          <pc:docMk/>
          <pc:sldMk cId="2001037295" sldId="787"/>
        </pc:sldMkLst>
      </pc:sldChg>
      <pc:sldChg chg="modSp add mod">
        <pc:chgData name="Merve Tekin" userId="f9153270-d808-4615-97b1-e6734aef416e" providerId="ADAL" clId="{FAEBB6CB-FA54-4723-91B1-CCFC231C9461}" dt="2024-10-15T10:24:41.757" v="5957" actId="123"/>
        <pc:sldMkLst>
          <pc:docMk/>
          <pc:sldMk cId="3283453024" sldId="788"/>
        </pc:sldMkLst>
      </pc:sldChg>
      <pc:sldChg chg="new del">
        <pc:chgData name="Merve Tekin" userId="f9153270-d808-4615-97b1-e6734aef416e" providerId="ADAL" clId="{FAEBB6CB-FA54-4723-91B1-CCFC231C9461}" dt="2024-10-14T11:26:07.816" v="3972" actId="47"/>
        <pc:sldMkLst>
          <pc:docMk/>
          <pc:sldMk cId="1663501828" sldId="789"/>
        </pc:sldMkLst>
      </pc:sldChg>
      <pc:sldChg chg="modSp add mod">
        <pc:chgData name="Merve Tekin" userId="f9153270-d808-4615-97b1-e6734aef416e" providerId="ADAL" clId="{FAEBB6CB-FA54-4723-91B1-CCFC231C9461}" dt="2024-10-15T10:25:31.661" v="5963" actId="12"/>
        <pc:sldMkLst>
          <pc:docMk/>
          <pc:sldMk cId="4275835026" sldId="790"/>
        </pc:sldMkLst>
      </pc:sldChg>
      <pc:sldChg chg="new del">
        <pc:chgData name="Merve Tekin" userId="f9153270-d808-4615-97b1-e6734aef416e" providerId="ADAL" clId="{FAEBB6CB-FA54-4723-91B1-CCFC231C9461}" dt="2024-10-14T11:27:52.760" v="4135" actId="47"/>
        <pc:sldMkLst>
          <pc:docMk/>
          <pc:sldMk cId="2197565135" sldId="791"/>
        </pc:sldMkLst>
      </pc:sldChg>
      <pc:sldChg chg="modSp add mod">
        <pc:chgData name="Merve Tekin" userId="f9153270-d808-4615-97b1-e6734aef416e" providerId="ADAL" clId="{FAEBB6CB-FA54-4723-91B1-CCFC231C9461}" dt="2024-10-15T10:25:14.786" v="5961" actId="6549"/>
        <pc:sldMkLst>
          <pc:docMk/>
          <pc:sldMk cId="3963277001" sldId="792"/>
        </pc:sldMkLst>
      </pc:sldChg>
      <pc:sldChg chg="new del">
        <pc:chgData name="Merve Tekin" userId="f9153270-d808-4615-97b1-e6734aef416e" providerId="ADAL" clId="{FAEBB6CB-FA54-4723-91B1-CCFC231C9461}" dt="2024-10-14T11:36:13.902" v="4369" actId="47"/>
        <pc:sldMkLst>
          <pc:docMk/>
          <pc:sldMk cId="4118658626" sldId="793"/>
        </pc:sldMkLst>
      </pc:sldChg>
      <pc:sldChg chg="add del">
        <pc:chgData name="Merve Tekin" userId="f9153270-d808-4615-97b1-e6734aef416e" providerId="ADAL" clId="{FAEBB6CB-FA54-4723-91B1-CCFC231C9461}" dt="2024-10-15T06:16:50.741" v="5489" actId="47"/>
        <pc:sldMkLst>
          <pc:docMk/>
          <pc:sldMk cId="2530772965" sldId="794"/>
        </pc:sldMkLst>
      </pc:sldChg>
      <pc:sldChg chg="new del">
        <pc:chgData name="Merve Tekin" userId="f9153270-d808-4615-97b1-e6734aef416e" providerId="ADAL" clId="{FAEBB6CB-FA54-4723-91B1-CCFC231C9461}" dt="2024-10-14T13:18:25.571" v="5396" actId="47"/>
        <pc:sldMkLst>
          <pc:docMk/>
          <pc:sldMk cId="728705110" sldId="795"/>
        </pc:sldMkLst>
      </pc:sldChg>
      <pc:sldChg chg="modSp add mod">
        <pc:chgData name="Merve Tekin" userId="f9153270-d808-4615-97b1-e6734aef416e" providerId="ADAL" clId="{FAEBB6CB-FA54-4723-91B1-CCFC231C9461}" dt="2024-10-14T13:19:20.872" v="5488" actId="2057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FAEBB6CB-FA54-4723-91B1-CCFC231C9461}" dt="2024-10-15T06:22:07.326" v="5492" actId="47"/>
        <pc:sldMkLst>
          <pc:docMk/>
          <pc:sldMk cId="154513995" sldId="797"/>
        </pc:sldMkLst>
      </pc:sldChg>
      <pc:sldChg chg="modSp add mod">
        <pc:chgData name="Merve Tekin" userId="f9153270-d808-4615-97b1-e6734aef416e" providerId="ADAL" clId="{FAEBB6CB-FA54-4723-91B1-CCFC231C9461}" dt="2024-10-15T10:24:33.022" v="5956" actId="123"/>
        <pc:sldMkLst>
          <pc:docMk/>
          <pc:sldMk cId="2891274219" sldId="798"/>
        </pc:sldMkLst>
      </pc:sldChg>
      <pc:sldMasterChg chg="delSldLayout">
        <pc:chgData name="Merve Tekin" userId="f9153270-d808-4615-97b1-e6734aef416e" providerId="ADAL" clId="{FAEBB6CB-FA54-4723-91B1-CCFC231C9461}" dt="2024-10-14T11:27:52.760" v="4135" actId="47"/>
        <pc:sldMasterMkLst>
          <pc:docMk/>
          <pc:sldMasterMk cId="0" sldId="2147483648"/>
        </pc:sldMasterMkLst>
        <pc:sldLayoutChg chg="del">
          <pc:chgData name="Merve Tekin" userId="f9153270-d808-4615-97b1-e6734aef416e" providerId="ADAL" clId="{FAEBB6CB-FA54-4723-91B1-CCFC231C9461}" dt="2024-10-14T09:23:42.286" v="906" actId="47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Merve Tekin" userId="f9153270-d808-4615-97b1-e6734aef416e" providerId="ADAL" clId="{FAEBB6CB-FA54-4723-91B1-CCFC231C9461}" dt="2024-10-14T09:31:40.589" v="1393" actId="47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Merve Tekin" userId="f9153270-d808-4615-97b1-e6734aef416e" providerId="ADAL" clId="{FAEBB6CB-FA54-4723-91B1-CCFC231C9461}" dt="2024-10-14T09:31:45.729" v="1396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Merve Tekin" userId="f9153270-d808-4615-97b1-e6734aef416e" providerId="ADAL" clId="{FAEBB6CB-FA54-4723-91B1-CCFC231C9461}" dt="2024-10-14T09:38:39.504" v="1803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Merve Tekin" userId="f9153270-d808-4615-97b1-e6734aef416e" providerId="ADAL" clId="{FAEBB6CB-FA54-4723-91B1-CCFC231C9461}" dt="2024-10-14T11:00:46.268" v="2611" actId="47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Merve Tekin" userId="f9153270-d808-4615-97b1-e6734aef416e" providerId="ADAL" clId="{FAEBB6CB-FA54-4723-91B1-CCFC231C9461}" dt="2024-10-14T11:06:18.601" v="3128" actId="47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Merve Tekin" userId="f9153270-d808-4615-97b1-e6734aef416e" providerId="ADAL" clId="{FAEBB6CB-FA54-4723-91B1-CCFC231C9461}" dt="2024-10-14T11:13:16.034" v="3221" actId="47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Merve Tekin" userId="f9153270-d808-4615-97b1-e6734aef416e" providerId="ADAL" clId="{FAEBB6CB-FA54-4723-91B1-CCFC231C9461}" dt="2024-10-14T11:26:07.816" v="3972" actId="47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Merve Tekin" userId="f9153270-d808-4615-97b1-e6734aef416e" providerId="ADAL" clId="{FAEBB6CB-FA54-4723-91B1-CCFC231C9461}" dt="2024-10-14T11:27:52.760" v="4135" actId="47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tr-TR" b="1" dirty="0"/>
            <a:t>Bölüme kayıt yaptırmaya hak kazanan her öğrenciye bir </a:t>
          </a:r>
          <a:r>
            <a:rPr lang="tr-TR" b="1" dirty="0">
              <a:solidFill>
                <a:srgbClr val="FF0000"/>
              </a:solidFill>
            </a:rPr>
            <a:t>akademik danışman </a:t>
          </a:r>
          <a:r>
            <a:rPr lang="tr-TR" b="1" dirty="0"/>
            <a:t>atanır. 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tr-TR" b="1" dirty="0"/>
            <a:t>Çift Anadal (ÇAP) ve </a:t>
          </a:r>
          <a:r>
            <a:rPr lang="tr-TR" b="1" dirty="0" err="1"/>
            <a:t>Yandal</a:t>
          </a:r>
          <a:r>
            <a:rPr lang="tr-TR" b="1" dirty="0"/>
            <a:t> programlarına kayıtlı öğrenciler için ise, bir </a:t>
          </a:r>
          <a:r>
            <a:rPr lang="tr-TR" b="1" dirty="0">
              <a:solidFill>
                <a:srgbClr val="FF0000"/>
              </a:solidFill>
            </a:rPr>
            <a:t>ÇAP</a:t>
          </a:r>
          <a:r>
            <a:rPr lang="tr-TR" b="1" dirty="0"/>
            <a:t> veya </a:t>
          </a:r>
          <a:r>
            <a:rPr lang="tr-TR" b="1" dirty="0">
              <a:solidFill>
                <a:srgbClr val="FF0000"/>
              </a:solidFill>
            </a:rPr>
            <a:t>YANDAL danışmanı </a:t>
          </a:r>
          <a:r>
            <a:rPr lang="tr-TR" b="1" dirty="0"/>
            <a:t>atanır. </a:t>
          </a:r>
          <a:endParaRPr lang="en-US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B8EFF495-40E9-42EE-8D4E-A55DF97714BE}" type="pres">
      <dgm:prSet presAssocID="{174BB02F-E3AE-479F-9060-8ED9C58543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27DFD25-B33A-44AA-AB11-3809E561BAC8}" type="pres">
      <dgm:prSet presAssocID="{AD60300C-41F0-4D56-9EBF-3165EEF43179}" presName="hierRoot1" presStyleCnt="0"/>
      <dgm:spPr/>
    </dgm:pt>
    <dgm:pt modelId="{1B1E0638-7BA2-4600-ACAD-614044FAE604}" type="pres">
      <dgm:prSet presAssocID="{AD60300C-41F0-4D56-9EBF-3165EEF43179}" presName="composite" presStyleCnt="0"/>
      <dgm:spPr/>
    </dgm:pt>
    <dgm:pt modelId="{FC8AD08C-A23A-422B-8FC0-3527BB7ECBC0}" type="pres">
      <dgm:prSet presAssocID="{AD60300C-41F0-4D56-9EBF-3165EEF43179}" presName="background" presStyleLbl="node0" presStyleIdx="0" presStyleCnt="2"/>
      <dgm:spPr/>
    </dgm:pt>
    <dgm:pt modelId="{3288983A-BD6E-400C-9D84-EA420124C0D3}" type="pres">
      <dgm:prSet presAssocID="{AD60300C-41F0-4D56-9EBF-3165EEF43179}" presName="text" presStyleLbl="fgAcc0" presStyleIdx="0" presStyleCnt="2">
        <dgm:presLayoutVars>
          <dgm:chPref val="3"/>
        </dgm:presLayoutVars>
      </dgm:prSet>
      <dgm:spPr/>
    </dgm:pt>
    <dgm:pt modelId="{BFB8C479-4B7D-45C0-927E-D17C27180F2E}" type="pres">
      <dgm:prSet presAssocID="{AD60300C-41F0-4D56-9EBF-3165EEF43179}" presName="hierChild2" presStyleCnt="0"/>
      <dgm:spPr/>
    </dgm:pt>
    <dgm:pt modelId="{EAE9D9CB-F4EE-42A6-A577-A004E94002EF}" type="pres">
      <dgm:prSet presAssocID="{50424AAC-D434-48F7-A8B3-2D1E238F4850}" presName="hierRoot1" presStyleCnt="0"/>
      <dgm:spPr/>
    </dgm:pt>
    <dgm:pt modelId="{0E3D9C85-07D5-407B-9222-9B75DD8A2FEC}" type="pres">
      <dgm:prSet presAssocID="{50424AAC-D434-48F7-A8B3-2D1E238F4850}" presName="composite" presStyleCnt="0"/>
      <dgm:spPr/>
    </dgm:pt>
    <dgm:pt modelId="{95D695AE-79CB-4D13-BBE4-84767B984BEB}" type="pres">
      <dgm:prSet presAssocID="{50424AAC-D434-48F7-A8B3-2D1E238F4850}" presName="background" presStyleLbl="node0" presStyleIdx="1" presStyleCnt="2"/>
      <dgm:spPr/>
    </dgm:pt>
    <dgm:pt modelId="{DA771FE5-9052-4CE9-B419-A948EC13BBA2}" type="pres">
      <dgm:prSet presAssocID="{50424AAC-D434-48F7-A8B3-2D1E238F4850}" presName="text" presStyleLbl="fgAcc0" presStyleIdx="1" presStyleCnt="2">
        <dgm:presLayoutVars>
          <dgm:chPref val="3"/>
        </dgm:presLayoutVars>
      </dgm:prSet>
      <dgm:spPr/>
    </dgm:pt>
    <dgm:pt modelId="{259E83B4-5FFB-44D4-9409-C38D414C1EC1}" type="pres">
      <dgm:prSet presAssocID="{50424AAC-D434-48F7-A8B3-2D1E238F4850}" presName="hierChild2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65ED0F0B-6EB8-4215-A926-8B00A622C95B}" type="presOf" srcId="{50424AAC-D434-48F7-A8B3-2D1E238F4850}" destId="{DA771FE5-9052-4CE9-B419-A948EC13BBA2}" srcOrd="0" destOrd="0" presId="urn:microsoft.com/office/officeart/2005/8/layout/hierarchy1"/>
    <dgm:cxn modelId="{6DA27167-BC48-44BD-9F1D-F1D75DFD4E59}" type="presOf" srcId="{AD60300C-41F0-4D56-9EBF-3165EEF43179}" destId="{3288983A-BD6E-400C-9D84-EA420124C0D3}" srcOrd="0" destOrd="0" presId="urn:microsoft.com/office/officeart/2005/8/layout/hierarchy1"/>
    <dgm:cxn modelId="{3C7B5F53-02CD-4F54-ADAE-650662F9AE62}" type="presOf" srcId="{174BB02F-E3AE-479F-9060-8ED9C5854393}" destId="{B8EFF495-40E9-42EE-8D4E-A55DF97714BE}" srcOrd="0" destOrd="0" presId="urn:microsoft.com/office/officeart/2005/8/layout/hierarchy1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10EA571E-CE40-4BC8-A653-D13FC2F9AE79}" type="presParOf" srcId="{B8EFF495-40E9-42EE-8D4E-A55DF97714BE}" destId="{727DFD25-B33A-44AA-AB11-3809E561BAC8}" srcOrd="0" destOrd="0" presId="urn:microsoft.com/office/officeart/2005/8/layout/hierarchy1"/>
    <dgm:cxn modelId="{7C2DE244-974F-4E5D-AA1F-F5108D1C1BC0}" type="presParOf" srcId="{727DFD25-B33A-44AA-AB11-3809E561BAC8}" destId="{1B1E0638-7BA2-4600-ACAD-614044FAE604}" srcOrd="0" destOrd="0" presId="urn:microsoft.com/office/officeart/2005/8/layout/hierarchy1"/>
    <dgm:cxn modelId="{25E79A3F-B3E6-4876-9D68-DFF655D70092}" type="presParOf" srcId="{1B1E0638-7BA2-4600-ACAD-614044FAE604}" destId="{FC8AD08C-A23A-422B-8FC0-3527BB7ECBC0}" srcOrd="0" destOrd="0" presId="urn:microsoft.com/office/officeart/2005/8/layout/hierarchy1"/>
    <dgm:cxn modelId="{B0B2ECD5-98DF-41BD-87D6-C8ADBE4D03FA}" type="presParOf" srcId="{1B1E0638-7BA2-4600-ACAD-614044FAE604}" destId="{3288983A-BD6E-400C-9D84-EA420124C0D3}" srcOrd="1" destOrd="0" presId="urn:microsoft.com/office/officeart/2005/8/layout/hierarchy1"/>
    <dgm:cxn modelId="{E6234EDB-ED49-4FDD-9AA6-23A1AE461EF5}" type="presParOf" srcId="{727DFD25-B33A-44AA-AB11-3809E561BAC8}" destId="{BFB8C479-4B7D-45C0-927E-D17C27180F2E}" srcOrd="1" destOrd="0" presId="urn:microsoft.com/office/officeart/2005/8/layout/hierarchy1"/>
    <dgm:cxn modelId="{71F8D670-F03D-454C-9FEF-568CDD742895}" type="presParOf" srcId="{B8EFF495-40E9-42EE-8D4E-A55DF97714BE}" destId="{EAE9D9CB-F4EE-42A6-A577-A004E94002EF}" srcOrd="1" destOrd="0" presId="urn:microsoft.com/office/officeart/2005/8/layout/hierarchy1"/>
    <dgm:cxn modelId="{FDDD6487-386F-4CB7-9A5C-72AFEC3EFBA7}" type="presParOf" srcId="{EAE9D9CB-F4EE-42A6-A577-A004E94002EF}" destId="{0E3D9C85-07D5-407B-9222-9B75DD8A2FEC}" srcOrd="0" destOrd="0" presId="urn:microsoft.com/office/officeart/2005/8/layout/hierarchy1"/>
    <dgm:cxn modelId="{48807B45-36E5-4179-96A2-C4650CFB45B2}" type="presParOf" srcId="{0E3D9C85-07D5-407B-9222-9B75DD8A2FEC}" destId="{95D695AE-79CB-4D13-BBE4-84767B984BEB}" srcOrd="0" destOrd="0" presId="urn:microsoft.com/office/officeart/2005/8/layout/hierarchy1"/>
    <dgm:cxn modelId="{FA6660EE-8816-47C3-8621-5A8A60BB9D28}" type="presParOf" srcId="{0E3D9C85-07D5-407B-9222-9B75DD8A2FEC}" destId="{DA771FE5-9052-4CE9-B419-A948EC13BBA2}" srcOrd="1" destOrd="0" presId="urn:microsoft.com/office/officeart/2005/8/layout/hierarchy1"/>
    <dgm:cxn modelId="{854974E0-592E-4B14-9F10-8FA8713B502B}" type="presParOf" srcId="{EAE9D9CB-F4EE-42A6-A577-A004E94002EF}" destId="{259E83B4-5FFB-44D4-9409-C38D414C1EC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14D16F-5B41-4401-A5AD-D47955412993}" type="doc">
      <dgm:prSet loTypeId="urn:microsoft.com/office/officeart/2005/8/layout/hierarchy1" loCatId="hierarchy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F76A6E6-2254-4AC2-87C1-015F2B31E0E7}">
      <dgm:prSet/>
      <dgm:spPr/>
      <dgm:t>
        <a:bodyPr/>
        <a:lstStyle/>
        <a:p>
          <a:r>
            <a:rPr lang="en-GB" b="1" dirty="0" err="1"/>
            <a:t>Akademik</a:t>
          </a:r>
          <a:r>
            <a:rPr lang="en-GB" b="1" dirty="0"/>
            <a:t> </a:t>
          </a:r>
          <a:r>
            <a:rPr lang="tr-TR" b="1" dirty="0"/>
            <a:t>b</a:t>
          </a:r>
          <a:r>
            <a:rPr lang="en-GB" b="1" dirty="0" err="1"/>
            <a:t>ilgi</a:t>
          </a:r>
          <a:r>
            <a:rPr lang="en-GB" b="1" dirty="0"/>
            <a:t> </a:t>
          </a:r>
          <a:r>
            <a:rPr lang="en-GB" b="1" dirty="0" err="1"/>
            <a:t>alanında</a:t>
          </a:r>
          <a:r>
            <a:rPr lang="en-GB" b="1" dirty="0"/>
            <a:t>, </a:t>
          </a:r>
          <a:r>
            <a:rPr lang="en-GB" b="1" dirty="0" err="1"/>
            <a:t>danışmanlı</a:t>
          </a:r>
          <a:r>
            <a:rPr lang="tr-TR" b="1" dirty="0" err="1"/>
            <a:t>ğınızdaki</a:t>
          </a:r>
          <a:r>
            <a:rPr lang="en-GB" b="1" dirty="0"/>
            <a:t> </a:t>
          </a:r>
          <a:r>
            <a:rPr lang="en-GB" b="1" dirty="0" err="1"/>
            <a:t>öğrencilerin</a:t>
          </a:r>
          <a:r>
            <a:rPr lang="en-GB" b="1" dirty="0"/>
            <a:t>:</a:t>
          </a:r>
          <a:endParaRPr lang="en-US" dirty="0"/>
        </a:p>
      </dgm:t>
    </dgm:pt>
    <dgm:pt modelId="{7D9F02EA-C5C0-441B-AB28-69A435E47BB8}" type="parTrans" cxnId="{14CD9E52-4DE1-40CF-812B-248C38E51439}">
      <dgm:prSet/>
      <dgm:spPr/>
      <dgm:t>
        <a:bodyPr/>
        <a:lstStyle/>
        <a:p>
          <a:endParaRPr lang="en-US"/>
        </a:p>
      </dgm:t>
    </dgm:pt>
    <dgm:pt modelId="{4A1C77D8-48E2-4E1B-809B-7888C2FD3898}" type="sibTrans" cxnId="{14CD9E52-4DE1-40CF-812B-248C38E51439}">
      <dgm:prSet/>
      <dgm:spPr/>
      <dgm:t>
        <a:bodyPr/>
        <a:lstStyle/>
        <a:p>
          <a:endParaRPr lang="en-US"/>
        </a:p>
      </dgm:t>
    </dgm:pt>
    <dgm:pt modelId="{989176F4-9EED-43EF-B8FF-336C9A63F882}">
      <dgm:prSet/>
      <dgm:spPr/>
      <dgm:t>
        <a:bodyPr/>
        <a:lstStyle/>
        <a:p>
          <a:r>
            <a:rPr lang="en-GB" b="1" dirty="0" err="1"/>
            <a:t>Akademik</a:t>
          </a:r>
          <a:r>
            <a:rPr lang="en-GB" b="1" dirty="0"/>
            <a:t> </a:t>
          </a:r>
          <a:r>
            <a:rPr lang="en-GB" b="1" dirty="0" err="1"/>
            <a:t>durumlarını</a:t>
          </a:r>
          <a:endParaRPr lang="en-US" dirty="0"/>
        </a:p>
      </dgm:t>
    </dgm:pt>
    <dgm:pt modelId="{BD2779E6-C84E-415F-AAE7-C49B9E2B26A4}" type="parTrans" cxnId="{D5E8FED5-B056-4DE2-914C-7936D5958EF0}">
      <dgm:prSet/>
      <dgm:spPr/>
      <dgm:t>
        <a:bodyPr/>
        <a:lstStyle/>
        <a:p>
          <a:endParaRPr lang="en-US"/>
        </a:p>
      </dgm:t>
    </dgm:pt>
    <dgm:pt modelId="{90B94F06-D8A3-4808-B742-1EF9262A845C}" type="sibTrans" cxnId="{D5E8FED5-B056-4DE2-914C-7936D5958EF0}">
      <dgm:prSet/>
      <dgm:spPr/>
      <dgm:t>
        <a:bodyPr/>
        <a:lstStyle/>
        <a:p>
          <a:endParaRPr lang="en-US"/>
        </a:p>
      </dgm:t>
    </dgm:pt>
    <dgm:pt modelId="{6E6EE2BC-CBB3-4A10-A426-F290F927D9AC}">
      <dgm:prSet/>
      <dgm:spPr/>
      <dgm:t>
        <a:bodyPr/>
        <a:lstStyle/>
        <a:p>
          <a:r>
            <a:rPr lang="en-GB" b="1" dirty="0" err="1"/>
            <a:t>Aldıkları</a:t>
          </a:r>
          <a:r>
            <a:rPr lang="en-GB" b="1" dirty="0"/>
            <a:t> </a:t>
          </a:r>
          <a:r>
            <a:rPr lang="en-GB" b="1" dirty="0" err="1"/>
            <a:t>dersleri</a:t>
          </a:r>
          <a:endParaRPr lang="en-US" dirty="0"/>
        </a:p>
      </dgm:t>
    </dgm:pt>
    <dgm:pt modelId="{9CCEC435-31D4-4979-9144-1D1E2DADFDCE}" type="parTrans" cxnId="{9B54D1F6-EF34-4C4E-BAC0-74EEFAA3F8EC}">
      <dgm:prSet/>
      <dgm:spPr/>
      <dgm:t>
        <a:bodyPr/>
        <a:lstStyle/>
        <a:p>
          <a:endParaRPr lang="en-US"/>
        </a:p>
      </dgm:t>
    </dgm:pt>
    <dgm:pt modelId="{B986CC7D-2F1B-42B8-9E15-916F2FB2C1D8}" type="sibTrans" cxnId="{9B54D1F6-EF34-4C4E-BAC0-74EEFAA3F8EC}">
      <dgm:prSet/>
      <dgm:spPr/>
      <dgm:t>
        <a:bodyPr/>
        <a:lstStyle/>
        <a:p>
          <a:endParaRPr lang="en-US"/>
        </a:p>
      </dgm:t>
    </dgm:pt>
    <dgm:pt modelId="{A05E8791-139D-49BD-80F5-425C27B536DC}">
      <dgm:prSet/>
      <dgm:spPr/>
      <dgm:t>
        <a:bodyPr/>
        <a:lstStyle/>
        <a:p>
          <a:r>
            <a:rPr lang="en-GB" b="1" dirty="0" err="1"/>
            <a:t>Tamamlamaları</a:t>
          </a:r>
          <a:r>
            <a:rPr lang="en-GB" b="1" dirty="0"/>
            <a:t> </a:t>
          </a:r>
          <a:r>
            <a:rPr lang="en-GB" b="1" dirty="0" err="1"/>
            <a:t>gereken</a:t>
          </a:r>
          <a:r>
            <a:rPr lang="en-GB" b="1" dirty="0"/>
            <a:t> </a:t>
          </a:r>
          <a:r>
            <a:rPr lang="en-GB" b="1" dirty="0" err="1"/>
            <a:t>dersleri</a:t>
          </a:r>
          <a:endParaRPr lang="en-US" dirty="0"/>
        </a:p>
      </dgm:t>
    </dgm:pt>
    <dgm:pt modelId="{B0299996-2948-45E0-9E80-9E3E63023F69}" type="parTrans" cxnId="{BE76F009-F497-434D-B1D1-4DF2E3892063}">
      <dgm:prSet/>
      <dgm:spPr/>
      <dgm:t>
        <a:bodyPr/>
        <a:lstStyle/>
        <a:p>
          <a:endParaRPr lang="en-US"/>
        </a:p>
      </dgm:t>
    </dgm:pt>
    <dgm:pt modelId="{2CD32DB4-955B-4DB6-8E33-70FED060C49E}" type="sibTrans" cxnId="{BE76F009-F497-434D-B1D1-4DF2E3892063}">
      <dgm:prSet/>
      <dgm:spPr/>
      <dgm:t>
        <a:bodyPr/>
        <a:lstStyle/>
        <a:p>
          <a:endParaRPr lang="en-US"/>
        </a:p>
      </dgm:t>
    </dgm:pt>
    <dgm:pt modelId="{66C8223A-18CB-4599-9FF5-2C0D4F98C090}">
      <dgm:prSet/>
      <dgm:spPr/>
      <dgm:t>
        <a:bodyPr/>
        <a:lstStyle/>
        <a:p>
          <a:r>
            <a:rPr lang="en-GB" b="1" dirty="0" err="1"/>
            <a:t>Seçmeli</a:t>
          </a:r>
          <a:r>
            <a:rPr lang="en-GB" b="1" dirty="0"/>
            <a:t> </a:t>
          </a:r>
          <a:r>
            <a:rPr lang="en-GB" b="1" dirty="0" err="1"/>
            <a:t>ders</a:t>
          </a:r>
          <a:r>
            <a:rPr lang="en-GB" b="1" dirty="0"/>
            <a:t> </a:t>
          </a:r>
          <a:r>
            <a:rPr lang="en-GB" b="1" dirty="0" err="1"/>
            <a:t>havuzlarını</a:t>
          </a:r>
          <a:endParaRPr lang="en-US" dirty="0"/>
        </a:p>
      </dgm:t>
    </dgm:pt>
    <dgm:pt modelId="{9A4653A0-A047-4469-8AE5-C1EC7BD3A5B8}" type="parTrans" cxnId="{E61E9C0A-2899-4C8C-8AF7-7B0A3559C9C4}">
      <dgm:prSet/>
      <dgm:spPr/>
      <dgm:t>
        <a:bodyPr/>
        <a:lstStyle/>
        <a:p>
          <a:endParaRPr lang="en-US"/>
        </a:p>
      </dgm:t>
    </dgm:pt>
    <dgm:pt modelId="{768532C2-3963-47BF-AA97-D9477EA34578}" type="sibTrans" cxnId="{E61E9C0A-2899-4C8C-8AF7-7B0A3559C9C4}">
      <dgm:prSet/>
      <dgm:spPr/>
      <dgm:t>
        <a:bodyPr/>
        <a:lstStyle/>
        <a:p>
          <a:endParaRPr lang="en-US"/>
        </a:p>
      </dgm:t>
    </dgm:pt>
    <dgm:pt modelId="{379C433C-BECE-4C4B-A941-FAB598E4E655}" type="pres">
      <dgm:prSet presAssocID="{7314D16F-5B41-4401-A5AD-D479554129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AC291C-6992-4B91-A354-FDE789A85858}" type="pres">
      <dgm:prSet presAssocID="{5F76A6E6-2254-4AC2-87C1-015F2B31E0E7}" presName="hierRoot1" presStyleCnt="0"/>
      <dgm:spPr/>
    </dgm:pt>
    <dgm:pt modelId="{B4220661-AF9A-4C55-84D3-ABD8D9745EA9}" type="pres">
      <dgm:prSet presAssocID="{5F76A6E6-2254-4AC2-87C1-015F2B31E0E7}" presName="composite" presStyleCnt="0"/>
      <dgm:spPr/>
    </dgm:pt>
    <dgm:pt modelId="{E74956B9-9ECC-49A5-86EE-D1BBBB80DBFA}" type="pres">
      <dgm:prSet presAssocID="{5F76A6E6-2254-4AC2-87C1-015F2B31E0E7}" presName="background" presStyleLbl="node0" presStyleIdx="0" presStyleCnt="1"/>
      <dgm:spPr/>
    </dgm:pt>
    <dgm:pt modelId="{E2F291DA-E6D6-4FA6-A2A0-054942B04F15}" type="pres">
      <dgm:prSet presAssocID="{5F76A6E6-2254-4AC2-87C1-015F2B31E0E7}" presName="text" presStyleLbl="fgAcc0" presStyleIdx="0" presStyleCnt="1">
        <dgm:presLayoutVars>
          <dgm:chPref val="3"/>
        </dgm:presLayoutVars>
      </dgm:prSet>
      <dgm:spPr/>
    </dgm:pt>
    <dgm:pt modelId="{24846E50-12B8-4754-AE1B-AD0051C9828C}" type="pres">
      <dgm:prSet presAssocID="{5F76A6E6-2254-4AC2-87C1-015F2B31E0E7}" presName="hierChild2" presStyleCnt="0"/>
      <dgm:spPr/>
    </dgm:pt>
    <dgm:pt modelId="{2B651945-54A4-4D09-850B-BC72110EEB29}" type="pres">
      <dgm:prSet presAssocID="{BD2779E6-C84E-415F-AAE7-C49B9E2B26A4}" presName="Name10" presStyleLbl="parChTrans1D2" presStyleIdx="0" presStyleCnt="4"/>
      <dgm:spPr/>
    </dgm:pt>
    <dgm:pt modelId="{C614EE43-05D7-4198-9B3C-D32E4E3D23BC}" type="pres">
      <dgm:prSet presAssocID="{989176F4-9EED-43EF-B8FF-336C9A63F882}" presName="hierRoot2" presStyleCnt="0"/>
      <dgm:spPr/>
    </dgm:pt>
    <dgm:pt modelId="{1B5163A3-938F-4DE7-9BE5-A164A830DDA5}" type="pres">
      <dgm:prSet presAssocID="{989176F4-9EED-43EF-B8FF-336C9A63F882}" presName="composite2" presStyleCnt="0"/>
      <dgm:spPr/>
    </dgm:pt>
    <dgm:pt modelId="{C983A1E3-296D-4BC7-AE0D-A36288C23BCE}" type="pres">
      <dgm:prSet presAssocID="{989176F4-9EED-43EF-B8FF-336C9A63F882}" presName="background2" presStyleLbl="node2" presStyleIdx="0" presStyleCnt="4"/>
      <dgm:spPr/>
    </dgm:pt>
    <dgm:pt modelId="{B5B9AAB7-A7BA-41B4-898F-AEE95F9A0D86}" type="pres">
      <dgm:prSet presAssocID="{989176F4-9EED-43EF-B8FF-336C9A63F882}" presName="text2" presStyleLbl="fgAcc2" presStyleIdx="0" presStyleCnt="4">
        <dgm:presLayoutVars>
          <dgm:chPref val="3"/>
        </dgm:presLayoutVars>
      </dgm:prSet>
      <dgm:spPr/>
    </dgm:pt>
    <dgm:pt modelId="{5A38B759-2AAB-4362-A322-660280B10419}" type="pres">
      <dgm:prSet presAssocID="{989176F4-9EED-43EF-B8FF-336C9A63F882}" presName="hierChild3" presStyleCnt="0"/>
      <dgm:spPr/>
    </dgm:pt>
    <dgm:pt modelId="{4CC75AB5-4C33-4947-8E92-B36834F13D15}" type="pres">
      <dgm:prSet presAssocID="{9CCEC435-31D4-4979-9144-1D1E2DADFDCE}" presName="Name10" presStyleLbl="parChTrans1D2" presStyleIdx="1" presStyleCnt="4"/>
      <dgm:spPr/>
    </dgm:pt>
    <dgm:pt modelId="{43ED7233-A323-4CFC-BC92-DEA2DD3889F1}" type="pres">
      <dgm:prSet presAssocID="{6E6EE2BC-CBB3-4A10-A426-F290F927D9AC}" presName="hierRoot2" presStyleCnt="0"/>
      <dgm:spPr/>
    </dgm:pt>
    <dgm:pt modelId="{3C38E54D-D2E2-428C-8D3C-F92AF5FAE11D}" type="pres">
      <dgm:prSet presAssocID="{6E6EE2BC-CBB3-4A10-A426-F290F927D9AC}" presName="composite2" presStyleCnt="0"/>
      <dgm:spPr/>
    </dgm:pt>
    <dgm:pt modelId="{B395C335-EB21-459E-A678-5AA4E179AEA9}" type="pres">
      <dgm:prSet presAssocID="{6E6EE2BC-CBB3-4A10-A426-F290F927D9AC}" presName="background2" presStyleLbl="node2" presStyleIdx="1" presStyleCnt="4"/>
      <dgm:spPr/>
    </dgm:pt>
    <dgm:pt modelId="{A2FA414B-0195-473B-8F91-79D32F6D2325}" type="pres">
      <dgm:prSet presAssocID="{6E6EE2BC-CBB3-4A10-A426-F290F927D9AC}" presName="text2" presStyleLbl="fgAcc2" presStyleIdx="1" presStyleCnt="4">
        <dgm:presLayoutVars>
          <dgm:chPref val="3"/>
        </dgm:presLayoutVars>
      </dgm:prSet>
      <dgm:spPr/>
    </dgm:pt>
    <dgm:pt modelId="{896256DD-2E9D-4609-A179-C17F19F1178E}" type="pres">
      <dgm:prSet presAssocID="{6E6EE2BC-CBB3-4A10-A426-F290F927D9AC}" presName="hierChild3" presStyleCnt="0"/>
      <dgm:spPr/>
    </dgm:pt>
    <dgm:pt modelId="{C41638AC-ABB3-4DA7-AC33-0641B57FCBB5}" type="pres">
      <dgm:prSet presAssocID="{B0299996-2948-45E0-9E80-9E3E63023F69}" presName="Name10" presStyleLbl="parChTrans1D2" presStyleIdx="2" presStyleCnt="4"/>
      <dgm:spPr/>
    </dgm:pt>
    <dgm:pt modelId="{8FAA196F-2826-42A3-8A40-6CAFA64D8D5B}" type="pres">
      <dgm:prSet presAssocID="{A05E8791-139D-49BD-80F5-425C27B536DC}" presName="hierRoot2" presStyleCnt="0"/>
      <dgm:spPr/>
    </dgm:pt>
    <dgm:pt modelId="{86F7DDCB-B9A6-442A-8B2E-C161E602067C}" type="pres">
      <dgm:prSet presAssocID="{A05E8791-139D-49BD-80F5-425C27B536DC}" presName="composite2" presStyleCnt="0"/>
      <dgm:spPr/>
    </dgm:pt>
    <dgm:pt modelId="{79750688-9216-412F-9F2C-F0C4A9F36271}" type="pres">
      <dgm:prSet presAssocID="{A05E8791-139D-49BD-80F5-425C27B536DC}" presName="background2" presStyleLbl="node2" presStyleIdx="2" presStyleCnt="4"/>
      <dgm:spPr/>
    </dgm:pt>
    <dgm:pt modelId="{D9214B8B-40BC-4C7E-A4A2-1544175F10FD}" type="pres">
      <dgm:prSet presAssocID="{A05E8791-139D-49BD-80F5-425C27B536DC}" presName="text2" presStyleLbl="fgAcc2" presStyleIdx="2" presStyleCnt="4">
        <dgm:presLayoutVars>
          <dgm:chPref val="3"/>
        </dgm:presLayoutVars>
      </dgm:prSet>
      <dgm:spPr/>
    </dgm:pt>
    <dgm:pt modelId="{5DE289C1-61E8-4D9A-BE8B-9DAFAAB754BA}" type="pres">
      <dgm:prSet presAssocID="{A05E8791-139D-49BD-80F5-425C27B536DC}" presName="hierChild3" presStyleCnt="0"/>
      <dgm:spPr/>
    </dgm:pt>
    <dgm:pt modelId="{65A560DA-0C63-4CD4-9F3E-00B7F07FAF57}" type="pres">
      <dgm:prSet presAssocID="{9A4653A0-A047-4469-8AE5-C1EC7BD3A5B8}" presName="Name10" presStyleLbl="parChTrans1D2" presStyleIdx="3" presStyleCnt="4"/>
      <dgm:spPr/>
    </dgm:pt>
    <dgm:pt modelId="{9FE644DE-6CCF-4B40-BB7A-E82E4D31CE84}" type="pres">
      <dgm:prSet presAssocID="{66C8223A-18CB-4599-9FF5-2C0D4F98C090}" presName="hierRoot2" presStyleCnt="0"/>
      <dgm:spPr/>
    </dgm:pt>
    <dgm:pt modelId="{FD30D32C-5C18-4F00-9F47-0C07DABAF952}" type="pres">
      <dgm:prSet presAssocID="{66C8223A-18CB-4599-9FF5-2C0D4F98C090}" presName="composite2" presStyleCnt="0"/>
      <dgm:spPr/>
    </dgm:pt>
    <dgm:pt modelId="{05F468D1-A216-4578-9137-D48ABCB84E63}" type="pres">
      <dgm:prSet presAssocID="{66C8223A-18CB-4599-9FF5-2C0D4F98C090}" presName="background2" presStyleLbl="node2" presStyleIdx="3" presStyleCnt="4"/>
      <dgm:spPr/>
    </dgm:pt>
    <dgm:pt modelId="{99973108-436B-4E39-BDA6-1CE6D05DB24C}" type="pres">
      <dgm:prSet presAssocID="{66C8223A-18CB-4599-9FF5-2C0D4F98C090}" presName="text2" presStyleLbl="fgAcc2" presStyleIdx="3" presStyleCnt="4">
        <dgm:presLayoutVars>
          <dgm:chPref val="3"/>
        </dgm:presLayoutVars>
      </dgm:prSet>
      <dgm:spPr/>
    </dgm:pt>
    <dgm:pt modelId="{0AC4E82A-8A6F-4D35-B68C-2130AD1AA6FD}" type="pres">
      <dgm:prSet presAssocID="{66C8223A-18CB-4599-9FF5-2C0D4F98C090}" presName="hierChild3" presStyleCnt="0"/>
      <dgm:spPr/>
    </dgm:pt>
  </dgm:ptLst>
  <dgm:cxnLst>
    <dgm:cxn modelId="{BE76F009-F497-434D-B1D1-4DF2E3892063}" srcId="{5F76A6E6-2254-4AC2-87C1-015F2B31E0E7}" destId="{A05E8791-139D-49BD-80F5-425C27B536DC}" srcOrd="2" destOrd="0" parTransId="{B0299996-2948-45E0-9E80-9E3E63023F69}" sibTransId="{2CD32DB4-955B-4DB6-8E33-70FED060C49E}"/>
    <dgm:cxn modelId="{E61E9C0A-2899-4C8C-8AF7-7B0A3559C9C4}" srcId="{5F76A6E6-2254-4AC2-87C1-015F2B31E0E7}" destId="{66C8223A-18CB-4599-9FF5-2C0D4F98C090}" srcOrd="3" destOrd="0" parTransId="{9A4653A0-A047-4469-8AE5-C1EC7BD3A5B8}" sibTransId="{768532C2-3963-47BF-AA97-D9477EA34578}"/>
    <dgm:cxn modelId="{FD37F721-314D-4992-B9BB-9DB3961A2F6A}" type="presOf" srcId="{5F76A6E6-2254-4AC2-87C1-015F2B31E0E7}" destId="{E2F291DA-E6D6-4FA6-A2A0-054942B04F15}" srcOrd="0" destOrd="0" presId="urn:microsoft.com/office/officeart/2005/8/layout/hierarchy1"/>
    <dgm:cxn modelId="{AF1E262C-9DFF-4700-BD4B-4326721A7D3F}" type="presOf" srcId="{6E6EE2BC-CBB3-4A10-A426-F290F927D9AC}" destId="{A2FA414B-0195-473B-8F91-79D32F6D2325}" srcOrd="0" destOrd="0" presId="urn:microsoft.com/office/officeart/2005/8/layout/hierarchy1"/>
    <dgm:cxn modelId="{14CD9E52-4DE1-40CF-812B-248C38E51439}" srcId="{7314D16F-5B41-4401-A5AD-D47955412993}" destId="{5F76A6E6-2254-4AC2-87C1-015F2B31E0E7}" srcOrd="0" destOrd="0" parTransId="{7D9F02EA-C5C0-441B-AB28-69A435E47BB8}" sibTransId="{4A1C77D8-48E2-4E1B-809B-7888C2FD3898}"/>
    <dgm:cxn modelId="{838EEB8C-F665-42C5-8A07-3B9F497F4224}" type="presOf" srcId="{9A4653A0-A047-4469-8AE5-C1EC7BD3A5B8}" destId="{65A560DA-0C63-4CD4-9F3E-00B7F07FAF57}" srcOrd="0" destOrd="0" presId="urn:microsoft.com/office/officeart/2005/8/layout/hierarchy1"/>
    <dgm:cxn modelId="{D6D00491-16B3-4012-9A1D-441B10BDF71F}" type="presOf" srcId="{B0299996-2948-45E0-9E80-9E3E63023F69}" destId="{C41638AC-ABB3-4DA7-AC33-0641B57FCBB5}" srcOrd="0" destOrd="0" presId="urn:microsoft.com/office/officeart/2005/8/layout/hierarchy1"/>
    <dgm:cxn modelId="{52A0359C-2029-4463-AD98-A8FC7BB2C236}" type="presOf" srcId="{7314D16F-5B41-4401-A5AD-D47955412993}" destId="{379C433C-BECE-4C4B-A941-FAB598E4E655}" srcOrd="0" destOrd="0" presId="urn:microsoft.com/office/officeart/2005/8/layout/hierarchy1"/>
    <dgm:cxn modelId="{A3415FB7-4CB9-4020-B387-78CA1B7BF1D2}" type="presOf" srcId="{989176F4-9EED-43EF-B8FF-336C9A63F882}" destId="{B5B9AAB7-A7BA-41B4-898F-AEE95F9A0D86}" srcOrd="0" destOrd="0" presId="urn:microsoft.com/office/officeart/2005/8/layout/hierarchy1"/>
    <dgm:cxn modelId="{D11883B8-C27E-41A2-9CD2-731CCAB8A63B}" type="presOf" srcId="{66C8223A-18CB-4599-9FF5-2C0D4F98C090}" destId="{99973108-436B-4E39-BDA6-1CE6D05DB24C}" srcOrd="0" destOrd="0" presId="urn:microsoft.com/office/officeart/2005/8/layout/hierarchy1"/>
    <dgm:cxn modelId="{BC808BBB-84DF-4900-84ED-9E51A6431A05}" type="presOf" srcId="{9CCEC435-31D4-4979-9144-1D1E2DADFDCE}" destId="{4CC75AB5-4C33-4947-8E92-B36834F13D15}" srcOrd="0" destOrd="0" presId="urn:microsoft.com/office/officeart/2005/8/layout/hierarchy1"/>
    <dgm:cxn modelId="{4DAE95C5-5359-4D1E-B048-664572C3C98E}" type="presOf" srcId="{A05E8791-139D-49BD-80F5-425C27B536DC}" destId="{D9214B8B-40BC-4C7E-A4A2-1544175F10FD}" srcOrd="0" destOrd="0" presId="urn:microsoft.com/office/officeart/2005/8/layout/hierarchy1"/>
    <dgm:cxn modelId="{D5E8FED5-B056-4DE2-914C-7936D5958EF0}" srcId="{5F76A6E6-2254-4AC2-87C1-015F2B31E0E7}" destId="{989176F4-9EED-43EF-B8FF-336C9A63F882}" srcOrd="0" destOrd="0" parTransId="{BD2779E6-C84E-415F-AAE7-C49B9E2B26A4}" sibTransId="{90B94F06-D8A3-4808-B742-1EF9262A845C}"/>
    <dgm:cxn modelId="{95F422DA-A20D-47C8-9D2E-285224C004E1}" type="presOf" srcId="{BD2779E6-C84E-415F-AAE7-C49B9E2B26A4}" destId="{2B651945-54A4-4D09-850B-BC72110EEB29}" srcOrd="0" destOrd="0" presId="urn:microsoft.com/office/officeart/2005/8/layout/hierarchy1"/>
    <dgm:cxn modelId="{9B54D1F6-EF34-4C4E-BAC0-74EEFAA3F8EC}" srcId="{5F76A6E6-2254-4AC2-87C1-015F2B31E0E7}" destId="{6E6EE2BC-CBB3-4A10-A426-F290F927D9AC}" srcOrd="1" destOrd="0" parTransId="{9CCEC435-31D4-4979-9144-1D1E2DADFDCE}" sibTransId="{B986CC7D-2F1B-42B8-9E15-916F2FB2C1D8}"/>
    <dgm:cxn modelId="{5D033D21-3D14-4B87-B49E-8883D0131D40}" type="presParOf" srcId="{379C433C-BECE-4C4B-A941-FAB598E4E655}" destId="{42AC291C-6992-4B91-A354-FDE789A85858}" srcOrd="0" destOrd="0" presId="urn:microsoft.com/office/officeart/2005/8/layout/hierarchy1"/>
    <dgm:cxn modelId="{1008119F-1E6A-44E4-9B74-DA268C8386E0}" type="presParOf" srcId="{42AC291C-6992-4B91-A354-FDE789A85858}" destId="{B4220661-AF9A-4C55-84D3-ABD8D9745EA9}" srcOrd="0" destOrd="0" presId="urn:microsoft.com/office/officeart/2005/8/layout/hierarchy1"/>
    <dgm:cxn modelId="{CF5E3F87-C92F-4614-900F-6219DE1E0945}" type="presParOf" srcId="{B4220661-AF9A-4C55-84D3-ABD8D9745EA9}" destId="{E74956B9-9ECC-49A5-86EE-D1BBBB80DBFA}" srcOrd="0" destOrd="0" presId="urn:microsoft.com/office/officeart/2005/8/layout/hierarchy1"/>
    <dgm:cxn modelId="{31526FB8-0345-43D2-AA43-C72033044B0D}" type="presParOf" srcId="{B4220661-AF9A-4C55-84D3-ABD8D9745EA9}" destId="{E2F291DA-E6D6-4FA6-A2A0-054942B04F15}" srcOrd="1" destOrd="0" presId="urn:microsoft.com/office/officeart/2005/8/layout/hierarchy1"/>
    <dgm:cxn modelId="{4BD03C07-ECA9-4C15-A216-0943195325E9}" type="presParOf" srcId="{42AC291C-6992-4B91-A354-FDE789A85858}" destId="{24846E50-12B8-4754-AE1B-AD0051C9828C}" srcOrd="1" destOrd="0" presId="urn:microsoft.com/office/officeart/2005/8/layout/hierarchy1"/>
    <dgm:cxn modelId="{686AFE04-80AF-458B-B87C-3C1082B79F70}" type="presParOf" srcId="{24846E50-12B8-4754-AE1B-AD0051C9828C}" destId="{2B651945-54A4-4D09-850B-BC72110EEB29}" srcOrd="0" destOrd="0" presId="urn:microsoft.com/office/officeart/2005/8/layout/hierarchy1"/>
    <dgm:cxn modelId="{EFD9B14F-A184-4FE7-9E4D-080E5052538C}" type="presParOf" srcId="{24846E50-12B8-4754-AE1B-AD0051C9828C}" destId="{C614EE43-05D7-4198-9B3C-D32E4E3D23BC}" srcOrd="1" destOrd="0" presId="urn:microsoft.com/office/officeart/2005/8/layout/hierarchy1"/>
    <dgm:cxn modelId="{A82657EF-B215-4BF7-B96D-4BBD27095538}" type="presParOf" srcId="{C614EE43-05D7-4198-9B3C-D32E4E3D23BC}" destId="{1B5163A3-938F-4DE7-9BE5-A164A830DDA5}" srcOrd="0" destOrd="0" presId="urn:microsoft.com/office/officeart/2005/8/layout/hierarchy1"/>
    <dgm:cxn modelId="{47E0793C-4454-4A56-A1F8-0682C6D4952A}" type="presParOf" srcId="{1B5163A3-938F-4DE7-9BE5-A164A830DDA5}" destId="{C983A1E3-296D-4BC7-AE0D-A36288C23BCE}" srcOrd="0" destOrd="0" presId="urn:microsoft.com/office/officeart/2005/8/layout/hierarchy1"/>
    <dgm:cxn modelId="{96DCC43B-9626-4913-9FFD-B232886E77B4}" type="presParOf" srcId="{1B5163A3-938F-4DE7-9BE5-A164A830DDA5}" destId="{B5B9AAB7-A7BA-41B4-898F-AEE95F9A0D86}" srcOrd="1" destOrd="0" presId="urn:microsoft.com/office/officeart/2005/8/layout/hierarchy1"/>
    <dgm:cxn modelId="{2D7B7DB0-B9E0-45E1-86CA-BC574C6D537F}" type="presParOf" srcId="{C614EE43-05D7-4198-9B3C-D32E4E3D23BC}" destId="{5A38B759-2AAB-4362-A322-660280B10419}" srcOrd="1" destOrd="0" presId="urn:microsoft.com/office/officeart/2005/8/layout/hierarchy1"/>
    <dgm:cxn modelId="{7F2F7A5A-2D09-4409-A719-BC352B39D88D}" type="presParOf" srcId="{24846E50-12B8-4754-AE1B-AD0051C9828C}" destId="{4CC75AB5-4C33-4947-8E92-B36834F13D15}" srcOrd="2" destOrd="0" presId="urn:microsoft.com/office/officeart/2005/8/layout/hierarchy1"/>
    <dgm:cxn modelId="{995B7AF9-F7B2-45C3-9CE9-A4E27207040D}" type="presParOf" srcId="{24846E50-12B8-4754-AE1B-AD0051C9828C}" destId="{43ED7233-A323-4CFC-BC92-DEA2DD3889F1}" srcOrd="3" destOrd="0" presId="urn:microsoft.com/office/officeart/2005/8/layout/hierarchy1"/>
    <dgm:cxn modelId="{7E5DA7E0-9987-4658-947E-08EAE7BB61E2}" type="presParOf" srcId="{43ED7233-A323-4CFC-BC92-DEA2DD3889F1}" destId="{3C38E54D-D2E2-428C-8D3C-F92AF5FAE11D}" srcOrd="0" destOrd="0" presId="urn:microsoft.com/office/officeart/2005/8/layout/hierarchy1"/>
    <dgm:cxn modelId="{A099EADB-B3A9-4728-9EEE-FC363445DCE2}" type="presParOf" srcId="{3C38E54D-D2E2-428C-8D3C-F92AF5FAE11D}" destId="{B395C335-EB21-459E-A678-5AA4E179AEA9}" srcOrd="0" destOrd="0" presId="urn:microsoft.com/office/officeart/2005/8/layout/hierarchy1"/>
    <dgm:cxn modelId="{3ED75336-E641-4B4D-AA42-CB0C1F96C7CD}" type="presParOf" srcId="{3C38E54D-D2E2-428C-8D3C-F92AF5FAE11D}" destId="{A2FA414B-0195-473B-8F91-79D32F6D2325}" srcOrd="1" destOrd="0" presId="urn:microsoft.com/office/officeart/2005/8/layout/hierarchy1"/>
    <dgm:cxn modelId="{C888D791-3B44-4AEA-B1EF-851943CCEB39}" type="presParOf" srcId="{43ED7233-A323-4CFC-BC92-DEA2DD3889F1}" destId="{896256DD-2E9D-4609-A179-C17F19F1178E}" srcOrd="1" destOrd="0" presId="urn:microsoft.com/office/officeart/2005/8/layout/hierarchy1"/>
    <dgm:cxn modelId="{AD3079BE-AE71-4D13-BC05-B57ECDA9B824}" type="presParOf" srcId="{24846E50-12B8-4754-AE1B-AD0051C9828C}" destId="{C41638AC-ABB3-4DA7-AC33-0641B57FCBB5}" srcOrd="4" destOrd="0" presId="urn:microsoft.com/office/officeart/2005/8/layout/hierarchy1"/>
    <dgm:cxn modelId="{AE3B9CB8-B3BF-4DFC-93C5-8F7DD1320BEA}" type="presParOf" srcId="{24846E50-12B8-4754-AE1B-AD0051C9828C}" destId="{8FAA196F-2826-42A3-8A40-6CAFA64D8D5B}" srcOrd="5" destOrd="0" presId="urn:microsoft.com/office/officeart/2005/8/layout/hierarchy1"/>
    <dgm:cxn modelId="{FCF5F30B-3439-491A-8A88-5D01C77F1A23}" type="presParOf" srcId="{8FAA196F-2826-42A3-8A40-6CAFA64D8D5B}" destId="{86F7DDCB-B9A6-442A-8B2E-C161E602067C}" srcOrd="0" destOrd="0" presId="urn:microsoft.com/office/officeart/2005/8/layout/hierarchy1"/>
    <dgm:cxn modelId="{1A98BEA6-A410-45D2-95A7-F697C5E1F41F}" type="presParOf" srcId="{86F7DDCB-B9A6-442A-8B2E-C161E602067C}" destId="{79750688-9216-412F-9F2C-F0C4A9F36271}" srcOrd="0" destOrd="0" presId="urn:microsoft.com/office/officeart/2005/8/layout/hierarchy1"/>
    <dgm:cxn modelId="{1F9A4D65-D99D-4CC3-ABED-826B98E97009}" type="presParOf" srcId="{86F7DDCB-B9A6-442A-8B2E-C161E602067C}" destId="{D9214B8B-40BC-4C7E-A4A2-1544175F10FD}" srcOrd="1" destOrd="0" presId="urn:microsoft.com/office/officeart/2005/8/layout/hierarchy1"/>
    <dgm:cxn modelId="{FAD3DE72-CC8A-487D-AE5A-B2B4FBF76E6F}" type="presParOf" srcId="{8FAA196F-2826-42A3-8A40-6CAFA64D8D5B}" destId="{5DE289C1-61E8-4D9A-BE8B-9DAFAAB754BA}" srcOrd="1" destOrd="0" presId="urn:microsoft.com/office/officeart/2005/8/layout/hierarchy1"/>
    <dgm:cxn modelId="{DD9CCF2E-6DE2-4164-8EBF-2D5B5F20BFC2}" type="presParOf" srcId="{24846E50-12B8-4754-AE1B-AD0051C9828C}" destId="{65A560DA-0C63-4CD4-9F3E-00B7F07FAF57}" srcOrd="6" destOrd="0" presId="urn:microsoft.com/office/officeart/2005/8/layout/hierarchy1"/>
    <dgm:cxn modelId="{EE888A98-EB6B-4871-B78A-4BD3030BA4DB}" type="presParOf" srcId="{24846E50-12B8-4754-AE1B-AD0051C9828C}" destId="{9FE644DE-6CCF-4B40-BB7A-E82E4D31CE84}" srcOrd="7" destOrd="0" presId="urn:microsoft.com/office/officeart/2005/8/layout/hierarchy1"/>
    <dgm:cxn modelId="{48E4726C-6994-464F-8613-DF0169849D44}" type="presParOf" srcId="{9FE644DE-6CCF-4B40-BB7A-E82E4D31CE84}" destId="{FD30D32C-5C18-4F00-9F47-0C07DABAF952}" srcOrd="0" destOrd="0" presId="urn:microsoft.com/office/officeart/2005/8/layout/hierarchy1"/>
    <dgm:cxn modelId="{CF3291B0-C2DA-4FE0-B0B3-EAC7017E694A}" type="presParOf" srcId="{FD30D32C-5C18-4F00-9F47-0C07DABAF952}" destId="{05F468D1-A216-4578-9137-D48ABCB84E63}" srcOrd="0" destOrd="0" presId="urn:microsoft.com/office/officeart/2005/8/layout/hierarchy1"/>
    <dgm:cxn modelId="{EB447C16-A8F8-4555-8FCA-7001EC257B4C}" type="presParOf" srcId="{FD30D32C-5C18-4F00-9F47-0C07DABAF952}" destId="{99973108-436B-4E39-BDA6-1CE6D05DB24C}" srcOrd="1" destOrd="0" presId="urn:microsoft.com/office/officeart/2005/8/layout/hierarchy1"/>
    <dgm:cxn modelId="{B83741C1-3637-4198-9DA5-7F469A20DBFE}" type="presParOf" srcId="{9FE644DE-6CCF-4B40-BB7A-E82E4D31CE84}" destId="{0AC4E82A-8A6F-4D35-B68C-2130AD1AA6F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AD08C-A23A-422B-8FC0-3527BB7ECBC0}">
      <dsp:nvSpPr>
        <dsp:cNvPr id="0" name=""/>
        <dsp:cNvSpPr/>
      </dsp:nvSpPr>
      <dsp:spPr>
        <a:xfrm>
          <a:off x="238000" y="992"/>
          <a:ext cx="4193827" cy="266308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8983A-BD6E-400C-9D84-EA420124C0D3}">
      <dsp:nvSpPr>
        <dsp:cNvPr id="0" name=""/>
        <dsp:cNvSpPr/>
      </dsp:nvSpPr>
      <dsp:spPr>
        <a:xfrm>
          <a:off x="703981" y="443674"/>
          <a:ext cx="4193827" cy="2663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/>
            <a:t>Bölüme kayıt yaptırmaya hak kazanan her öğrenciye bir </a:t>
          </a:r>
          <a:r>
            <a:rPr lang="tr-TR" sz="2800" b="1" kern="1200" dirty="0">
              <a:solidFill>
                <a:srgbClr val="FF0000"/>
              </a:solidFill>
            </a:rPr>
            <a:t>akademik danışman </a:t>
          </a:r>
          <a:r>
            <a:rPr lang="tr-TR" sz="2800" b="1" kern="1200" dirty="0"/>
            <a:t>atanır. </a:t>
          </a:r>
          <a:endParaRPr lang="en-US" sz="2800" kern="1200" dirty="0"/>
        </a:p>
      </dsp:txBody>
      <dsp:txXfrm>
        <a:off x="781980" y="521673"/>
        <a:ext cx="4037829" cy="2507082"/>
      </dsp:txXfrm>
    </dsp:sp>
    <dsp:sp modelId="{95D695AE-79CB-4D13-BBE4-84767B984BEB}">
      <dsp:nvSpPr>
        <dsp:cNvPr id="0" name=""/>
        <dsp:cNvSpPr/>
      </dsp:nvSpPr>
      <dsp:spPr>
        <a:xfrm>
          <a:off x="5363790" y="992"/>
          <a:ext cx="4193827" cy="266308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71FE5-9052-4CE9-B419-A948EC13BBA2}">
      <dsp:nvSpPr>
        <dsp:cNvPr id="0" name=""/>
        <dsp:cNvSpPr/>
      </dsp:nvSpPr>
      <dsp:spPr>
        <a:xfrm>
          <a:off x="5829771" y="443674"/>
          <a:ext cx="4193827" cy="2663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/>
            <a:t>Çift Anadal (ÇAP) ve </a:t>
          </a:r>
          <a:r>
            <a:rPr lang="tr-TR" sz="2800" b="1" kern="1200" dirty="0" err="1"/>
            <a:t>Yandal</a:t>
          </a:r>
          <a:r>
            <a:rPr lang="tr-TR" sz="2800" b="1" kern="1200" dirty="0"/>
            <a:t> programlarına kayıtlı öğrenciler için ise, bir </a:t>
          </a:r>
          <a:r>
            <a:rPr lang="tr-TR" sz="2800" b="1" kern="1200" dirty="0">
              <a:solidFill>
                <a:srgbClr val="FF0000"/>
              </a:solidFill>
            </a:rPr>
            <a:t>ÇAP</a:t>
          </a:r>
          <a:r>
            <a:rPr lang="tr-TR" sz="2800" b="1" kern="1200" dirty="0"/>
            <a:t> veya </a:t>
          </a:r>
          <a:r>
            <a:rPr lang="tr-TR" sz="2800" b="1" kern="1200" dirty="0">
              <a:solidFill>
                <a:srgbClr val="FF0000"/>
              </a:solidFill>
            </a:rPr>
            <a:t>YANDAL danışmanı </a:t>
          </a:r>
          <a:r>
            <a:rPr lang="tr-TR" sz="2800" b="1" kern="1200" dirty="0"/>
            <a:t>atanır. </a:t>
          </a:r>
          <a:endParaRPr lang="en-US" sz="2800" kern="1200" dirty="0"/>
        </a:p>
      </dsp:txBody>
      <dsp:txXfrm>
        <a:off x="5907770" y="521673"/>
        <a:ext cx="4037829" cy="2507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560DA-0C63-4CD4-9F3E-00B7F07FAF57}">
      <dsp:nvSpPr>
        <dsp:cNvPr id="0" name=""/>
        <dsp:cNvSpPr/>
      </dsp:nvSpPr>
      <dsp:spPr>
        <a:xfrm>
          <a:off x="4853421" y="1567520"/>
          <a:ext cx="3811115" cy="604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004"/>
              </a:lnTo>
              <a:lnTo>
                <a:pt x="3811115" y="412004"/>
              </a:lnTo>
              <a:lnTo>
                <a:pt x="3811115" y="60458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638AC-ABB3-4DA7-AC33-0641B57FCBB5}">
      <dsp:nvSpPr>
        <dsp:cNvPr id="0" name=""/>
        <dsp:cNvSpPr/>
      </dsp:nvSpPr>
      <dsp:spPr>
        <a:xfrm>
          <a:off x="4853421" y="1567520"/>
          <a:ext cx="1270371" cy="604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004"/>
              </a:lnTo>
              <a:lnTo>
                <a:pt x="1270371" y="412004"/>
              </a:lnTo>
              <a:lnTo>
                <a:pt x="1270371" y="60458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75AB5-4C33-4947-8E92-B36834F13D15}">
      <dsp:nvSpPr>
        <dsp:cNvPr id="0" name=""/>
        <dsp:cNvSpPr/>
      </dsp:nvSpPr>
      <dsp:spPr>
        <a:xfrm>
          <a:off x="3583049" y="1567520"/>
          <a:ext cx="1270371" cy="604581"/>
        </a:xfrm>
        <a:custGeom>
          <a:avLst/>
          <a:gdLst/>
          <a:ahLst/>
          <a:cxnLst/>
          <a:rect l="0" t="0" r="0" b="0"/>
          <a:pathLst>
            <a:path>
              <a:moveTo>
                <a:pt x="1270371" y="0"/>
              </a:moveTo>
              <a:lnTo>
                <a:pt x="1270371" y="412004"/>
              </a:lnTo>
              <a:lnTo>
                <a:pt x="0" y="412004"/>
              </a:lnTo>
              <a:lnTo>
                <a:pt x="0" y="60458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51945-54A4-4D09-850B-BC72110EEB29}">
      <dsp:nvSpPr>
        <dsp:cNvPr id="0" name=""/>
        <dsp:cNvSpPr/>
      </dsp:nvSpPr>
      <dsp:spPr>
        <a:xfrm>
          <a:off x="1042306" y="1567520"/>
          <a:ext cx="3811115" cy="604581"/>
        </a:xfrm>
        <a:custGeom>
          <a:avLst/>
          <a:gdLst/>
          <a:ahLst/>
          <a:cxnLst/>
          <a:rect l="0" t="0" r="0" b="0"/>
          <a:pathLst>
            <a:path>
              <a:moveTo>
                <a:pt x="3811115" y="0"/>
              </a:moveTo>
              <a:lnTo>
                <a:pt x="3811115" y="412004"/>
              </a:lnTo>
              <a:lnTo>
                <a:pt x="0" y="412004"/>
              </a:lnTo>
              <a:lnTo>
                <a:pt x="0" y="60458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56B9-9ECC-49A5-86EE-D1BBBB80DBFA}">
      <dsp:nvSpPr>
        <dsp:cNvPr id="0" name=""/>
        <dsp:cNvSpPr/>
      </dsp:nvSpPr>
      <dsp:spPr>
        <a:xfrm>
          <a:off x="3814026" y="247489"/>
          <a:ext cx="2078790" cy="1320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F291DA-E6D6-4FA6-A2A0-054942B04F15}">
      <dsp:nvSpPr>
        <dsp:cNvPr id="0" name=""/>
        <dsp:cNvSpPr/>
      </dsp:nvSpPr>
      <dsp:spPr>
        <a:xfrm>
          <a:off x="4045003" y="466916"/>
          <a:ext cx="2078790" cy="132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 err="1"/>
            <a:t>Akademik</a:t>
          </a:r>
          <a:r>
            <a:rPr lang="en-GB" sz="1600" b="1" kern="1200" dirty="0"/>
            <a:t> </a:t>
          </a:r>
          <a:r>
            <a:rPr lang="tr-TR" sz="1600" b="1" kern="1200" dirty="0"/>
            <a:t>b</a:t>
          </a:r>
          <a:r>
            <a:rPr lang="en-GB" sz="1600" b="1" kern="1200" dirty="0" err="1"/>
            <a:t>ilgi</a:t>
          </a:r>
          <a:r>
            <a:rPr lang="en-GB" sz="1600" b="1" kern="1200" dirty="0"/>
            <a:t> </a:t>
          </a:r>
          <a:r>
            <a:rPr lang="en-GB" sz="1600" b="1" kern="1200" dirty="0" err="1"/>
            <a:t>alanında</a:t>
          </a:r>
          <a:r>
            <a:rPr lang="en-GB" sz="1600" b="1" kern="1200" dirty="0"/>
            <a:t>, </a:t>
          </a:r>
          <a:r>
            <a:rPr lang="en-GB" sz="1600" b="1" kern="1200" dirty="0" err="1"/>
            <a:t>danışmanlı</a:t>
          </a:r>
          <a:r>
            <a:rPr lang="tr-TR" sz="1600" b="1" kern="1200" dirty="0" err="1"/>
            <a:t>ğınızdaki</a:t>
          </a:r>
          <a:r>
            <a:rPr lang="en-GB" sz="1600" b="1" kern="1200" dirty="0"/>
            <a:t> </a:t>
          </a:r>
          <a:r>
            <a:rPr lang="en-GB" sz="1600" b="1" kern="1200" dirty="0" err="1"/>
            <a:t>öğrencilerin</a:t>
          </a:r>
          <a:r>
            <a:rPr lang="en-GB" sz="1600" b="1" kern="1200" dirty="0"/>
            <a:t>:</a:t>
          </a:r>
          <a:endParaRPr lang="en-US" sz="1600" kern="1200" dirty="0"/>
        </a:p>
      </dsp:txBody>
      <dsp:txXfrm>
        <a:off x="4083665" y="505578"/>
        <a:ext cx="2001466" cy="1242707"/>
      </dsp:txXfrm>
    </dsp:sp>
    <dsp:sp modelId="{C983A1E3-296D-4BC7-AE0D-A36288C23BCE}">
      <dsp:nvSpPr>
        <dsp:cNvPr id="0" name=""/>
        <dsp:cNvSpPr/>
      </dsp:nvSpPr>
      <dsp:spPr>
        <a:xfrm>
          <a:off x="2911" y="2172102"/>
          <a:ext cx="2078790" cy="1320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B9AAB7-A7BA-41B4-898F-AEE95F9A0D86}">
      <dsp:nvSpPr>
        <dsp:cNvPr id="0" name=""/>
        <dsp:cNvSpPr/>
      </dsp:nvSpPr>
      <dsp:spPr>
        <a:xfrm>
          <a:off x="233888" y="2391530"/>
          <a:ext cx="2078790" cy="132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 err="1"/>
            <a:t>Akademik</a:t>
          </a:r>
          <a:r>
            <a:rPr lang="en-GB" sz="1600" b="1" kern="1200" dirty="0"/>
            <a:t> </a:t>
          </a:r>
          <a:r>
            <a:rPr lang="en-GB" sz="1600" b="1" kern="1200" dirty="0" err="1"/>
            <a:t>durumlarını</a:t>
          </a:r>
          <a:endParaRPr lang="en-US" sz="1600" kern="1200" dirty="0"/>
        </a:p>
      </dsp:txBody>
      <dsp:txXfrm>
        <a:off x="272550" y="2430192"/>
        <a:ext cx="2001466" cy="1242707"/>
      </dsp:txXfrm>
    </dsp:sp>
    <dsp:sp modelId="{B395C335-EB21-459E-A678-5AA4E179AEA9}">
      <dsp:nvSpPr>
        <dsp:cNvPr id="0" name=""/>
        <dsp:cNvSpPr/>
      </dsp:nvSpPr>
      <dsp:spPr>
        <a:xfrm>
          <a:off x="2543654" y="2172102"/>
          <a:ext cx="2078790" cy="1320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FA414B-0195-473B-8F91-79D32F6D2325}">
      <dsp:nvSpPr>
        <dsp:cNvPr id="0" name=""/>
        <dsp:cNvSpPr/>
      </dsp:nvSpPr>
      <dsp:spPr>
        <a:xfrm>
          <a:off x="2774631" y="2391530"/>
          <a:ext cx="2078790" cy="132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 err="1"/>
            <a:t>Aldıkları</a:t>
          </a:r>
          <a:r>
            <a:rPr lang="en-GB" sz="1600" b="1" kern="1200" dirty="0"/>
            <a:t> </a:t>
          </a:r>
          <a:r>
            <a:rPr lang="en-GB" sz="1600" b="1" kern="1200" dirty="0" err="1"/>
            <a:t>dersleri</a:t>
          </a:r>
          <a:endParaRPr lang="en-US" sz="1600" kern="1200" dirty="0"/>
        </a:p>
      </dsp:txBody>
      <dsp:txXfrm>
        <a:off x="2813293" y="2430192"/>
        <a:ext cx="2001466" cy="1242707"/>
      </dsp:txXfrm>
    </dsp:sp>
    <dsp:sp modelId="{79750688-9216-412F-9F2C-F0C4A9F36271}">
      <dsp:nvSpPr>
        <dsp:cNvPr id="0" name=""/>
        <dsp:cNvSpPr/>
      </dsp:nvSpPr>
      <dsp:spPr>
        <a:xfrm>
          <a:off x="5084398" y="2172102"/>
          <a:ext cx="2078790" cy="1320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214B8B-40BC-4C7E-A4A2-1544175F10FD}">
      <dsp:nvSpPr>
        <dsp:cNvPr id="0" name=""/>
        <dsp:cNvSpPr/>
      </dsp:nvSpPr>
      <dsp:spPr>
        <a:xfrm>
          <a:off x="5315375" y="2391530"/>
          <a:ext cx="2078790" cy="132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 err="1"/>
            <a:t>Tamamlamaları</a:t>
          </a:r>
          <a:r>
            <a:rPr lang="en-GB" sz="1600" b="1" kern="1200" dirty="0"/>
            <a:t> </a:t>
          </a:r>
          <a:r>
            <a:rPr lang="en-GB" sz="1600" b="1" kern="1200" dirty="0" err="1"/>
            <a:t>gereken</a:t>
          </a:r>
          <a:r>
            <a:rPr lang="en-GB" sz="1600" b="1" kern="1200" dirty="0"/>
            <a:t> </a:t>
          </a:r>
          <a:r>
            <a:rPr lang="en-GB" sz="1600" b="1" kern="1200" dirty="0" err="1"/>
            <a:t>dersleri</a:t>
          </a:r>
          <a:endParaRPr lang="en-US" sz="1600" kern="1200" dirty="0"/>
        </a:p>
      </dsp:txBody>
      <dsp:txXfrm>
        <a:off x="5354037" y="2430192"/>
        <a:ext cx="2001466" cy="1242707"/>
      </dsp:txXfrm>
    </dsp:sp>
    <dsp:sp modelId="{05F468D1-A216-4578-9137-D48ABCB84E63}">
      <dsp:nvSpPr>
        <dsp:cNvPr id="0" name=""/>
        <dsp:cNvSpPr/>
      </dsp:nvSpPr>
      <dsp:spPr>
        <a:xfrm>
          <a:off x="7625141" y="2172102"/>
          <a:ext cx="2078790" cy="1320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973108-436B-4E39-BDA6-1CE6D05DB24C}">
      <dsp:nvSpPr>
        <dsp:cNvPr id="0" name=""/>
        <dsp:cNvSpPr/>
      </dsp:nvSpPr>
      <dsp:spPr>
        <a:xfrm>
          <a:off x="7856118" y="2391530"/>
          <a:ext cx="2078790" cy="1320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 err="1"/>
            <a:t>Seçmeli</a:t>
          </a:r>
          <a:r>
            <a:rPr lang="en-GB" sz="1600" b="1" kern="1200" dirty="0"/>
            <a:t> </a:t>
          </a:r>
          <a:r>
            <a:rPr lang="en-GB" sz="1600" b="1" kern="1200" dirty="0" err="1"/>
            <a:t>ders</a:t>
          </a:r>
          <a:r>
            <a:rPr lang="en-GB" sz="1600" b="1" kern="1200" dirty="0"/>
            <a:t> </a:t>
          </a:r>
          <a:r>
            <a:rPr lang="en-GB" sz="1600" b="1" kern="1200" dirty="0" err="1"/>
            <a:t>havuzlarını</a:t>
          </a:r>
          <a:endParaRPr lang="en-US" sz="1600" kern="1200" dirty="0"/>
        </a:p>
      </dsp:txBody>
      <dsp:txXfrm>
        <a:off x="7894780" y="2430192"/>
        <a:ext cx="2001466" cy="1242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AA0E793-54A5-B7FB-A288-B0959B1FD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387745C-EC73-180E-4236-4666230A7D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C7C89A8-B67C-0CAA-62CD-22AB2B30D8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A5C1B9D-81C6-5A34-B004-CFAEC24A7DB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125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8DD39BC-C464-FDFD-DDAE-B6795E88D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45E1991-755F-D1E9-FF6D-C52ABC3FAA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113EA64E-533D-AFD5-B47D-FB1D14034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63299CE-1526-E52D-2ABC-04041A2307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1880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291C98C-80E0-91E0-B907-CACEE49BC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5F917AA-6EFB-E035-BD63-2A6DDD918E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C100602-9357-6233-AF53-E89C8448AA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88D936B7-8746-A09E-CD20-71FA8FDF9C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8867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2AA0903-7A2C-BCE3-1FA3-444EAC463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C951895-E248-A837-A8D9-D3392A3875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2A5674A-97C6-67A3-8CBB-45C475EEE7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42E880E-06D5-2B68-C7C7-7A9531055E0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5559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2439CE3-BE7E-267B-3B62-69A07BFBF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301FED39-EF1F-F41C-7D91-11B035FB87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4E02FC2-8B14-FCC7-DCD2-4514BD3BF3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595ADCD-CA8D-5504-C820-36CDA0C4D83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9508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E0103AE-D1B1-35C7-9D57-93B34A03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B056E740-8340-0E4E-5F7D-0D4CE699F5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FB1F7B6-CA42-B357-CDD9-D8076DA1A6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6CD4ADD-6DC2-B379-CE1B-A9BE2ACD5A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9646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64BCCCC-069B-0011-3CC9-3E624FACE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44EDB7F-8644-CA6B-CD5D-3DF816DFEA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8F47357-D919-0AA8-2BF5-88CBB80B37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2375CBB-18FA-77F8-AA69-CADE4232EE5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41280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C5DDF3-B278-16BD-D520-F78A854B7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F1E932B-9F74-9A67-020F-F75E120131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E0642A7-B3EA-7CCA-5941-4C145F5831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FA5E8E36-DA9D-4B21-12AB-A163221E21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9901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C1B25B0A-7DA4-3B07-897C-4A8F234F2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1236E18-257E-036F-A5EE-0CE333409C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FCFB06FE-3563-619F-741C-E4C0E3FD3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EB1C8E1E-68D9-78C2-0584-FD0200146E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3096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53786A6-45AE-ED3A-ED6F-D02E1507C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9CC4D002-E4D0-A62A-2780-3E6E649848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D179DCC6-74A4-2337-D953-0F72757497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C99EDA75-0C07-BD47-33D4-0C692A04A86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5546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5A0F55D-DE72-BFB5-185E-3DCE13E31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668948F1-7D9E-C918-6EE5-2E8C552A29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51D00D6F-19FD-BBA9-E1F7-7796C16EC7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08B572FD-FEFC-3668-EF35-3D7B67F8483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9906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0AA94ABC-E397-1A9C-8CE7-774CD568A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1ABC8F6B-4525-FADD-E6B1-0AF0BE4061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0FCC9D2-EDE5-D3BB-651D-7D8053E2D5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DC56E875-CDDF-6840-5B33-01402383A54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5607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4AE0B24-80B5-3F6F-A95F-581CA4D0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0464D3DB-52FA-1332-3E4C-6231A8D41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40A9A9F-216C-BEC3-8D58-4E71FFDAB2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A6C12C0-1BFA-CAA8-E5B4-DFB0FE0058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7494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F00A309-3325-ABD0-33F7-0D9A1080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2C8D39D8-31AF-B096-FE70-8BBBCE5AEF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37DA6CB-D375-D729-8C48-5F3BA7B6E8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BA21965-B17F-124C-B8F2-0E088D099D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203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213689-2730-1B1B-38A9-07235999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827E383-BF6C-2C49-8841-188BED52D1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7EE0BCE-154E-BA25-5BD0-A22BC767B0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9EFDBDA-03BF-01B9-B921-DD69A7972D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1189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4F89102-C400-E69A-C30B-B53546B97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AB135565-DB71-D1A0-3B29-74FD1CD15D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3DA65CD9-4822-7D77-C16B-39C26EA85F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313A255-872E-10EA-20AC-C1E0156B7BF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524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0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0703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0400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8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8663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9516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027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5347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7378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0283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185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5549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5220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6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oid@khas.edu.t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ayse.simsek@khas.edu.tr" TargetMode="External"/><Relationship Id="rId4" Type="http://schemas.openxmlformats.org/officeDocument/2006/relationships/hyperlink" Target="mailto:nurgul.akyurek@khas.edu.t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programlar-ve-mufredatla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my.khas.edu.tr/uploads/files/mevzuat/cift-anadal-ve-yandal-yonergesi5.pdf" TargetMode="External"/><Relationship Id="rId4" Type="http://schemas.openxmlformats.org/officeDocument/2006/relationships/hyperlink" Target="https://www.khas.edu.tr/kontenjanla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/>
        </p:nvSpPr>
        <p:spPr>
          <a:xfrm>
            <a:off x="680011" y="1222049"/>
            <a:ext cx="10113666" cy="4540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Üniversitesi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Öğrenci İşleri Direktörlüğü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SPARKS,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Akademik Danışmanlık Süreci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Uygulama Esasları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None/>
            </a:pPr>
            <a:endParaRPr sz="4400" b="1" i="0" u="none" strike="noStrike" cap="none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8AE447-B295-903E-8643-5FA4A90AF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B4D7C-9A87-2564-F002-0485D7AD7E9A}"/>
              </a:ext>
            </a:extLst>
          </p:cNvPr>
          <p:cNvSpPr txBox="1"/>
          <p:nvPr/>
        </p:nvSpPr>
        <p:spPr>
          <a:xfrm>
            <a:off x="1316984" y="944546"/>
            <a:ext cx="5715917" cy="458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tr-TR" b="1" dirty="0">
                <a:solidFill>
                  <a:srgbClr val="404040"/>
                </a:solidFill>
              </a:rPr>
              <a:t>Mezun olma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  <a:endParaRPr lang="tr-TR" b="1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Calibri" panose="020F0502020204030204" pitchFamily="34" charset="0"/>
              </a:rPr>
              <a:t>Ç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AP mezunu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olabilmek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için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,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öğrenci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önce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anadal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programından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mezun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olmalıdır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Calibri" panose="020F0502020204030204" pitchFamily="34" charset="0"/>
              </a:rPr>
              <a:t>Ç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AP mezunu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olabilmek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için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,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öğrencinin anadal </a:t>
            </a:r>
            <a:r>
              <a:rPr lang="tr-TR" sz="1800" b="0" i="0" u="none" strike="noStrike" baseline="0" dirty="0" err="1">
                <a:latin typeface="Calibri" panose="020F0502020204030204" pitchFamily="34" charset="0"/>
              </a:rPr>
              <a:t>GNO’sunun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en az 2.72 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olması gerekir.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Calibri" panose="020F0502020204030204" pitchFamily="34" charset="0"/>
              </a:rPr>
              <a:t>Ç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AP mezunu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olabilmek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için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,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öğrencinin ÇAP </a:t>
            </a:r>
            <a:r>
              <a:rPr lang="tr-TR" sz="1800" b="0" i="0" u="none" strike="noStrike" baseline="0" dirty="0" err="1">
                <a:latin typeface="Calibri" panose="020F0502020204030204" pitchFamily="34" charset="0"/>
              </a:rPr>
              <a:t>GNO’sunun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en az 2.00 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olması gerekir. 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BECE0FB-D5A7-36BC-35DA-E775C8849CC5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İ</a:t>
            </a: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</a:t>
            </a:r>
            <a:r>
              <a:rPr lang="en-US" sz="3000" b="1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AnadaL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C7C739A-C591-8EFB-435D-0A3821BED5EB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0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6101CC-B441-6080-C222-4C9C5A4CD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2A4918-9100-B30D-A796-E72A5BB6ACA3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tr-TR" b="1" dirty="0">
                <a:solidFill>
                  <a:srgbClr val="404040"/>
                </a:solidFill>
              </a:rPr>
              <a:t>Başvuru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  <a:endParaRPr lang="tr-TR" b="1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Calibri" panose="020F0502020204030204" pitchFamily="34" charset="0"/>
              </a:rPr>
              <a:t>Öğrenci,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en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erken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3.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ve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en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geç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6.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yarıyılının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başında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olmalıdır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  <a:endParaRPr lang="tr-TR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Aldığı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tüm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derslerden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başarılı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endParaRPr lang="tr-TR" b="0" i="0" u="none" strike="noStrike" baseline="0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Calibri" panose="020F0502020204030204" pitchFamily="34" charset="0"/>
              </a:rPr>
              <a:t>GNO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minimum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2.50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olmalıdır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  <a:endParaRPr lang="tr-TR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Yandal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kaydı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silinmiş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öğrenci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yeniden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aynı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yandal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programına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kayıt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yaptıramaz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  <a:endParaRPr lang="tr-TR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Aynı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anda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Ç</a:t>
            </a: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</a:rPr>
              <a:t>AP 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ve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iki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yandal</a:t>
            </a:r>
            <a:r>
              <a:rPr lang="tr-TR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programına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kayıt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olunabilir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82EB7F-4786-EBA3-2343-0E9A43286971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FBB47290-0705-EC6E-55EA-023B7DC78474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67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F31C93D0-5CE3-6250-5F75-B60A1C735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9CE1F3-5293-1191-ECA8-2F47BA00DCDD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en-US" b="1" dirty="0" err="1">
                <a:solidFill>
                  <a:srgbClr val="404040"/>
                </a:solidFill>
              </a:rPr>
              <a:t>Devam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devam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edebilmesi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için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GNO’su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2.29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İki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bu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şartı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sağlayamayan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kaydı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silinir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</a:t>
            </a: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ders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almayan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bu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kaydı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silinir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 </a:t>
            </a: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mezun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ancak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bitiremeyen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öğrencilere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yönetim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kurulu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kararı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ile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fazla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ek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süre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tanınır</a:t>
            </a:r>
            <a:r>
              <a:rPr lang="en-US" dirty="0">
                <a:solidFill>
                  <a:srgbClr val="404040"/>
                </a:solidFill>
              </a:rPr>
              <a:t>.</a:t>
            </a:r>
            <a:endParaRPr lang="en-US" b="0" i="0" u="none" strike="noStrike" baseline="0" dirty="0">
              <a:solidFill>
                <a:srgbClr val="404040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DCF814F-7A2E-4F9D-1F30-141056F9954C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6779419-23D4-52EC-5C1A-6BBC46897159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83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63BBEE8-5FF2-F144-3D5E-4D123D94B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8C197-BC52-8829-9C88-72676995E969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en-US" b="1" dirty="0" err="1">
                <a:solidFill>
                  <a:srgbClr val="404040"/>
                </a:solidFill>
              </a:rPr>
              <a:t>Mezun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olma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  <a:endParaRPr lang="tr-TR" b="1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Anadal</a:t>
            </a:r>
            <a:r>
              <a:rPr lang="tr-TR" dirty="0">
                <a:latin typeface="Calibri" panose="020F0502020204030204" pitchFamily="34" charset="0"/>
              </a:rPr>
              <a:t> p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rogramından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mezun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olan 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ve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yandal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programını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en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az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2.00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ortalamayla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tamamlayan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öğrenciye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sng" strike="noStrike" baseline="0" dirty="0" err="1">
                <a:latin typeface="Calibri" panose="020F0502020204030204" pitchFamily="34" charset="0"/>
              </a:rPr>
              <a:t>yandal</a:t>
            </a:r>
            <a:r>
              <a:rPr lang="tr-TR" sz="1800" b="0" i="0" u="sng" strike="noStrike" baseline="0" dirty="0">
                <a:latin typeface="Calibri" panose="020F0502020204030204" pitchFamily="34" charset="0"/>
              </a:rPr>
              <a:t> </a:t>
            </a:r>
            <a:r>
              <a:rPr lang="tr-TR" u="sng" dirty="0">
                <a:latin typeface="Calibri" panose="020F0502020204030204" pitchFamily="34" charset="0"/>
              </a:rPr>
              <a:t>s</a:t>
            </a:r>
            <a:r>
              <a:rPr lang="en-GB" sz="1800" b="0" i="0" u="sng" strike="noStrike" baseline="0" dirty="0" err="1">
                <a:latin typeface="Calibri" panose="020F0502020204030204" pitchFamily="34" charset="0"/>
              </a:rPr>
              <a:t>ertifikası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GB" sz="1800" b="0" i="0" u="none" strike="noStrike" baseline="0" dirty="0" err="1">
                <a:latin typeface="Calibri" panose="020F0502020204030204" pitchFamily="34" charset="0"/>
              </a:rPr>
              <a:t>verilir</a:t>
            </a:r>
            <a:r>
              <a:rPr lang="en-GB" sz="1800" b="0" i="0" u="none" strike="noStrike" baseline="0" dirty="0">
                <a:latin typeface="Calibri" panose="020F0502020204030204" pitchFamily="34" charset="0"/>
              </a:rPr>
              <a:t>.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endParaRPr lang="tr-TR" b="0" i="0" u="none" strike="noStrike" baseline="0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b="0" i="0" u="none" strike="noStrike" baseline="0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tr-TR" b="0" i="0" u="none" strike="noStrike" baseline="0" dirty="0">
              <a:solidFill>
                <a:srgbClr val="404040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D3292C6-4F63-8CBD-C5DF-B88DA683D4D4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2C4D9E-A88A-D248-1410-EFE583D8310C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87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462F0A47-D896-CF82-5A15-63B5F189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E7588DAB-26AA-938A-85C1-0D96A4478C55}"/>
              </a:ext>
            </a:extLst>
          </p:cNvPr>
          <p:cNvSpPr txBox="1"/>
          <p:nvPr/>
        </p:nvSpPr>
        <p:spPr>
          <a:xfrm>
            <a:off x="2231136" y="467418"/>
            <a:ext cx="7729728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Anadal, Ç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ft anadal ve Yandal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programları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ç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n Ders Saydırma ve Not Transfer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İşlemler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endParaRPr lang="en-US" b="1" kern="1200" cap="all" spc="200" baseline="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A61B44-A65F-52D1-D5E9-80D6276CC176}"/>
              </a:ext>
            </a:extLst>
          </p:cNvPr>
          <p:cNvSpPr txBox="1"/>
          <p:nvPr/>
        </p:nvSpPr>
        <p:spPr>
          <a:xfrm>
            <a:off x="1706244" y="1884009"/>
            <a:ext cx="8779512" cy="35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404040"/>
                </a:solidFill>
                <a:effectLst/>
              </a:rPr>
              <a:t>Anadal</a:t>
            </a:r>
            <a:r>
              <a:rPr lang="tr-TR" sz="2000" b="1" dirty="0">
                <a:solidFill>
                  <a:srgbClr val="404040"/>
                </a:solidFill>
              </a:rPr>
              <a:t>’da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başarıl</a:t>
            </a:r>
            <a:r>
              <a:rPr lang="tr-TR" sz="2000" b="1" dirty="0">
                <a:solidFill>
                  <a:srgbClr val="404040"/>
                </a:solidFill>
                <a:effectLst/>
              </a:rPr>
              <a:t>an 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ve </a:t>
            </a:r>
            <a:r>
              <a:rPr lang="tr-TR" sz="2000" b="1" dirty="0">
                <a:solidFill>
                  <a:srgbClr val="404040"/>
                </a:solidFill>
                <a:effectLst/>
              </a:rPr>
              <a:t>ÇAP’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da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yer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alan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aynı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kod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isim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ve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kredili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 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ortak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dersler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doğrudan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effectLst/>
              </a:rPr>
              <a:t>ÇAP’a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aktarılır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.</a:t>
            </a:r>
            <a:endParaRPr lang="en-US" sz="2000" dirty="0">
              <a:solidFill>
                <a:srgbClr val="FF000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FF0000"/>
                </a:solidFill>
                <a:effectLst/>
              </a:rPr>
              <a:t>Anadal</a:t>
            </a:r>
            <a:r>
              <a:rPr lang="tr-TR" sz="2000" b="1" dirty="0">
                <a:solidFill>
                  <a:srgbClr val="FF0000"/>
                </a:solidFill>
              </a:rPr>
              <a:t>’da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alınan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dersler</a:t>
            </a:r>
            <a:r>
              <a:rPr lang="tr-TR" sz="2000" b="1" dirty="0">
                <a:solidFill>
                  <a:srgbClr val="FF0000"/>
                </a:solidFill>
                <a:effectLst/>
              </a:rPr>
              <a:t>,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öğrencinin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talebi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doğrultusunda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tr-TR" sz="2000" b="1" dirty="0">
                <a:solidFill>
                  <a:srgbClr val="404040"/>
                </a:solidFill>
              </a:rPr>
              <a:t>ÇAP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ve </a:t>
            </a:r>
            <a:r>
              <a:rPr lang="tr-TR" sz="2000" b="1" dirty="0">
                <a:solidFill>
                  <a:srgbClr val="404040"/>
                </a:solidFill>
              </a:rPr>
              <a:t>YANDAL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programına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u="sng" dirty="0" err="1">
                <a:solidFill>
                  <a:srgbClr val="404040"/>
                </a:solidFill>
                <a:effectLst/>
              </a:rPr>
              <a:t>saydırılabilir</a:t>
            </a:r>
            <a:r>
              <a:rPr lang="en-US" sz="2000" b="1" u="sng" dirty="0">
                <a:solidFill>
                  <a:srgbClr val="404040"/>
                </a:solidFill>
                <a:effectLst/>
              </a:rPr>
              <a:t>. </a:t>
            </a:r>
            <a:endParaRPr lang="tr-TR" sz="2000" b="1" u="sng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000" b="1" dirty="0">
                <a:solidFill>
                  <a:srgbClr val="FF0000"/>
                </a:solidFill>
                <a:effectLst/>
              </a:rPr>
              <a:t>ÇA</a:t>
            </a:r>
            <a:r>
              <a:rPr lang="tr-TR" sz="2000" b="1" dirty="0">
                <a:solidFill>
                  <a:srgbClr val="FF0000"/>
                </a:solidFill>
              </a:rPr>
              <a:t>P ve YANDAL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programlarında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alınan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dersler</a:t>
            </a:r>
            <a:r>
              <a:rPr lang="tr-TR" sz="2000" b="1" dirty="0">
                <a:solidFill>
                  <a:srgbClr val="FF0000"/>
                </a:solidFill>
              </a:rPr>
              <a:t>,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öğrencinin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talebi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doğrultusunda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tr-TR" sz="2000" b="1" dirty="0">
                <a:solidFill>
                  <a:srgbClr val="404040"/>
                </a:solidFill>
                <a:effectLst/>
              </a:rPr>
              <a:t>A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nadal</a:t>
            </a:r>
            <a:r>
              <a:rPr lang="tr-TR" sz="2000" b="1" dirty="0">
                <a:solidFill>
                  <a:srgbClr val="404040"/>
                </a:solidFill>
                <a:effectLst/>
              </a:rPr>
              <a:t>’a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u="sng" dirty="0" err="1">
                <a:solidFill>
                  <a:srgbClr val="404040"/>
                </a:solidFill>
                <a:effectLst/>
              </a:rPr>
              <a:t>saydırılabilir</a:t>
            </a:r>
            <a:r>
              <a:rPr lang="en-US" sz="2000" b="1" u="sng" dirty="0">
                <a:solidFill>
                  <a:srgbClr val="404040"/>
                </a:solidFill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404040"/>
                </a:solidFill>
                <a:effectLst/>
              </a:rPr>
              <a:t>Ders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kodu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ve/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veya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kredisi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farklı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olup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içerik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bakımından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eşdeğer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olan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dersler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için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fakülte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</a:rPr>
              <a:t>kararları</a:t>
            </a:r>
            <a:r>
              <a:rPr lang="en-US" sz="2000" b="1" dirty="0">
                <a:solidFill>
                  <a:srgbClr val="FF000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doğrultusunda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saydırma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effectLst/>
              </a:rPr>
              <a:t>işlemi</a:t>
            </a:r>
            <a:r>
              <a:rPr lang="en-US" sz="2000" b="1" dirty="0">
                <a:solidFill>
                  <a:srgbClr val="404040"/>
                </a:solidFill>
                <a:effectLst/>
              </a:rPr>
              <a:t> </a:t>
            </a:r>
            <a:r>
              <a:rPr lang="tr-TR" sz="2000" b="1" dirty="0">
                <a:solidFill>
                  <a:srgbClr val="404040"/>
                </a:solidFill>
                <a:effectLst/>
              </a:rPr>
              <a:t>yapılır.</a:t>
            </a:r>
            <a:endParaRPr lang="en-US" sz="2000" b="1" dirty="0">
              <a:solidFill>
                <a:srgbClr val="404040"/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752CDC9-C84F-C3F6-809F-EE31C189282D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23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53504AF2-8FD4-3BEE-7C52-15BA2C53C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3B65C3-3752-83D9-DD60-8B8C0A1BB4A9}"/>
              </a:ext>
            </a:extLst>
          </p:cNvPr>
          <p:cNvSpPr txBox="1"/>
          <p:nvPr/>
        </p:nvSpPr>
        <p:spPr>
          <a:xfrm>
            <a:off x="2231136" y="467418"/>
            <a:ext cx="7729728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Anadal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, Ç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ft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anadal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ve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Yandal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programları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ç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n Ders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Saydırma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ve Not Transfer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r>
              <a:rPr lang="en-US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İşlemler</a:t>
            </a:r>
            <a:r>
              <a:rPr lang="tr-TR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İ</a:t>
            </a:r>
            <a:endParaRPr lang="en-US" b="1" kern="1200" cap="all" spc="200" baseline="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554A4-D6EA-E7F9-BFBB-A1D4826619D4}"/>
              </a:ext>
            </a:extLst>
          </p:cNvPr>
          <p:cNvSpPr txBox="1"/>
          <p:nvPr/>
        </p:nvSpPr>
        <p:spPr>
          <a:xfrm>
            <a:off x="1706244" y="1843590"/>
            <a:ext cx="8779512" cy="3953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rgbClr val="404040"/>
                </a:solidFill>
              </a:rPr>
              <a:t>Yapılacak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ders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saydırma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işlemlerinin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akademik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takvimde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belirtilen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süre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içinde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talep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edilmesi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gerekir</a:t>
            </a:r>
            <a:r>
              <a:rPr lang="en-GB" sz="2000" b="1" dirty="0">
                <a:solidFill>
                  <a:srgbClr val="404040"/>
                </a:solidFill>
              </a:rPr>
              <a:t>. </a:t>
            </a:r>
            <a:endParaRPr lang="tr-TR" sz="2000" b="1" dirty="0">
              <a:solidFill>
                <a:srgbClr val="404040"/>
              </a:solidFill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rgbClr val="404040"/>
                </a:solidFill>
              </a:rPr>
              <a:t>Yapılacak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ders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saydırma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işlemlerinin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öğrencinin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saydırmak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istediği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programın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müfredatı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ile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uyumlu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olması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gerekir</a:t>
            </a:r>
            <a:r>
              <a:rPr lang="en-GB" sz="2000" b="1" dirty="0">
                <a:solidFill>
                  <a:srgbClr val="404040"/>
                </a:solidFill>
              </a:rPr>
              <a:t>.</a:t>
            </a:r>
            <a:endParaRPr lang="tr-TR" sz="2000" b="1" dirty="0">
              <a:solidFill>
                <a:srgbClr val="404040"/>
              </a:solidFill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2000" b="1" dirty="0">
                <a:solidFill>
                  <a:srgbClr val="404040"/>
                </a:solidFill>
              </a:rPr>
              <a:t>B</a:t>
            </a:r>
            <a:r>
              <a:rPr lang="en-GB" sz="2000" b="1" dirty="0" err="1">
                <a:solidFill>
                  <a:srgbClr val="404040"/>
                </a:solidFill>
              </a:rPr>
              <a:t>aşvurular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MYKHAS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üzerinde</a:t>
            </a:r>
            <a:r>
              <a:rPr lang="tr-TR" sz="2000" b="1" dirty="0">
                <a:solidFill>
                  <a:srgbClr val="404040"/>
                </a:solidFill>
              </a:rPr>
              <a:t>n yapılmaktadır. 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rgbClr val="404040"/>
                </a:solidFill>
              </a:rPr>
              <a:t>Formlar</a:t>
            </a:r>
            <a:r>
              <a:rPr lang="en-GB" sz="2000" b="1" dirty="0">
                <a:solidFill>
                  <a:srgbClr val="404040"/>
                </a:solidFill>
              </a:rPr>
              <a:t> &gt;&gt; </a:t>
            </a:r>
            <a:r>
              <a:rPr lang="en-GB" sz="2000" b="1" dirty="0" err="1">
                <a:solidFill>
                  <a:srgbClr val="404040"/>
                </a:solidFill>
              </a:rPr>
              <a:t>Başvurular</a:t>
            </a:r>
            <a:r>
              <a:rPr lang="en-GB" sz="2000" b="1" dirty="0">
                <a:solidFill>
                  <a:srgbClr val="404040"/>
                </a:solidFill>
              </a:rPr>
              <a:t> &gt;&gt; Ders </a:t>
            </a:r>
            <a:r>
              <a:rPr lang="en-GB" sz="2000" b="1" dirty="0" err="1">
                <a:solidFill>
                  <a:srgbClr val="404040"/>
                </a:solidFill>
              </a:rPr>
              <a:t>Saydırma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Başvuru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Formu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endParaRPr lang="en-US" sz="2000" b="1" dirty="0">
              <a:solidFill>
                <a:srgbClr val="404040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4CDC721-279D-8793-1C86-742ACE4BF8A0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172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9D0D6D70-0CCA-62D2-9511-3E2BE515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20C875D-4F7E-9B32-2540-122F906E0D1E}"/>
              </a:ext>
            </a:extLst>
          </p:cNvPr>
          <p:cNvSpPr txBox="1"/>
          <p:nvPr/>
        </p:nvSpPr>
        <p:spPr>
          <a:xfrm>
            <a:off x="2231136" y="467418"/>
            <a:ext cx="7729728" cy="1188720"/>
          </a:xfrm>
          <a:prstGeom prst="rect">
            <a:avLst/>
          </a:prstGeom>
          <a:solidFill>
            <a:srgbClr val="FFFFFF"/>
          </a:solidFill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KHAS </a:t>
            </a:r>
            <a:r>
              <a:rPr lang="en-US" sz="2400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Kodlu</a:t>
            </a:r>
            <a:r>
              <a:rPr lang="en-US" sz="24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dersler</a:t>
            </a:r>
            <a:r>
              <a:rPr lang="tr-TR" sz="24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4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n çap ders saydırma ve not Transferİ İşlemlerİ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B52D3-2CA0-5984-3D54-CEE9CBC871A6}"/>
              </a:ext>
            </a:extLst>
          </p:cNvPr>
          <p:cNvSpPr txBox="1"/>
          <p:nvPr/>
        </p:nvSpPr>
        <p:spPr>
          <a:xfrm>
            <a:off x="1706062" y="2291262"/>
            <a:ext cx="8779512" cy="2879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1" dirty="0" err="1">
                <a:solidFill>
                  <a:srgbClr val="404040"/>
                </a:solidFill>
              </a:rPr>
              <a:t>Anadal’da</a:t>
            </a:r>
            <a:r>
              <a:rPr lang="tr-TR" b="1" dirty="0">
                <a:solidFill>
                  <a:srgbClr val="404040"/>
                </a:solidFill>
              </a:rPr>
              <a:t> alınan </a:t>
            </a:r>
            <a:r>
              <a:rPr lang="en-GB" b="1" dirty="0">
                <a:solidFill>
                  <a:srgbClr val="404040"/>
                </a:solidFill>
              </a:rPr>
              <a:t>KHAS </a:t>
            </a:r>
            <a:r>
              <a:rPr lang="en-GB" b="1" dirty="0" err="1">
                <a:solidFill>
                  <a:srgbClr val="404040"/>
                </a:solidFill>
              </a:rPr>
              <a:t>kodlu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zorunlu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dersler</a:t>
            </a:r>
            <a:r>
              <a:rPr lang="en-GB" b="1" dirty="0">
                <a:solidFill>
                  <a:srgbClr val="404040"/>
                </a:solidFill>
              </a:rPr>
              <a:t>, </a:t>
            </a:r>
            <a:r>
              <a:rPr lang="tr-TR" b="1" dirty="0">
                <a:solidFill>
                  <a:srgbClr val="404040"/>
                </a:solidFill>
              </a:rPr>
              <a:t>ÇAP </a:t>
            </a:r>
            <a:r>
              <a:rPr lang="en-GB" b="1" dirty="0" err="1">
                <a:solidFill>
                  <a:srgbClr val="404040"/>
                </a:solidFill>
              </a:rPr>
              <a:t>müfredatında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intibak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işlemi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yapılan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derslere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eşdeğer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kabul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edilir</a:t>
            </a:r>
            <a:r>
              <a:rPr lang="en-GB" b="1" dirty="0">
                <a:solidFill>
                  <a:srgbClr val="404040"/>
                </a:solidFill>
              </a:rPr>
              <a:t>.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endParaRPr lang="tr-TR" b="1" dirty="0">
              <a:solidFill>
                <a:srgbClr val="404040"/>
              </a:solidFill>
            </a:endParaRPr>
          </a:p>
          <a:p>
            <a:pPr indent="-228600" defTabSz="9144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1" dirty="0" err="1">
                <a:solidFill>
                  <a:srgbClr val="404040"/>
                </a:solidFill>
              </a:rPr>
              <a:t>Anadal’da</a:t>
            </a:r>
            <a:r>
              <a:rPr lang="tr-TR" b="1" dirty="0">
                <a:solidFill>
                  <a:srgbClr val="404040"/>
                </a:solidFill>
              </a:rPr>
              <a:t> alınan </a:t>
            </a:r>
            <a:r>
              <a:rPr lang="en-GB" b="1" dirty="0">
                <a:solidFill>
                  <a:srgbClr val="404040"/>
                </a:solidFill>
              </a:rPr>
              <a:t>KHAS </a:t>
            </a:r>
            <a:r>
              <a:rPr lang="en-GB" b="1" dirty="0" err="1">
                <a:solidFill>
                  <a:srgbClr val="404040"/>
                </a:solidFill>
              </a:rPr>
              <a:t>kodlu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zorunlu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derslerin</a:t>
            </a:r>
            <a:r>
              <a:rPr lang="en-GB" b="1" dirty="0">
                <a:solidFill>
                  <a:srgbClr val="404040"/>
                </a:solidFill>
              </a:rPr>
              <a:t>, </a:t>
            </a:r>
            <a:r>
              <a:rPr lang="tr-TR" b="1" dirty="0">
                <a:solidFill>
                  <a:srgbClr val="404040"/>
                </a:solidFill>
              </a:rPr>
              <a:t>ÇAP </a:t>
            </a:r>
            <a:r>
              <a:rPr lang="en-GB" b="1" dirty="0" err="1">
                <a:solidFill>
                  <a:srgbClr val="404040"/>
                </a:solidFill>
              </a:rPr>
              <a:t>müfredatında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bulunmaması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halinde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ise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öğrencinin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talebi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doğrultusunda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u="sng" dirty="0">
                <a:solidFill>
                  <a:srgbClr val="404040"/>
                </a:solidFill>
              </a:rPr>
              <a:t>“</a:t>
            </a:r>
            <a:r>
              <a:rPr lang="en-GB" b="1" u="sng" dirty="0" err="1">
                <a:solidFill>
                  <a:srgbClr val="404040"/>
                </a:solidFill>
              </a:rPr>
              <a:t>Serbest</a:t>
            </a:r>
            <a:r>
              <a:rPr lang="en-GB" b="1" u="sng" dirty="0">
                <a:solidFill>
                  <a:srgbClr val="404040"/>
                </a:solidFill>
              </a:rPr>
              <a:t> </a:t>
            </a:r>
            <a:r>
              <a:rPr lang="en-GB" b="1" u="sng" dirty="0" err="1">
                <a:solidFill>
                  <a:srgbClr val="404040"/>
                </a:solidFill>
              </a:rPr>
              <a:t>Seçmeli</a:t>
            </a:r>
            <a:r>
              <a:rPr lang="en-GB" b="1" u="sng" dirty="0">
                <a:solidFill>
                  <a:srgbClr val="404040"/>
                </a:solidFill>
              </a:rPr>
              <a:t>” </a:t>
            </a:r>
            <a:r>
              <a:rPr lang="en-GB" b="1" u="sng" dirty="0" err="1">
                <a:solidFill>
                  <a:srgbClr val="404040"/>
                </a:solidFill>
              </a:rPr>
              <a:t>veya</a:t>
            </a:r>
            <a:r>
              <a:rPr lang="en-GB" b="1" u="sng" dirty="0">
                <a:solidFill>
                  <a:srgbClr val="404040"/>
                </a:solidFill>
              </a:rPr>
              <a:t> “Alan </a:t>
            </a:r>
            <a:r>
              <a:rPr lang="en-GB" b="1" u="sng" dirty="0" err="1">
                <a:solidFill>
                  <a:srgbClr val="404040"/>
                </a:solidFill>
              </a:rPr>
              <a:t>Seçmeli</a:t>
            </a:r>
            <a:r>
              <a:rPr lang="en-GB" b="1" u="sng" dirty="0">
                <a:solidFill>
                  <a:srgbClr val="404040"/>
                </a:solidFill>
              </a:rPr>
              <a:t>”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ders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olarak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FF0000"/>
                </a:solidFill>
              </a:rPr>
              <a:t>eşdeğer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kabul</a:t>
            </a:r>
            <a:r>
              <a:rPr lang="en-GB" b="1" dirty="0">
                <a:solidFill>
                  <a:srgbClr val="404040"/>
                </a:solidFill>
              </a:rPr>
              <a:t> </a:t>
            </a:r>
            <a:r>
              <a:rPr lang="en-GB" b="1" dirty="0" err="1">
                <a:solidFill>
                  <a:srgbClr val="404040"/>
                </a:solidFill>
              </a:rPr>
              <a:t>edilir</a:t>
            </a:r>
            <a:r>
              <a:rPr lang="en-GB" b="1" dirty="0">
                <a:solidFill>
                  <a:srgbClr val="404040"/>
                </a:solidFill>
              </a:rPr>
              <a:t>.</a:t>
            </a: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52823F3-F183-1FB9-7A08-4EEF32AF7E28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74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B18B26-277A-B0DF-0A84-FBCC608A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45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84E2D16-E071-F087-23D1-46B82BA39035}"/>
              </a:ext>
            </a:extLst>
          </p:cNvPr>
          <p:cNvSpPr txBox="1"/>
          <p:nvPr/>
        </p:nvSpPr>
        <p:spPr>
          <a:xfrm>
            <a:off x="2231136" y="467418"/>
            <a:ext cx="7729728" cy="1188720"/>
          </a:xfrm>
          <a:prstGeom prst="ellipse">
            <a:avLst/>
          </a:prstGeom>
          <a:solidFill>
            <a:srgbClr val="FFFFFF"/>
          </a:solidFill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  <a:sym typeface="Calibri"/>
              </a:rPr>
              <a:t>İlet</a:t>
            </a:r>
            <a:r>
              <a:rPr lang="tr-TR" sz="28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  <a:sym typeface="Calibri"/>
              </a:rPr>
              <a:t>işi</a:t>
            </a:r>
            <a:r>
              <a:rPr lang="en-US" sz="2800" b="1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  <a:sym typeface="Calibri"/>
              </a:rPr>
              <a:t>m</a:t>
            </a:r>
            <a:endParaRPr lang="en-US" sz="2800" b="1" kern="1200" cap="all" spc="200" baseline="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FA474068-17BB-C34D-22F2-05E0D099E609}"/>
              </a:ext>
            </a:extLst>
          </p:cNvPr>
          <p:cNvSpPr txBox="1"/>
          <p:nvPr/>
        </p:nvSpPr>
        <p:spPr>
          <a:xfrm>
            <a:off x="1706062" y="1493772"/>
            <a:ext cx="9423710" cy="3870455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4000" b="1" u="sng" dirty="0">
                <a:solidFill>
                  <a:srgbClr val="404040"/>
                </a:solidFill>
                <a:effectLst/>
              </a:rPr>
              <a:t>Öğrenci İşleri Direktörlüğü İletişim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404040"/>
                </a:solidFill>
                <a:effectLst/>
              </a:rPr>
              <a:t>Telefon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 0212 4</a:t>
            </a:r>
            <a:r>
              <a:rPr lang="tr-TR" sz="4000" b="1" dirty="0">
                <a:solidFill>
                  <a:srgbClr val="404040"/>
                </a:solidFill>
                <a:effectLst/>
              </a:rPr>
              <a:t>4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1 </a:t>
            </a:r>
            <a:r>
              <a:rPr lang="tr-TR" sz="4000" b="1" dirty="0">
                <a:solidFill>
                  <a:srgbClr val="404040"/>
                </a:solidFill>
                <a:effectLst/>
              </a:rPr>
              <a:t>47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tr-TR" sz="4000" b="1">
                <a:solidFill>
                  <a:srgbClr val="404040"/>
                </a:solidFill>
                <a:effectLst/>
              </a:rPr>
              <a:t>24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404040"/>
                </a:solidFill>
                <a:effectLst/>
              </a:rPr>
              <a:t>e-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posta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 </a:t>
            </a:r>
            <a:r>
              <a:rPr lang="en-US" sz="4000" b="1" u="sng" dirty="0">
                <a:solidFill>
                  <a:srgbClr val="404040"/>
                </a:solidFill>
                <a:effectLst/>
                <a:hlinkClick r:id="rId3"/>
              </a:rPr>
              <a:t>oid@khas.edu.tr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4000" b="1" dirty="0">
              <a:solidFill>
                <a:srgbClr val="404040"/>
              </a:solidFill>
              <a:effectLst/>
            </a:endParaRPr>
          </a:p>
          <a:p>
            <a:pPr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</a:pPr>
            <a:r>
              <a:rPr lang="en-US" sz="4000" b="1" u="sng" dirty="0">
                <a:solidFill>
                  <a:srgbClr val="404040"/>
                </a:solidFill>
                <a:effectLst/>
              </a:rPr>
              <a:t>Öğrenci İşleri </a:t>
            </a:r>
            <a:r>
              <a:rPr lang="en-US" sz="4000" b="1" u="sng" dirty="0" err="1">
                <a:solidFill>
                  <a:srgbClr val="404040"/>
                </a:solidFill>
                <a:effectLst/>
              </a:rPr>
              <a:t>Fakülte</a:t>
            </a:r>
            <a:r>
              <a:rPr lang="en-US" sz="4000" b="1" u="sng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u="sng" dirty="0" err="1">
                <a:solidFill>
                  <a:srgbClr val="404040"/>
                </a:solidFill>
                <a:effectLst/>
              </a:rPr>
              <a:t>Sorumluları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404040"/>
                </a:solidFill>
                <a:effectLst/>
              </a:rPr>
              <a:t>NURGÜL AKYÜREK /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Dahili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 1164 / e-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posta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 </a:t>
            </a:r>
            <a:r>
              <a:rPr lang="en-US" sz="4000" b="1" i="0" u="none" strike="noStrike" dirty="0">
                <a:solidFill>
                  <a:srgbClr val="404040"/>
                </a:solidFill>
                <a:effectLst/>
                <a:hlinkClick r:id="rId4"/>
              </a:rPr>
              <a:t>nurgul.akyurek@khas.edu.tr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404040"/>
                </a:solidFill>
                <a:effectLst/>
              </a:rPr>
              <a:t>Hukuk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Fakültesi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, 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404040"/>
                </a:solidFill>
                <a:effectLst/>
              </a:rPr>
              <a:t>İktisadi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,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İdari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ve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Sosyal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Bilimler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Fakültesi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404040"/>
                </a:solidFill>
                <a:effectLst/>
              </a:rPr>
              <a:t>AYŞE ŞİMŞEK /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Dahili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 1154 </a:t>
            </a:r>
            <a:r>
              <a:rPr lang="en-US" sz="4000" b="1" dirty="0">
                <a:solidFill>
                  <a:srgbClr val="404040"/>
                </a:solidFill>
              </a:rPr>
              <a:t>/ 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e-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posta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: </a:t>
            </a:r>
            <a:r>
              <a:rPr lang="en-US" sz="4000" b="1" i="0" u="none" strike="noStrike" dirty="0">
                <a:solidFill>
                  <a:srgbClr val="404040"/>
                </a:solidFill>
                <a:effectLst/>
                <a:hlinkClick r:id="rId5"/>
              </a:rPr>
              <a:t>ayse.simsek@khas.edu.tr</a:t>
            </a:r>
            <a:endParaRPr lang="en-US" sz="4000" b="1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404040"/>
                </a:solidFill>
                <a:effectLst/>
              </a:rPr>
              <a:t>İletişim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Fakültesi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, 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404040"/>
                </a:solidFill>
                <a:effectLst/>
              </a:rPr>
              <a:t>Mühendislik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ve Doğa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Bilimleri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Fakültesi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, 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404040"/>
                </a:solidFill>
                <a:effectLst/>
              </a:rPr>
              <a:t>Sanat ve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Tasarım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404040"/>
                </a:solidFill>
                <a:effectLst/>
              </a:rPr>
              <a:t>Fakültesi</a:t>
            </a:r>
            <a:r>
              <a:rPr lang="en-US" sz="4000" b="1" dirty="0">
                <a:solidFill>
                  <a:srgbClr val="404040"/>
                </a:solidFill>
                <a:effectLst/>
              </a:rPr>
              <a:t>)</a:t>
            </a: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700" dirty="0">
              <a:solidFill>
                <a:srgbClr val="404040"/>
              </a:solidFill>
              <a:effectLst/>
            </a:endParaRPr>
          </a:p>
          <a:p>
            <a:pPr indent="-228600" defTabSz="914400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700" dirty="0">
              <a:solidFill>
                <a:srgbClr val="40404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65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6C4634B1-9A44-7D43-2BF3-EFB2C186A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00753E28-0CDD-6C4A-23AB-131AD54D1ACE}"/>
              </a:ext>
            </a:extLst>
          </p:cNvPr>
          <p:cNvSpPr txBox="1"/>
          <p:nvPr/>
        </p:nvSpPr>
        <p:spPr>
          <a:xfrm>
            <a:off x="2231136" y="964692"/>
            <a:ext cx="7729728" cy="1188720"/>
          </a:xfrm>
          <a:prstGeom prst="rect">
            <a:avLst/>
          </a:prstGeom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Anadal</a:t>
            </a:r>
            <a:r>
              <a:rPr lang="en-US" sz="24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/ </a:t>
            </a:r>
            <a:r>
              <a:rPr lang="en-US" sz="24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Çİft</a:t>
            </a:r>
            <a:r>
              <a:rPr lang="en-US" sz="24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Anadal</a:t>
            </a:r>
            <a:r>
              <a:rPr lang="en-US" sz="24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/ </a:t>
            </a:r>
            <a:r>
              <a:rPr lang="en-US" sz="24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Yandal</a:t>
            </a:r>
            <a:r>
              <a:rPr lang="en-US" sz="24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Program </a:t>
            </a:r>
            <a:r>
              <a:rPr lang="en-US" sz="24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Danışmanı</a:t>
            </a:r>
            <a:endParaRPr lang="en-US" sz="24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400" cap="all" spc="200" dirty="0">
              <a:solidFill>
                <a:srgbClr val="262626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BBEAAABD-6A9B-3ABF-18C0-0907B09F30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1919423"/>
              </p:ext>
            </p:extLst>
          </p:nvPr>
        </p:nvGraphicFramePr>
        <p:xfrm>
          <a:off x="965200" y="2638425"/>
          <a:ext cx="10261600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146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793EF9E-5901-9DBC-FF4B-A337B3155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50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8E3A05-75D0-DEAA-0E9C-5EDEC58CD1A7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dirty="0">
              <a:solidFill>
                <a:srgbClr val="404040"/>
              </a:solidFill>
            </a:endParaRPr>
          </a:p>
          <a:p>
            <a:pPr marL="22860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404040"/>
                </a:solidFill>
              </a:rPr>
              <a:t>Tüm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öğrencileri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ekranınızda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toplu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olarak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görebilirsiniz</a:t>
            </a:r>
            <a:r>
              <a:rPr lang="en-US" b="1" dirty="0">
                <a:solidFill>
                  <a:srgbClr val="404040"/>
                </a:solidFill>
              </a:rPr>
              <a:t>. Sol alt </a:t>
            </a:r>
            <a:r>
              <a:rPr lang="en-US" b="1" dirty="0" err="1">
                <a:solidFill>
                  <a:srgbClr val="404040"/>
                </a:solidFill>
              </a:rPr>
              <a:t>köşedeki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u="sng" dirty="0" err="1">
                <a:solidFill>
                  <a:srgbClr val="404040"/>
                </a:solidFill>
              </a:rPr>
              <a:t>üç</a:t>
            </a:r>
            <a:r>
              <a:rPr lang="en-US" b="1" u="sng" dirty="0">
                <a:solidFill>
                  <a:srgbClr val="404040"/>
                </a:solidFill>
              </a:rPr>
              <a:t> </a:t>
            </a:r>
            <a:r>
              <a:rPr lang="en-US" b="1" u="sng" dirty="0" err="1">
                <a:solidFill>
                  <a:srgbClr val="404040"/>
                </a:solidFill>
              </a:rPr>
              <a:t>nokta</a:t>
            </a:r>
            <a:r>
              <a:rPr lang="en-US" b="1" u="sng" dirty="0">
                <a:solidFill>
                  <a:srgbClr val="404040"/>
                </a:solidFill>
              </a:rPr>
              <a:t> </a:t>
            </a:r>
            <a:r>
              <a:rPr lang="en-US" b="1" u="sng" dirty="0" err="1">
                <a:solidFill>
                  <a:srgbClr val="404040"/>
                </a:solidFill>
              </a:rPr>
              <a:t>üzerinden</a:t>
            </a:r>
            <a:r>
              <a:rPr lang="en-US" b="1" u="sng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filtreleme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işlemiyle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yalnızca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görmek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istediğiniz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öğrenci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gruplarını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listeleyebilirsiniz</a:t>
            </a:r>
            <a:r>
              <a:rPr lang="en-US" b="1" dirty="0">
                <a:solidFill>
                  <a:srgbClr val="404040"/>
                </a:solidFill>
              </a:rPr>
              <a:t>. </a:t>
            </a:r>
          </a:p>
          <a:p>
            <a:pPr marL="22860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i="1" dirty="0">
              <a:solidFill>
                <a:srgbClr val="404040"/>
              </a:solidFill>
            </a:endParaRPr>
          </a:p>
          <a:p>
            <a:pPr marL="22860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404040"/>
                </a:solidFill>
              </a:rPr>
              <a:t>Tüm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öğrencilerinizin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transkriptlerini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toplu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olarak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indirebilir</a:t>
            </a:r>
            <a:r>
              <a:rPr lang="en-US" b="1" dirty="0">
                <a:solidFill>
                  <a:srgbClr val="404040"/>
                </a:solidFill>
              </a:rPr>
              <a:t> ve </a:t>
            </a:r>
            <a:r>
              <a:rPr lang="en-US" b="1" dirty="0" err="1">
                <a:solidFill>
                  <a:srgbClr val="404040"/>
                </a:solidFill>
              </a:rPr>
              <a:t>öğrencilere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toplu</a:t>
            </a:r>
            <a:r>
              <a:rPr lang="en-US" b="1" dirty="0">
                <a:solidFill>
                  <a:srgbClr val="FF0000"/>
                </a:solidFill>
              </a:rPr>
              <a:t> e-</a:t>
            </a:r>
            <a:r>
              <a:rPr lang="en-US" b="1" dirty="0" err="1">
                <a:solidFill>
                  <a:srgbClr val="FF0000"/>
                </a:solidFill>
              </a:rPr>
              <a:t>posta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gönderebilirsiniz</a:t>
            </a:r>
            <a:r>
              <a:rPr lang="en-US" b="1" dirty="0">
                <a:solidFill>
                  <a:srgbClr val="404040"/>
                </a:solidFill>
              </a:rPr>
              <a:t>.</a:t>
            </a:r>
            <a:endParaRPr lang="en-US" b="1" i="1" dirty="0">
              <a:solidFill>
                <a:srgbClr val="404040"/>
              </a:solidFill>
            </a:endParaRP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dirty="0">
              <a:solidFill>
                <a:srgbClr val="404040"/>
              </a:solidFill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B68BD4B7-CDCA-94C0-1579-4E7E6C66529D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Sparks ekranı</a:t>
            </a:r>
            <a:endParaRPr lang="en-US" sz="3000" b="1" kern="1200" cap="all" spc="200" baseline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37273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C7B36ED-51D6-05B5-CCD7-F6A450061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9EB4D4A9-2DA7-6B74-61B2-F5EDDF4A2675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Mezuniyet </a:t>
            </a:r>
            <a:r>
              <a:rPr lang="en-US" b="1" dirty="0" err="1">
                <a:solidFill>
                  <a:srgbClr val="FF0000"/>
                </a:solidFill>
              </a:rPr>
              <a:t>simülasyonu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transkript</a:t>
            </a:r>
            <a:r>
              <a:rPr lang="en-US" b="1" dirty="0">
                <a:solidFill>
                  <a:srgbClr val="FF0000"/>
                </a:solidFill>
              </a:rPr>
              <a:t> ve </a:t>
            </a:r>
            <a:r>
              <a:rPr lang="en-US" b="1" dirty="0" err="1">
                <a:solidFill>
                  <a:srgbClr val="FF0000"/>
                </a:solidFill>
              </a:rPr>
              <a:t>ders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programına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sağ</a:t>
            </a:r>
            <a:r>
              <a:rPr lang="en-US" b="1" dirty="0">
                <a:solidFill>
                  <a:srgbClr val="404040"/>
                </a:solidFill>
              </a:rPr>
              <a:t> alt </a:t>
            </a:r>
            <a:r>
              <a:rPr lang="en-US" b="1" dirty="0" err="1">
                <a:solidFill>
                  <a:srgbClr val="404040"/>
                </a:solidFill>
              </a:rPr>
              <a:t>köşedeki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kutucuklar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aracılığıyla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erişim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sağlanabilir</a:t>
            </a:r>
            <a:r>
              <a:rPr lang="en-US" b="1" dirty="0">
                <a:solidFill>
                  <a:srgbClr val="404040"/>
                </a:solidFill>
              </a:rPr>
              <a:t>.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b="1" dirty="0">
              <a:solidFill>
                <a:srgbClr val="404040"/>
              </a:solidFill>
            </a:endParaRP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404040"/>
                </a:solidFill>
              </a:rPr>
              <a:t>Öğrencilerin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kayıtlı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olduğu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tüm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dersler</a:t>
            </a:r>
            <a:r>
              <a:rPr lang="en-US" b="1" dirty="0">
                <a:solidFill>
                  <a:srgbClr val="FF0000"/>
                </a:solidFill>
              </a:rPr>
              <a:t> ve </a:t>
            </a:r>
            <a:r>
              <a:rPr lang="en-US" b="1" dirty="0" err="1">
                <a:solidFill>
                  <a:srgbClr val="FF0000"/>
                </a:solidFill>
              </a:rPr>
              <a:t>çakışmalar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detaylı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bir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şekilde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görüntülenebilir</a:t>
            </a:r>
            <a:r>
              <a:rPr lang="en-US" b="1" dirty="0">
                <a:solidFill>
                  <a:srgbClr val="404040"/>
                </a:solidFill>
              </a:rPr>
              <a:t>.</a:t>
            </a: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oogle Shape;119;p5">
            <a:extLst>
              <a:ext uri="{FF2B5EF4-FFF2-40B4-BE49-F238E27FC236}">
                <a16:creationId xmlns:a16="http://schemas.microsoft.com/office/drawing/2014/main" id="{AD29747B-522D-2F22-B064-FE3879225F22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Sparks ekranı</a:t>
            </a:r>
            <a:endParaRPr lang="en-US" sz="3000" b="1" kern="1200" cap="all" spc="200" baseline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187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6392C6-710F-552A-5FB8-EF7937417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9;p5">
            <a:extLst>
              <a:ext uri="{FF2B5EF4-FFF2-40B4-BE49-F238E27FC236}">
                <a16:creationId xmlns:a16="http://schemas.microsoft.com/office/drawing/2014/main" id="{382E4429-05E0-4692-E48A-84A0C5DB37F8}"/>
              </a:ext>
            </a:extLst>
          </p:cNvPr>
          <p:cNvSpPr txBox="1"/>
          <p:nvPr/>
        </p:nvSpPr>
        <p:spPr>
          <a:xfrm>
            <a:off x="2231136" y="964692"/>
            <a:ext cx="7729728" cy="743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vert="horz" lIns="182880" tIns="182880" rIns="182880" bIns="182880" rtlCol="0" anchor="ctr" anchorCtr="0">
            <a:normAutofit fontScale="92500" lnSpcReduction="20000"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cap="all" spc="200">
                <a:latin typeface="+mj-lt"/>
                <a:ea typeface="+mj-ea"/>
                <a:cs typeface="+mj-cs"/>
                <a:sym typeface="Calibri"/>
              </a:rPr>
              <a:t>Sparks ekranı</a:t>
            </a:r>
            <a:endParaRPr lang="en-US" sz="2800" b="1" cap="all" spc="20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947D4B41-CA6E-A8F5-75E3-79009BBD95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3300341"/>
              </p:ext>
            </p:extLst>
          </p:nvPr>
        </p:nvGraphicFramePr>
        <p:xfrm>
          <a:off x="1346479" y="2200589"/>
          <a:ext cx="9937820" cy="395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655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ECC61CA8-8826-33C8-D3E5-29245A1B7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1" name="Rectangle 150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0670EA4C-FF0C-477A-4293-22276B1A052E}"/>
              </a:ext>
            </a:extLst>
          </p:cNvPr>
          <p:cNvSpPr txBox="1"/>
          <p:nvPr/>
        </p:nvSpPr>
        <p:spPr>
          <a:xfrm>
            <a:off x="2231136" y="412033"/>
            <a:ext cx="7729728" cy="1188720"/>
          </a:xfrm>
          <a:prstGeom prst="ellipse">
            <a:avLst/>
          </a:prstGeo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b="1" kern="1200" cap="all" spc="200" baseline="0" dirty="0"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2600" b="1" kern="1200" cap="all" spc="200" baseline="0" dirty="0">
                <a:latin typeface="+mj-lt"/>
                <a:ea typeface="+mj-ea"/>
                <a:cs typeface="+mj-cs"/>
                <a:sym typeface="Calibri"/>
              </a:rPr>
              <a:t>İ</a:t>
            </a:r>
            <a:r>
              <a:rPr lang="en-US" sz="2600" b="1" kern="1200" cap="all" spc="200" baseline="0" dirty="0">
                <a:latin typeface="+mj-lt"/>
                <a:ea typeface="+mj-ea"/>
                <a:cs typeface="+mj-cs"/>
                <a:sym typeface="Calibri"/>
              </a:rPr>
              <a:t>ft </a:t>
            </a:r>
            <a:r>
              <a:rPr lang="en-US" sz="2600" b="1" kern="1200" cap="all" spc="200" baseline="0" dirty="0" err="1">
                <a:latin typeface="+mj-lt"/>
                <a:ea typeface="+mj-ea"/>
                <a:cs typeface="+mj-cs"/>
                <a:sym typeface="Calibri"/>
              </a:rPr>
              <a:t>Anadal</a:t>
            </a:r>
            <a:r>
              <a:rPr lang="en-US" sz="2600" b="1" kern="1200" cap="all" spc="200" baseline="0" dirty="0">
                <a:latin typeface="+mj-lt"/>
                <a:ea typeface="+mj-ea"/>
                <a:cs typeface="+mj-cs"/>
                <a:sym typeface="Calibri"/>
              </a:rPr>
              <a:t> ve </a:t>
            </a:r>
            <a:r>
              <a:rPr lang="en-US" sz="2600" b="1" kern="1200" cap="all" spc="200" baseline="0" dirty="0" err="1"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2600" b="1" kern="1200" cap="all" spc="20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499836-EE15-EF92-770C-31295E8C29AE}"/>
              </a:ext>
            </a:extLst>
          </p:cNvPr>
          <p:cNvSpPr txBox="1"/>
          <p:nvPr/>
        </p:nvSpPr>
        <p:spPr>
          <a:xfrm>
            <a:off x="936171" y="2344382"/>
            <a:ext cx="10319657" cy="4669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ÇAP/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Yandal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Programları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ve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planlarına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erişim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</a:t>
            </a:r>
            <a:r>
              <a:rPr lang="en-US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3"/>
              </a:rPr>
              <a:t>https://www.khas.edu.tr/programlar-ve-mufredatlar/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ÇAP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müfredatı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anadal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planının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aynısıdır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 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Yalnızca</a:t>
            </a:r>
            <a:r>
              <a:rPr lang="tr-T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öğrencilerin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programına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göre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tr-TR" sz="2000" b="1" dirty="0">
                <a:solidFill>
                  <a:srgbClr val="FF0000"/>
                </a:solidFill>
              </a:rPr>
              <a:t>ALINACAK/</a:t>
            </a:r>
            <a:r>
              <a:rPr lang="en-US" sz="2000" b="1" dirty="0">
                <a:solidFill>
                  <a:srgbClr val="FF0000"/>
                </a:solidFill>
              </a:rPr>
              <a:t>ORTAK/MUAF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sayılabilecek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derslerin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fakülte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kurulu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kararı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ile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tanımlı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olması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ÇAP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kontenjanları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her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akademik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yılın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başında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4"/>
              </a:rPr>
              <a:t>https://www.khas.edu.tr/kontenjanlar/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bağlantısı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üzerinden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güncellenmektedir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Yandal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programları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için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kontenjan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sınırlaması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20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bulunmamaktadır</a:t>
            </a:r>
            <a:r>
              <a:rPr lang="en-US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6494ED4-9A0A-0236-E3E6-F503D0EE9C67}"/>
              </a:ext>
            </a:extLst>
          </p:cNvPr>
          <p:cNvSpPr txBox="1"/>
          <p:nvPr/>
        </p:nvSpPr>
        <p:spPr>
          <a:xfrm>
            <a:off x="447675" y="6381877"/>
            <a:ext cx="7710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https://my.khas.edu.tr/uploads/files/mevzuat/cift-anadal-ve-yandal-yonergesi5.pdf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34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F333A8-116E-D6F4-9FCA-D53BC330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2">
            <a:extLst>
              <a:ext uri="{FF2B5EF4-FFF2-40B4-BE49-F238E27FC236}">
                <a16:creationId xmlns:a16="http://schemas.microsoft.com/office/drawing/2014/main" id="{01E61571-0E62-AB06-5774-7E01C05EFC03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en-US" b="1" dirty="0" err="1">
                <a:solidFill>
                  <a:srgbClr val="404040"/>
                </a:solidFill>
              </a:rPr>
              <a:t>Başvuru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404040"/>
                </a:solidFill>
              </a:rPr>
              <a:t>Öğrenci,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erken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3. 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ve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geç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5.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yarıyılının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başında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endParaRPr lang="en-US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Aldığı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tüm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derslerden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başarılı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r>
              <a:rPr lang="en-US" dirty="0">
                <a:solidFill>
                  <a:srgbClr val="404040"/>
                </a:solidFill>
              </a:rPr>
              <a:t>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404040"/>
                </a:solidFill>
              </a:rPr>
              <a:t>GNO minimum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2.72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dirty="0">
                <a:solidFill>
                  <a:srgbClr val="404040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İlgili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sınıfta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başarı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sıralaması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itibari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ile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ilk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%20’lik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dilimde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olunması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gerekir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endParaRPr lang="en-US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404040"/>
                </a:solidFill>
              </a:rPr>
              <a:t>%20’lik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dilimde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değilseniz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yerleştiğiniz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yıldaki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puanınız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ÇAP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yapmak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istediğiniz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bölümün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taban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puanına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eşit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veya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yüksek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5EC9FC5-C7A1-5203-55D2-F4C015EEE5B7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3000" b="1" cap="all" spc="20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</a:t>
            </a:r>
            <a:r>
              <a:rPr lang="en-US" sz="3000" b="1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AnadaL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13C5EFC-F6EE-40C8-CD0A-963C84C55B25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5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E96193A-9253-4C3F-8B4C-FEE8A7D11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02CD58-E12C-ACF7-23B1-7000A730165B}"/>
              </a:ext>
            </a:extLst>
          </p:cNvPr>
          <p:cNvSpPr txBox="1"/>
          <p:nvPr/>
        </p:nvSpPr>
        <p:spPr>
          <a:xfrm>
            <a:off x="1234668" y="640080"/>
            <a:ext cx="5937926" cy="5200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en-US" b="1" dirty="0" err="1">
                <a:solidFill>
                  <a:srgbClr val="404040"/>
                </a:solidFill>
              </a:rPr>
              <a:t>Başvuru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Başarı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sıralaması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şartı</a:t>
            </a:r>
            <a:r>
              <a:rPr lang="tr-TR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aranan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(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Hukuk,Mühendislik,Mimarlık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)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bir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programda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çift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yapmak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için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%20’lik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dilime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ek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olarak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kayıt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olduğunuz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yıldaki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ilgili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YKS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başarı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sıralaması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şartını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da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sağlıyor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olmanız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gerekir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r>
              <a:rPr lang="tr-TR" dirty="0">
                <a:solidFill>
                  <a:srgbClr val="404040"/>
                </a:solidFill>
              </a:rPr>
              <a:t>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b="0" i="0" dirty="0" err="1">
                <a:solidFill>
                  <a:srgbClr val="1F1F1F"/>
                </a:solidFill>
                <a:effectLst/>
                <a:latin typeface="Google Sans"/>
              </a:rPr>
              <a:t>Hukuk</a:t>
            </a:r>
            <a:r>
              <a:rPr lang="en-GB" b="0" i="0" dirty="0">
                <a:solidFill>
                  <a:srgbClr val="1F1F1F"/>
                </a:solidFill>
                <a:effectLst/>
                <a:latin typeface="Google Sans"/>
              </a:rPr>
              <a:t> 125,000</a:t>
            </a:r>
            <a:r>
              <a:rPr lang="tr-TR" b="0" i="0" dirty="0">
                <a:solidFill>
                  <a:srgbClr val="404040"/>
                </a:solidFill>
                <a:latin typeface="Google Sans"/>
              </a:rPr>
              <a:t>,</a:t>
            </a:r>
            <a:r>
              <a:rPr lang="tr-TR" dirty="0">
                <a:solidFill>
                  <a:srgbClr val="404040"/>
                </a:solidFill>
                <a:effectLst/>
                <a:latin typeface="Google Sans"/>
              </a:rPr>
              <a:t> </a:t>
            </a:r>
            <a:r>
              <a:rPr lang="en-GB" b="0" i="0" dirty="0" err="1">
                <a:solidFill>
                  <a:srgbClr val="1F1F1F"/>
                </a:solidFill>
                <a:effectLst/>
                <a:latin typeface="Google Sans"/>
              </a:rPr>
              <a:t>Mimarlık</a:t>
            </a:r>
            <a:r>
              <a:rPr lang="en-GB" b="0" i="0" dirty="0">
                <a:solidFill>
                  <a:srgbClr val="1F1F1F"/>
                </a:solidFill>
                <a:effectLst/>
                <a:latin typeface="Google Sans"/>
              </a:rPr>
              <a:t> 250,000</a:t>
            </a:r>
            <a:r>
              <a:rPr lang="tr-TR" dirty="0">
                <a:solidFill>
                  <a:srgbClr val="1F1F1F"/>
                </a:solidFill>
                <a:latin typeface="Google Sans"/>
              </a:rPr>
              <a:t>,</a:t>
            </a:r>
            <a:r>
              <a:rPr lang="tr-TR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en-GB" b="0" i="0" dirty="0" err="1">
                <a:solidFill>
                  <a:srgbClr val="1F1F1F"/>
                </a:solidFill>
                <a:effectLst/>
                <a:latin typeface="Google Sans"/>
              </a:rPr>
              <a:t>Mühendislik</a:t>
            </a:r>
            <a:r>
              <a:rPr lang="tr-TR" b="0" i="0" dirty="0">
                <a:solidFill>
                  <a:srgbClr val="1F1F1F"/>
                </a:solidFill>
                <a:effectLst/>
                <a:latin typeface="Google Sans"/>
              </a:rPr>
              <a:t> 300,000.</a:t>
            </a:r>
            <a:endParaRPr lang="en-US" b="0" i="0" u="none" strike="noStrike" baseline="0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b="0" i="0" u="none" strike="noStrike" baseline="0" dirty="0">
                <a:solidFill>
                  <a:srgbClr val="404040"/>
                </a:solidFill>
              </a:rPr>
              <a:t>Y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urt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dışından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kayıt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yaptıran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öğrenciler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başarı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sıralaması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şartı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aranan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(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Hukuk,Mühendislik,Mimarlık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)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programlarda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çift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yapamazlar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.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Aynı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anda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birden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fazla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çift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kayıt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yapılamaz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 </a:t>
            </a:r>
            <a:endParaRPr lang="tr-TR" b="0" i="0" u="sng" strike="noStrike" baseline="0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404040"/>
                </a:solidFill>
              </a:rPr>
              <a:t>A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ynı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anda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çift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ile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kayıt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yapılabilir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371FE93-359E-B194-63D5-97562A34C2BA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</a:t>
            </a:r>
            <a:r>
              <a:rPr lang="en-US" sz="3000" b="1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AnadaL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463E959-59E1-2003-506A-97D7EEAD7815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86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3B4C3E0-F4F1-2104-F4C7-7D0E3B90C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51" y="640080"/>
            <a:ext cx="8924024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543" y="825096"/>
            <a:ext cx="854964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4A6AC5-375D-BAF2-A2C9-BCB26C67D070}"/>
              </a:ext>
            </a:extLst>
          </p:cNvPr>
          <p:cNvSpPr txBox="1"/>
          <p:nvPr/>
        </p:nvSpPr>
        <p:spPr>
          <a:xfrm>
            <a:off x="1316984" y="1283546"/>
            <a:ext cx="5715917" cy="3914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en-US" b="1" dirty="0" err="1">
                <a:solidFill>
                  <a:srgbClr val="404040"/>
                </a:solidFill>
              </a:rPr>
              <a:t>Devam</a:t>
            </a:r>
            <a:r>
              <a:rPr lang="en-US" b="1" dirty="0">
                <a:solidFill>
                  <a:srgbClr val="404040"/>
                </a:solidFill>
              </a:rPr>
              <a:t> </a:t>
            </a:r>
            <a:r>
              <a:rPr lang="en-US" b="1" dirty="0" err="1">
                <a:solidFill>
                  <a:srgbClr val="404040"/>
                </a:solidFill>
              </a:rPr>
              <a:t>şartları</a:t>
            </a:r>
            <a:r>
              <a:rPr lang="en-US" b="1" dirty="0">
                <a:solidFill>
                  <a:srgbClr val="404040"/>
                </a:solidFill>
              </a:rPr>
              <a:t>: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programındaki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GNO’su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çift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öğrenimi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süresince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defaya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mahsus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olmak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üzere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2.50’ye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kadar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düşebilir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  <a:endParaRPr lang="en-US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404040"/>
                </a:solidFill>
              </a:rPr>
              <a:t>GNO’su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ilk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kez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2.50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altına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veya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ikinci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kez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2.72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altına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düşen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kaydı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silinir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 </a:t>
            </a: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404040"/>
                </a:solidFill>
              </a:rPr>
              <a:t>ÇAP’tan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üste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ders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almayan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kaydı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sng" strike="noStrike" baseline="0" dirty="0" err="1">
                <a:solidFill>
                  <a:srgbClr val="404040"/>
                </a:solidFill>
              </a:rPr>
              <a:t>silinir</a:t>
            </a:r>
            <a:r>
              <a:rPr lang="en-US" b="0" i="0" u="sng" strike="noStrike" baseline="0" dirty="0">
                <a:solidFill>
                  <a:srgbClr val="404040"/>
                </a:solidFill>
              </a:rPr>
              <a:t>.</a:t>
            </a:r>
            <a:endParaRPr lang="en-US" u="sng" dirty="0">
              <a:solidFill>
                <a:srgbClr val="404040"/>
              </a:solidFill>
            </a:endParaRPr>
          </a:p>
          <a:p>
            <a:pPr marL="285750" indent="-228600" defTabSz="914400"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404040"/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öğrencilerinin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bursları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,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ÇAP’a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başladıkları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yarıyıldan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itibaren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çok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beş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(on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)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süreyle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kesintisiz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devam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404040"/>
                </a:solidFill>
              </a:rPr>
              <a:t>eder</a:t>
            </a:r>
            <a:r>
              <a:rPr lang="en-US" b="0" i="0" u="none" strike="noStrike" baseline="0" dirty="0">
                <a:solidFill>
                  <a:srgbClr val="404040"/>
                </a:solidFill>
              </a:rPr>
              <a:t>.</a:t>
            </a: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718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B77F7623-C40A-19F9-9876-292E7BB0C9CA}"/>
              </a:ext>
            </a:extLst>
          </p:cNvPr>
          <p:cNvSpPr txBox="1"/>
          <p:nvPr/>
        </p:nvSpPr>
        <p:spPr>
          <a:xfrm>
            <a:off x="7720168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3000" b="1" cap="all" spc="20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İ</a:t>
            </a:r>
            <a:r>
              <a:rPr lang="en-US" sz="30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</a:t>
            </a:r>
            <a:r>
              <a:rPr lang="en-US" sz="3000" b="1" kern="1200" cap="all" spc="200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AnadaL</a:t>
            </a:r>
            <a:endParaRPr lang="en-US" sz="3000" b="1" kern="1200" cap="all" spc="200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F2E0CA-6F7F-BE36-4CCC-5414A5B9BC69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53076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Özel 10">
      <a:dk1>
        <a:srgbClr val="000000"/>
      </a:dk1>
      <a:lt1>
        <a:srgbClr val="FFFFFF"/>
      </a:lt1>
      <a:dk2>
        <a:srgbClr val="4A5356"/>
      </a:dk2>
      <a:lt2>
        <a:srgbClr val="D8D8D8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18689</TotalTime>
  <Words>1112</Words>
  <Application>Microsoft Office PowerPoint</Application>
  <PresentationFormat>Geniş ekran</PresentationFormat>
  <Paragraphs>127</Paragraphs>
  <Slides>17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Gill Sans MT</vt:lpstr>
      <vt:lpstr>Google Sans</vt:lpstr>
      <vt:lpstr>Times New Roman</vt:lpstr>
      <vt:lpstr>Paket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Çağrı Çetinkaya</cp:lastModifiedBy>
  <cp:revision>973</cp:revision>
  <dcterms:created xsi:type="dcterms:W3CDTF">2020-05-26T10:57:41Z</dcterms:created>
  <dcterms:modified xsi:type="dcterms:W3CDTF">2025-01-31T10:20:49Z</dcterms:modified>
</cp:coreProperties>
</file>