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880" r:id="rId1"/>
  </p:sldMasterIdLst>
  <p:notesMasterIdLst>
    <p:notesMasterId r:id="rId23"/>
  </p:notesMasterIdLst>
  <p:sldIdLst>
    <p:sldId id="256" r:id="rId2"/>
    <p:sldId id="803" r:id="rId3"/>
    <p:sldId id="860" r:id="rId4"/>
    <p:sldId id="866" r:id="rId5"/>
    <p:sldId id="891" r:id="rId6"/>
    <p:sldId id="879" r:id="rId7"/>
    <p:sldId id="889" r:id="rId8"/>
    <p:sldId id="878" r:id="rId9"/>
    <p:sldId id="862" r:id="rId10"/>
    <p:sldId id="881" r:id="rId11"/>
    <p:sldId id="882" r:id="rId12"/>
    <p:sldId id="890" r:id="rId13"/>
    <p:sldId id="892" r:id="rId14"/>
    <p:sldId id="883" r:id="rId15"/>
    <p:sldId id="884" r:id="rId16"/>
    <p:sldId id="888" r:id="rId17"/>
    <p:sldId id="885" r:id="rId18"/>
    <p:sldId id="886" r:id="rId19"/>
    <p:sldId id="887" r:id="rId20"/>
    <p:sldId id="809" r:id="rId21"/>
    <p:sldId id="85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5" roundtripDataSignature="AMtx7mhH1HVnSgKKEonsqyRBdxU2upDBu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205780-FA0D-E1D7-CC96-A63F5D19B74C}" name="Volkan Osman Aras" initials="VA" userId="S::volkan.aras@khas.edu.tr::2f9861db-d503-419f-bc08-af1dd6f0e532" providerId="AD"/>
  <p188:author id="{2317708E-89C5-8FFC-4E13-A2479E448C08}" name="Aslı Aktan Erciyes" initials="" userId="S::asli.erciyes@khas.edu.tr::f3545e7c-15d7-4f12-870f-cf01d3cb20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6FEC56-9583-40A9-B316-7B3B9E20BDFE}">
  <a:tblStyle styleId="{546FEC56-9583-40A9-B316-7B3B9E20BD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E6E6"/>
          </a:solidFill>
        </a:fill>
      </a:tcStyle>
    </a:wholeTbl>
    <a:band1H>
      <a:tcTxStyle/>
      <a:tcStyle>
        <a:tcBdr/>
        <a:fill>
          <a:solidFill>
            <a:srgbClr val="E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EEAF9F-088B-4A48-B2CC-232AFBAA909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DFC0AC-F28C-4D89-B217-FF7E772420F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3" autoAdjust="0"/>
    <p:restoredTop sz="92462" autoAdjust="0"/>
  </p:normalViewPr>
  <p:slideViewPr>
    <p:cSldViewPr snapToGrid="0">
      <p:cViewPr varScale="1">
        <p:scale>
          <a:sx n="108" d="100"/>
          <a:sy n="108" d="100"/>
        </p:scale>
        <p:origin x="480" y="10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9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9" Type="http://schemas.openxmlformats.org/officeDocument/2006/relationships/tableStyles" Target="tableStyles.xml"/><Relationship Id="rId10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10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ve Tekin" userId="f9153270-d808-4615-97b1-e6734aef416e" providerId="ADAL" clId="{8E1D4969-ABB9-4D90-B88E-BC369518F6EA}"/>
    <pc:docChg chg="undo redo custSel addSld delSld modSld sldOrd modMainMaster">
      <pc:chgData name="Merve Tekin" userId="f9153270-d808-4615-97b1-e6734aef416e" providerId="ADAL" clId="{8E1D4969-ABB9-4D90-B88E-BC369518F6EA}" dt="2024-12-25T06:59:03.630" v="6595" actId="108"/>
      <pc:docMkLst>
        <pc:docMk/>
      </pc:docMkLst>
      <pc:sldChg chg="delSp modSp mod setBg">
        <pc:chgData name="Merve Tekin" userId="f9153270-d808-4615-97b1-e6734aef416e" providerId="ADAL" clId="{8E1D4969-ABB9-4D90-B88E-BC369518F6EA}" dt="2024-12-19T05:43:49.024" v="4967" actId="20577"/>
        <pc:sldMkLst>
          <pc:docMk/>
          <pc:sldMk cId="0" sldId="256"/>
        </pc:sldMkLst>
        <pc:spChg chg="mod">
          <ac:chgData name="Merve Tekin" userId="f9153270-d808-4615-97b1-e6734aef416e" providerId="ADAL" clId="{8E1D4969-ABB9-4D90-B88E-BC369518F6EA}" dt="2024-12-19T05:43:49.024" v="4967" actId="20577"/>
          <ac:spMkLst>
            <pc:docMk/>
            <pc:sldMk cId="0" sldId="256"/>
            <ac:spMk id="92" creationId="{00000000-0000-0000-0000-000000000000}"/>
          </ac:spMkLst>
        </pc:spChg>
      </pc:sldChg>
      <pc:sldChg chg="addSp delSp modSp mod chgLayout">
        <pc:chgData name="Merve Tekin" userId="f9153270-d808-4615-97b1-e6734aef416e" providerId="ADAL" clId="{8E1D4969-ABB9-4D90-B88E-BC369518F6EA}" dt="2024-12-16T09:30:20.322" v="1287" actId="6264"/>
        <pc:sldMkLst>
          <pc:docMk/>
          <pc:sldMk cId="2090574803" sldId="774"/>
        </pc:sldMkLst>
      </pc:sldChg>
      <pc:sldChg chg="del">
        <pc:chgData name="Merve Tekin" userId="f9153270-d808-4615-97b1-e6734aef416e" providerId="ADAL" clId="{8E1D4969-ABB9-4D90-B88E-BC369518F6EA}" dt="2024-12-06T13:11:40.349" v="91" actId="47"/>
        <pc:sldMkLst>
          <pc:docMk/>
          <pc:sldMk cId="2545732149" sldId="776"/>
        </pc:sldMkLst>
      </pc:sldChg>
      <pc:sldChg chg="del">
        <pc:chgData name="Merve Tekin" userId="f9153270-d808-4615-97b1-e6734aef416e" providerId="ADAL" clId="{8E1D4969-ABB9-4D90-B88E-BC369518F6EA}" dt="2024-12-06T13:11:40.696" v="92" actId="47"/>
        <pc:sldMkLst>
          <pc:docMk/>
          <pc:sldMk cId="749460594" sldId="778"/>
        </pc:sldMkLst>
      </pc:sldChg>
      <pc:sldChg chg="del">
        <pc:chgData name="Merve Tekin" userId="f9153270-d808-4615-97b1-e6734aef416e" providerId="ADAL" clId="{8E1D4969-ABB9-4D90-B88E-BC369518F6EA}" dt="2024-12-06T13:11:41.098" v="93" actId="47"/>
        <pc:sldMkLst>
          <pc:docMk/>
          <pc:sldMk cId="4236306746" sldId="780"/>
        </pc:sldMkLst>
      </pc:sldChg>
      <pc:sldChg chg="del">
        <pc:chgData name="Merve Tekin" userId="f9153270-d808-4615-97b1-e6734aef416e" providerId="ADAL" clId="{8E1D4969-ABB9-4D90-B88E-BC369518F6EA}" dt="2024-12-06T13:11:41.350" v="94" actId="47"/>
        <pc:sldMkLst>
          <pc:docMk/>
          <pc:sldMk cId="962845359" sldId="782"/>
        </pc:sldMkLst>
      </pc:sldChg>
      <pc:sldChg chg="del">
        <pc:chgData name="Merve Tekin" userId="f9153270-d808-4615-97b1-e6734aef416e" providerId="ADAL" clId="{8E1D4969-ABB9-4D90-B88E-BC369518F6EA}" dt="2024-12-06T13:11:41.529" v="95" actId="47"/>
        <pc:sldMkLst>
          <pc:docMk/>
          <pc:sldMk cId="2902631180" sldId="784"/>
        </pc:sldMkLst>
      </pc:sldChg>
      <pc:sldChg chg="del">
        <pc:chgData name="Merve Tekin" userId="f9153270-d808-4615-97b1-e6734aef416e" providerId="ADAL" clId="{8E1D4969-ABB9-4D90-B88E-BC369518F6EA}" dt="2024-12-06T13:11:41.766" v="96" actId="47"/>
        <pc:sldMkLst>
          <pc:docMk/>
          <pc:sldMk cId="3636340196" sldId="786"/>
        </pc:sldMkLst>
      </pc:sldChg>
      <pc:sldChg chg="del">
        <pc:chgData name="Merve Tekin" userId="f9153270-d808-4615-97b1-e6734aef416e" providerId="ADAL" clId="{8E1D4969-ABB9-4D90-B88E-BC369518F6EA}" dt="2024-12-06T13:11:42.398" v="98" actId="47"/>
        <pc:sldMkLst>
          <pc:docMk/>
          <pc:sldMk cId="3283453024" sldId="788"/>
        </pc:sldMkLst>
      </pc:sldChg>
      <pc:sldChg chg="del">
        <pc:chgData name="Merve Tekin" userId="f9153270-d808-4615-97b1-e6734aef416e" providerId="ADAL" clId="{8E1D4969-ABB9-4D90-B88E-BC369518F6EA}" dt="2024-12-06T13:11:44.786" v="100" actId="47"/>
        <pc:sldMkLst>
          <pc:docMk/>
          <pc:sldMk cId="4275835026" sldId="790"/>
        </pc:sldMkLst>
      </pc:sldChg>
      <pc:sldChg chg="del">
        <pc:chgData name="Merve Tekin" userId="f9153270-d808-4615-97b1-e6734aef416e" providerId="ADAL" clId="{8E1D4969-ABB9-4D90-B88E-BC369518F6EA}" dt="2024-12-06T13:11:42.683" v="99" actId="47"/>
        <pc:sldMkLst>
          <pc:docMk/>
          <pc:sldMk cId="3963277001" sldId="792"/>
        </pc:sldMkLst>
      </pc:sldChg>
      <pc:sldChg chg="delSp modSp del mod">
        <pc:chgData name="Merve Tekin" userId="f9153270-d808-4615-97b1-e6734aef416e" providerId="ADAL" clId="{8E1D4969-ABB9-4D90-B88E-BC369518F6EA}" dt="2024-12-16T08:55:28.623" v="756" actId="47"/>
        <pc:sldMkLst>
          <pc:docMk/>
          <pc:sldMk cId="85187321" sldId="796"/>
        </pc:sldMkLst>
      </pc:sldChg>
      <pc:sldChg chg="new del">
        <pc:chgData name="Merve Tekin" userId="f9153270-d808-4615-97b1-e6734aef416e" providerId="ADAL" clId="{8E1D4969-ABB9-4D90-B88E-BC369518F6EA}" dt="2024-12-06T13:23:53.706" v="121" actId="47"/>
        <pc:sldMkLst>
          <pc:docMk/>
          <pc:sldMk cId="3818217935" sldId="797"/>
        </pc:sldMkLst>
      </pc:sldChg>
      <pc:sldChg chg="modSp add mod">
        <pc:chgData name="Merve Tekin" userId="f9153270-d808-4615-97b1-e6734aef416e" providerId="ADAL" clId="{8E1D4969-ABB9-4D90-B88E-BC369518F6EA}" dt="2024-12-16T09:10:07.517" v="951" actId="1076"/>
        <pc:sldMkLst>
          <pc:docMk/>
          <pc:sldMk cId="2858178657" sldId="798"/>
        </pc:sldMkLst>
      </pc:sldChg>
      <pc:sldChg chg="del">
        <pc:chgData name="Merve Tekin" userId="f9153270-d808-4615-97b1-e6734aef416e" providerId="ADAL" clId="{8E1D4969-ABB9-4D90-B88E-BC369518F6EA}" dt="2024-12-06T13:11:42.105" v="97" actId="47"/>
        <pc:sldMkLst>
          <pc:docMk/>
          <pc:sldMk cId="2891274219" sldId="798"/>
        </pc:sldMkLst>
      </pc:sldChg>
      <pc:sldChg chg="new del">
        <pc:chgData name="Merve Tekin" userId="f9153270-d808-4615-97b1-e6734aef416e" providerId="ADAL" clId="{8E1D4969-ABB9-4D90-B88E-BC369518F6EA}" dt="2024-12-16T08:55:33.826" v="759" actId="47"/>
        <pc:sldMkLst>
          <pc:docMk/>
          <pc:sldMk cId="3415512998" sldId="799"/>
        </pc:sldMkLst>
      </pc:sldChg>
      <pc:sldChg chg="modSp add mod">
        <pc:chgData name="Merve Tekin" userId="f9153270-d808-4615-97b1-e6734aef416e" providerId="ADAL" clId="{8E1D4969-ABB9-4D90-B88E-BC369518F6EA}" dt="2024-12-19T11:18:17.183" v="5130" actId="20577"/>
        <pc:sldMkLst>
          <pc:docMk/>
          <pc:sldMk cId="3113191125" sldId="800"/>
        </pc:sldMkLst>
      </pc:sldChg>
      <pc:sldChg chg="addSp delSp new del mod">
        <pc:chgData name="Merve Tekin" userId="f9153270-d808-4615-97b1-e6734aef416e" providerId="ADAL" clId="{8E1D4969-ABB9-4D90-B88E-BC369518F6EA}" dt="2024-12-16T09:02:24.034" v="897" actId="47"/>
        <pc:sldMkLst>
          <pc:docMk/>
          <pc:sldMk cId="1786671531" sldId="801"/>
        </pc:sldMkLst>
      </pc:sldChg>
      <pc:sldChg chg="new del">
        <pc:chgData name="Merve Tekin" userId="f9153270-d808-4615-97b1-e6734aef416e" providerId="ADAL" clId="{8E1D4969-ABB9-4D90-B88E-BC369518F6EA}" dt="2024-12-16T09:02:21.911" v="896" actId="47"/>
        <pc:sldMkLst>
          <pc:docMk/>
          <pc:sldMk cId="2823677416" sldId="802"/>
        </pc:sldMkLst>
      </pc:sldChg>
      <pc:sldChg chg="addSp delSp modSp add mod">
        <pc:chgData name="Merve Tekin" userId="f9153270-d808-4615-97b1-e6734aef416e" providerId="ADAL" clId="{8E1D4969-ABB9-4D90-B88E-BC369518F6EA}" dt="2024-12-17T05:59:29.368" v="2994" actId="108"/>
        <pc:sldMkLst>
          <pc:docMk/>
          <pc:sldMk cId="510529123" sldId="803"/>
        </pc:sldMkLst>
        <pc:spChg chg="mod">
          <ac:chgData name="Merve Tekin" userId="f9153270-d808-4615-97b1-e6734aef416e" providerId="ADAL" clId="{8E1D4969-ABB9-4D90-B88E-BC369518F6EA}" dt="2024-12-16T09:06:25.759" v="924" actId="1076"/>
          <ac:spMkLst>
            <pc:docMk/>
            <pc:sldMk cId="510529123" sldId="803"/>
            <ac:spMk id="119" creationId="{D6326EF9-5239-2450-9DEE-B5599A2ED130}"/>
          </ac:spMkLst>
        </pc:spChg>
      </pc:sldChg>
      <pc:sldChg chg="addSp modSp new del">
        <pc:chgData name="Merve Tekin" userId="f9153270-d808-4615-97b1-e6734aef416e" providerId="ADAL" clId="{8E1D4969-ABB9-4D90-B88E-BC369518F6EA}" dt="2024-12-16T09:08:15.217" v="930" actId="47"/>
        <pc:sldMkLst>
          <pc:docMk/>
          <pc:sldMk cId="3468842114" sldId="804"/>
        </pc:sldMkLst>
      </pc:sldChg>
      <pc:sldChg chg="modSp add mod ord">
        <pc:chgData name="Merve Tekin" userId="f9153270-d808-4615-97b1-e6734aef416e" providerId="ADAL" clId="{8E1D4969-ABB9-4D90-B88E-BC369518F6EA}" dt="2024-12-19T11:34:35.684" v="5802" actId="6549"/>
        <pc:sldMkLst>
          <pc:docMk/>
          <pc:sldMk cId="2798133894" sldId="805"/>
        </pc:sldMkLst>
      </pc:sldChg>
      <pc:sldChg chg="new del">
        <pc:chgData name="Merve Tekin" userId="f9153270-d808-4615-97b1-e6734aef416e" providerId="ADAL" clId="{8E1D4969-ABB9-4D90-B88E-BC369518F6EA}" dt="2024-12-16T09:11:01.250" v="956" actId="47"/>
        <pc:sldMkLst>
          <pc:docMk/>
          <pc:sldMk cId="2165863115" sldId="806"/>
        </pc:sldMkLst>
      </pc:sldChg>
      <pc:sldChg chg="modSp add mod ord">
        <pc:chgData name="Merve Tekin" userId="f9153270-d808-4615-97b1-e6734aef416e" providerId="ADAL" clId="{8E1D4969-ABB9-4D90-B88E-BC369518F6EA}" dt="2024-12-19T11:04:53.906" v="5107"/>
        <pc:sldMkLst>
          <pc:docMk/>
          <pc:sldMk cId="4271465726" sldId="807"/>
        </pc:sldMkLst>
      </pc:sldChg>
      <pc:sldChg chg="new del">
        <pc:chgData name="Merve Tekin" userId="f9153270-d808-4615-97b1-e6734aef416e" providerId="ADAL" clId="{8E1D4969-ABB9-4D90-B88E-BC369518F6EA}" dt="2024-12-16T09:12:35.207" v="1094" actId="47"/>
        <pc:sldMkLst>
          <pc:docMk/>
          <pc:sldMk cId="2918316994" sldId="808"/>
        </pc:sldMkLst>
      </pc:sldChg>
      <pc:sldChg chg="addSp delSp modSp add mod ord setBg">
        <pc:chgData name="Merve Tekin" userId="f9153270-d808-4615-97b1-e6734aef416e" providerId="ADAL" clId="{8E1D4969-ABB9-4D90-B88E-BC369518F6EA}" dt="2024-12-19T06:13:24.106" v="5075" actId="14100"/>
        <pc:sldMkLst>
          <pc:docMk/>
          <pc:sldMk cId="2245804487" sldId="809"/>
        </pc:sldMkLst>
        <pc:picChg chg="add mod">
          <ac:chgData name="Merve Tekin" userId="f9153270-d808-4615-97b1-e6734aef416e" providerId="ADAL" clId="{8E1D4969-ABB9-4D90-B88E-BC369518F6EA}" dt="2024-12-19T06:13:24.106" v="5075" actId="14100"/>
          <ac:picMkLst>
            <pc:docMk/>
            <pc:sldMk cId="2245804487" sldId="809"/>
            <ac:picMk id="4" creationId="{DC4D9319-8A82-9517-1F68-225BE1C04019}"/>
          </ac:picMkLst>
        </pc:picChg>
      </pc:sldChg>
      <pc:sldChg chg="new del">
        <pc:chgData name="Merve Tekin" userId="f9153270-d808-4615-97b1-e6734aef416e" providerId="ADAL" clId="{8E1D4969-ABB9-4D90-B88E-BC369518F6EA}" dt="2024-12-16T09:16:31.632" v="1116" actId="47"/>
        <pc:sldMkLst>
          <pc:docMk/>
          <pc:sldMk cId="3637027348" sldId="810"/>
        </pc:sldMkLst>
      </pc:sldChg>
      <pc:sldChg chg="modSp add mod ord">
        <pc:chgData name="Merve Tekin" userId="f9153270-d808-4615-97b1-e6734aef416e" providerId="ADAL" clId="{8E1D4969-ABB9-4D90-B88E-BC369518F6EA}" dt="2024-12-19T11:19:38.394" v="5155" actId="20577"/>
        <pc:sldMkLst>
          <pc:docMk/>
          <pc:sldMk cId="623651863" sldId="811"/>
        </pc:sldMkLst>
      </pc:sldChg>
      <pc:sldChg chg="new del">
        <pc:chgData name="Merve Tekin" userId="f9153270-d808-4615-97b1-e6734aef416e" providerId="ADAL" clId="{8E1D4969-ABB9-4D90-B88E-BC369518F6EA}" dt="2024-12-16T09:19:50.318" v="1148" actId="47"/>
        <pc:sldMkLst>
          <pc:docMk/>
          <pc:sldMk cId="1672486355" sldId="812"/>
        </pc:sldMkLst>
      </pc:sldChg>
      <pc:sldChg chg="modSp add mod ord">
        <pc:chgData name="Merve Tekin" userId="f9153270-d808-4615-97b1-e6734aef416e" providerId="ADAL" clId="{8E1D4969-ABB9-4D90-B88E-BC369518F6EA}" dt="2024-12-19T11:28:23.997" v="5554" actId="20577"/>
        <pc:sldMkLst>
          <pc:docMk/>
          <pc:sldMk cId="3693631236" sldId="813"/>
        </pc:sldMkLst>
      </pc:sldChg>
      <pc:sldChg chg="addSp delSp new del mod">
        <pc:chgData name="Merve Tekin" userId="f9153270-d808-4615-97b1-e6734aef416e" providerId="ADAL" clId="{8E1D4969-ABB9-4D90-B88E-BC369518F6EA}" dt="2024-12-16T09:20:56.160" v="1172" actId="47"/>
        <pc:sldMkLst>
          <pc:docMk/>
          <pc:sldMk cId="1212003666" sldId="814"/>
        </pc:sldMkLst>
      </pc:sldChg>
      <pc:sldChg chg="modSp add mod ord">
        <pc:chgData name="Merve Tekin" userId="f9153270-d808-4615-97b1-e6734aef416e" providerId="ADAL" clId="{8E1D4969-ABB9-4D90-B88E-BC369518F6EA}" dt="2024-12-19T11:18:56.989" v="5136" actId="20577"/>
        <pc:sldMkLst>
          <pc:docMk/>
          <pc:sldMk cId="4023852903" sldId="815"/>
        </pc:sldMkLst>
      </pc:sldChg>
      <pc:sldChg chg="new del">
        <pc:chgData name="Merve Tekin" userId="f9153270-d808-4615-97b1-e6734aef416e" providerId="ADAL" clId="{8E1D4969-ABB9-4D90-B88E-BC369518F6EA}" dt="2024-12-16T09:21:41.520" v="1201" actId="47"/>
        <pc:sldMkLst>
          <pc:docMk/>
          <pc:sldMk cId="425346357" sldId="816"/>
        </pc:sldMkLst>
      </pc:sldChg>
      <pc:sldChg chg="modSp add mod ord">
        <pc:chgData name="Merve Tekin" userId="f9153270-d808-4615-97b1-e6734aef416e" providerId="ADAL" clId="{8E1D4969-ABB9-4D90-B88E-BC369518F6EA}" dt="2024-12-19T11:26:20.550" v="5549" actId="114"/>
        <pc:sldMkLst>
          <pc:docMk/>
          <pc:sldMk cId="4175904583" sldId="817"/>
        </pc:sldMkLst>
      </pc:sldChg>
      <pc:sldChg chg="addSp delSp new del mod">
        <pc:chgData name="Merve Tekin" userId="f9153270-d808-4615-97b1-e6734aef416e" providerId="ADAL" clId="{8E1D4969-ABB9-4D90-B88E-BC369518F6EA}" dt="2024-12-16T09:24:27.767" v="1232" actId="47"/>
        <pc:sldMkLst>
          <pc:docMk/>
          <pc:sldMk cId="172537921" sldId="818"/>
        </pc:sldMkLst>
      </pc:sldChg>
      <pc:sldChg chg="modSp add mod ord">
        <pc:chgData name="Merve Tekin" userId="f9153270-d808-4615-97b1-e6734aef416e" providerId="ADAL" clId="{8E1D4969-ABB9-4D90-B88E-BC369518F6EA}" dt="2024-12-19T11:26:07.506" v="5544" actId="21"/>
        <pc:sldMkLst>
          <pc:docMk/>
          <pc:sldMk cId="4236292446" sldId="819"/>
        </pc:sldMkLst>
      </pc:sldChg>
      <pc:sldChg chg="new del">
        <pc:chgData name="Merve Tekin" userId="f9153270-d808-4615-97b1-e6734aef416e" providerId="ADAL" clId="{8E1D4969-ABB9-4D90-B88E-BC369518F6EA}" dt="2024-12-16T09:27:50.054" v="1259" actId="47"/>
        <pc:sldMkLst>
          <pc:docMk/>
          <pc:sldMk cId="885508876" sldId="820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880079671" sldId="821"/>
        </pc:sldMkLst>
      </pc:sldChg>
      <pc:sldChg chg="new del">
        <pc:chgData name="Merve Tekin" userId="f9153270-d808-4615-97b1-e6734aef416e" providerId="ADAL" clId="{8E1D4969-ABB9-4D90-B88E-BC369518F6EA}" dt="2024-12-16T11:45:36.555" v="1358" actId="47"/>
        <pc:sldMkLst>
          <pc:docMk/>
          <pc:sldMk cId="1952750171" sldId="822"/>
        </pc:sldMkLst>
      </pc:sldChg>
      <pc:sldChg chg="addSp delSp modSp add mod ord">
        <pc:chgData name="Merve Tekin" userId="f9153270-d808-4615-97b1-e6734aef416e" providerId="ADAL" clId="{8E1D4969-ABB9-4D90-B88E-BC369518F6EA}" dt="2024-12-17T09:56:37.233" v="3401" actId="108"/>
        <pc:sldMkLst>
          <pc:docMk/>
          <pc:sldMk cId="1850567359" sldId="823"/>
        </pc:sldMkLst>
      </pc:sldChg>
      <pc:sldChg chg="new del">
        <pc:chgData name="Merve Tekin" userId="f9153270-d808-4615-97b1-e6734aef416e" providerId="ADAL" clId="{8E1D4969-ABB9-4D90-B88E-BC369518F6EA}" dt="2024-12-16T11:50:16.971" v="1640" actId="47"/>
        <pc:sldMkLst>
          <pc:docMk/>
          <pc:sldMk cId="1556189527" sldId="824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2341551564" sldId="825"/>
        </pc:sldMkLst>
      </pc:sldChg>
      <pc:sldChg chg="new del">
        <pc:chgData name="Merve Tekin" userId="f9153270-d808-4615-97b1-e6734aef416e" providerId="ADAL" clId="{8E1D4969-ABB9-4D90-B88E-BC369518F6EA}" dt="2024-12-16T11:52:48.439" v="1679" actId="47"/>
        <pc:sldMkLst>
          <pc:docMk/>
          <pc:sldMk cId="963066238" sldId="826"/>
        </pc:sldMkLst>
      </pc:sldChg>
      <pc:sldChg chg="addSp delSp new del mod">
        <pc:chgData name="Merve Tekin" userId="f9153270-d808-4615-97b1-e6734aef416e" providerId="ADAL" clId="{8E1D4969-ABB9-4D90-B88E-BC369518F6EA}" dt="2024-12-16T11:52:42.607" v="1676" actId="47"/>
        <pc:sldMkLst>
          <pc:docMk/>
          <pc:sldMk cId="3646808199" sldId="826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4070782624" sldId="827"/>
        </pc:sldMkLst>
      </pc:sldChg>
      <pc:sldChg chg="new del">
        <pc:chgData name="Merve Tekin" userId="f9153270-d808-4615-97b1-e6734aef416e" providerId="ADAL" clId="{8E1D4969-ABB9-4D90-B88E-BC369518F6EA}" dt="2024-12-16T11:53:25.722" v="1691" actId="47"/>
        <pc:sldMkLst>
          <pc:docMk/>
          <pc:sldMk cId="511632220" sldId="828"/>
        </pc:sldMkLst>
      </pc:sldChg>
      <pc:sldChg chg="addSp delSp modSp add mod ord">
        <pc:chgData name="Merve Tekin" userId="f9153270-d808-4615-97b1-e6734aef416e" providerId="ADAL" clId="{8E1D4969-ABB9-4D90-B88E-BC369518F6EA}" dt="2024-12-19T11:02:07.950" v="5093"/>
        <pc:sldMkLst>
          <pc:docMk/>
          <pc:sldMk cId="557361123" sldId="829"/>
        </pc:sldMkLst>
      </pc:sldChg>
      <pc:sldChg chg="new del">
        <pc:chgData name="Merve Tekin" userId="f9153270-d808-4615-97b1-e6734aef416e" providerId="ADAL" clId="{8E1D4969-ABB9-4D90-B88E-BC369518F6EA}" dt="2024-12-16T12:46:43.478" v="1747" actId="47"/>
        <pc:sldMkLst>
          <pc:docMk/>
          <pc:sldMk cId="2572049472" sldId="830"/>
        </pc:sldMkLst>
      </pc:sldChg>
      <pc:sldChg chg="addSp delSp modSp add mod ord">
        <pc:chgData name="Merve Tekin" userId="f9153270-d808-4615-97b1-e6734aef416e" providerId="ADAL" clId="{8E1D4969-ABB9-4D90-B88E-BC369518F6EA}" dt="2024-12-19T11:01:13.467" v="5089"/>
        <pc:sldMkLst>
          <pc:docMk/>
          <pc:sldMk cId="1779903976" sldId="831"/>
        </pc:sldMkLst>
      </pc:sldChg>
      <pc:sldChg chg="new del">
        <pc:chgData name="Merve Tekin" userId="f9153270-d808-4615-97b1-e6734aef416e" providerId="ADAL" clId="{8E1D4969-ABB9-4D90-B88E-BC369518F6EA}" dt="2024-12-16T12:49:24.562" v="1787" actId="47"/>
        <pc:sldMkLst>
          <pc:docMk/>
          <pc:sldMk cId="1418773706" sldId="832"/>
        </pc:sldMkLst>
      </pc:sldChg>
      <pc:sldChg chg="modSp add mod ord">
        <pc:chgData name="Merve Tekin" userId="f9153270-d808-4615-97b1-e6734aef416e" providerId="ADAL" clId="{8E1D4969-ABB9-4D90-B88E-BC369518F6EA}" dt="2024-12-19T11:03:53.169" v="5101"/>
        <pc:sldMkLst>
          <pc:docMk/>
          <pc:sldMk cId="2141362970" sldId="833"/>
        </pc:sldMkLst>
      </pc:sldChg>
      <pc:sldChg chg="new del">
        <pc:chgData name="Merve Tekin" userId="f9153270-d808-4615-97b1-e6734aef416e" providerId="ADAL" clId="{8E1D4969-ABB9-4D90-B88E-BC369518F6EA}" dt="2024-12-16T12:50:23.828" v="1843" actId="47"/>
        <pc:sldMkLst>
          <pc:docMk/>
          <pc:sldMk cId="992331482" sldId="834"/>
        </pc:sldMkLst>
      </pc:sldChg>
      <pc:sldChg chg="modSp add mod ord">
        <pc:chgData name="Merve Tekin" userId="f9153270-d808-4615-97b1-e6734aef416e" providerId="ADAL" clId="{8E1D4969-ABB9-4D90-B88E-BC369518F6EA}" dt="2024-12-19T11:35:26.677" v="5803" actId="207"/>
        <pc:sldMkLst>
          <pc:docMk/>
          <pc:sldMk cId="3977097894" sldId="835"/>
        </pc:sldMkLst>
      </pc:sldChg>
      <pc:sldChg chg="new del">
        <pc:chgData name="Merve Tekin" userId="f9153270-d808-4615-97b1-e6734aef416e" providerId="ADAL" clId="{8E1D4969-ABB9-4D90-B88E-BC369518F6EA}" dt="2024-12-16T12:55:01.990" v="1865" actId="47"/>
        <pc:sldMkLst>
          <pc:docMk/>
          <pc:sldMk cId="3464062675" sldId="836"/>
        </pc:sldMkLst>
      </pc:sldChg>
      <pc:sldChg chg="modSp add mod ord">
        <pc:chgData name="Merve Tekin" userId="f9153270-d808-4615-97b1-e6734aef416e" providerId="ADAL" clId="{8E1D4969-ABB9-4D90-B88E-BC369518F6EA}" dt="2024-12-19T11:32:00.401" v="5574" actId="1076"/>
        <pc:sldMkLst>
          <pc:docMk/>
          <pc:sldMk cId="3178953059" sldId="837"/>
        </pc:sldMkLst>
      </pc:sldChg>
      <pc:sldChg chg="new del">
        <pc:chgData name="Merve Tekin" userId="f9153270-d808-4615-97b1-e6734aef416e" providerId="ADAL" clId="{8E1D4969-ABB9-4D90-B88E-BC369518F6EA}" dt="2024-12-16T13:00:05.612" v="1944" actId="47"/>
        <pc:sldMkLst>
          <pc:docMk/>
          <pc:sldMk cId="1159715890" sldId="838"/>
        </pc:sldMkLst>
      </pc:sldChg>
      <pc:sldChg chg="modSp add mod ord">
        <pc:chgData name="Merve Tekin" userId="f9153270-d808-4615-97b1-e6734aef416e" providerId="ADAL" clId="{8E1D4969-ABB9-4D90-B88E-BC369518F6EA}" dt="2024-12-19T11:32:07.035" v="5575" actId="20577"/>
        <pc:sldMkLst>
          <pc:docMk/>
          <pc:sldMk cId="3677902093" sldId="839"/>
        </pc:sldMkLst>
      </pc:sldChg>
      <pc:sldChg chg="new del">
        <pc:chgData name="Merve Tekin" userId="f9153270-d808-4615-97b1-e6734aef416e" providerId="ADAL" clId="{8E1D4969-ABB9-4D90-B88E-BC369518F6EA}" dt="2024-12-16T13:03:13.693" v="2086" actId="47"/>
        <pc:sldMkLst>
          <pc:docMk/>
          <pc:sldMk cId="324018096" sldId="840"/>
        </pc:sldMkLst>
      </pc:sldChg>
      <pc:sldChg chg="modSp add mod">
        <pc:chgData name="Merve Tekin" userId="f9153270-d808-4615-97b1-e6734aef416e" providerId="ADAL" clId="{8E1D4969-ABB9-4D90-B88E-BC369518F6EA}" dt="2024-12-19T12:00:44.332" v="6333" actId="20577"/>
        <pc:sldMkLst>
          <pc:docMk/>
          <pc:sldMk cId="3287343343" sldId="841"/>
        </pc:sldMkLst>
      </pc:sldChg>
      <pc:sldChg chg="addSp delSp new del mod">
        <pc:chgData name="Merve Tekin" userId="f9153270-d808-4615-97b1-e6734aef416e" providerId="ADAL" clId="{8E1D4969-ABB9-4D90-B88E-BC369518F6EA}" dt="2024-12-16T13:04:31.260" v="2133" actId="47"/>
        <pc:sldMkLst>
          <pc:docMk/>
          <pc:sldMk cId="1377103798" sldId="842"/>
        </pc:sldMkLst>
      </pc:sldChg>
      <pc:sldChg chg="addSp modSp add del mod setBg">
        <pc:chgData name="Merve Tekin" userId="f9153270-d808-4615-97b1-e6734aef416e" providerId="ADAL" clId="{8E1D4969-ABB9-4D90-B88E-BC369518F6EA}" dt="2024-12-16T13:05:18.278" v="2142" actId="47"/>
        <pc:sldMkLst>
          <pc:docMk/>
          <pc:sldMk cId="124616769" sldId="843"/>
        </pc:sldMkLst>
      </pc:sldChg>
      <pc:sldChg chg="addSp delSp modSp new mod">
        <pc:chgData name="Merve Tekin" userId="f9153270-d808-4615-97b1-e6734aef416e" providerId="ADAL" clId="{8E1D4969-ABB9-4D90-B88E-BC369518F6EA}" dt="2024-12-16T13:05:52.233" v="2148" actId="1076"/>
        <pc:sldMkLst>
          <pc:docMk/>
          <pc:sldMk cId="3942215912" sldId="844"/>
        </pc:sldMkLst>
      </pc:sldChg>
      <pc:sldChg chg="new del">
        <pc:chgData name="Merve Tekin" userId="f9153270-d808-4615-97b1-e6734aef416e" providerId="ADAL" clId="{8E1D4969-ABB9-4D90-B88E-BC369518F6EA}" dt="2024-12-16T13:06:24.505" v="2151" actId="47"/>
        <pc:sldMkLst>
          <pc:docMk/>
          <pc:sldMk cId="1279649246" sldId="845"/>
        </pc:sldMkLst>
      </pc:sldChg>
      <pc:sldChg chg="modSp add mod">
        <pc:chgData name="Merve Tekin" userId="f9153270-d808-4615-97b1-e6734aef416e" providerId="ADAL" clId="{8E1D4969-ABB9-4D90-B88E-BC369518F6EA}" dt="2024-12-16T14:07:07.469" v="2983" actId="20577"/>
        <pc:sldMkLst>
          <pc:docMk/>
          <pc:sldMk cId="1770235972" sldId="846"/>
        </pc:sldMkLst>
      </pc:sldChg>
      <pc:sldChg chg="new del">
        <pc:chgData name="Merve Tekin" userId="f9153270-d808-4615-97b1-e6734aef416e" providerId="ADAL" clId="{8E1D4969-ABB9-4D90-B88E-BC369518F6EA}" dt="2024-12-16T13:08:06.106" v="2168" actId="47"/>
        <pc:sldMkLst>
          <pc:docMk/>
          <pc:sldMk cId="3300747473" sldId="847"/>
        </pc:sldMkLst>
      </pc:sldChg>
      <pc:sldChg chg="modSp add mod ord">
        <pc:chgData name="Merve Tekin" userId="f9153270-d808-4615-97b1-e6734aef416e" providerId="ADAL" clId="{8E1D4969-ABB9-4D90-B88E-BC369518F6EA}" dt="2024-12-19T11:03:53.169" v="5101"/>
        <pc:sldMkLst>
          <pc:docMk/>
          <pc:sldMk cId="216300049" sldId="848"/>
        </pc:sldMkLst>
      </pc:sldChg>
      <pc:sldChg chg="new del">
        <pc:chgData name="Merve Tekin" userId="f9153270-d808-4615-97b1-e6734aef416e" providerId="ADAL" clId="{8E1D4969-ABB9-4D90-B88E-BC369518F6EA}" dt="2024-12-16T13:11:07.258" v="2257" actId="47"/>
        <pc:sldMkLst>
          <pc:docMk/>
          <pc:sldMk cId="4026836062" sldId="849"/>
        </pc:sldMkLst>
      </pc:sldChg>
      <pc:sldChg chg="modSp add mod">
        <pc:chgData name="Merve Tekin" userId="f9153270-d808-4615-97b1-e6734aef416e" providerId="ADAL" clId="{8E1D4969-ABB9-4D90-B88E-BC369518F6EA}" dt="2024-12-25T06:56:17.492" v="6507" actId="20577"/>
        <pc:sldMkLst>
          <pc:docMk/>
          <pc:sldMk cId="3286514847" sldId="850"/>
        </pc:sldMkLst>
      </pc:sldChg>
      <pc:sldChg chg="addSp delSp new del mod">
        <pc:chgData name="Merve Tekin" userId="f9153270-d808-4615-97b1-e6734aef416e" providerId="ADAL" clId="{8E1D4969-ABB9-4D90-B88E-BC369518F6EA}" dt="2024-12-16T13:14:17.384" v="2284" actId="47"/>
        <pc:sldMkLst>
          <pc:docMk/>
          <pc:sldMk cId="3595815733" sldId="851"/>
        </pc:sldMkLst>
      </pc:sldChg>
      <pc:sldChg chg="addSp delSp modSp add mod ord setBg">
        <pc:chgData name="Merve Tekin" userId="f9153270-d808-4615-97b1-e6734aef416e" providerId="ADAL" clId="{8E1D4969-ABB9-4D90-B88E-BC369518F6EA}" dt="2024-12-19T11:03:53.169" v="5101"/>
        <pc:sldMkLst>
          <pc:docMk/>
          <pc:sldMk cId="17078784" sldId="852"/>
        </pc:sldMkLst>
      </pc:sldChg>
      <pc:sldChg chg="new del">
        <pc:chgData name="Merve Tekin" userId="f9153270-d808-4615-97b1-e6734aef416e" providerId="ADAL" clId="{8E1D4969-ABB9-4D90-B88E-BC369518F6EA}" dt="2024-12-16T13:24:45.724" v="2305" actId="47"/>
        <pc:sldMkLst>
          <pc:docMk/>
          <pc:sldMk cId="3808084942" sldId="853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2905254060" sldId="854"/>
        </pc:sldMkLst>
      </pc:sldChg>
      <pc:sldChg chg="new del">
        <pc:chgData name="Merve Tekin" userId="f9153270-d808-4615-97b1-e6734aef416e" providerId="ADAL" clId="{8E1D4969-ABB9-4D90-B88E-BC369518F6EA}" dt="2024-12-16T13:49:42.463" v="2524" actId="47"/>
        <pc:sldMkLst>
          <pc:docMk/>
          <pc:sldMk cId="3787327862" sldId="855"/>
        </pc:sldMkLst>
      </pc:sldChg>
      <pc:sldChg chg="modSp add mod ord">
        <pc:chgData name="Merve Tekin" userId="f9153270-d808-4615-97b1-e6734aef416e" providerId="ADAL" clId="{8E1D4969-ABB9-4D90-B88E-BC369518F6EA}" dt="2024-12-19T11:01:13.467" v="5089"/>
        <pc:sldMkLst>
          <pc:docMk/>
          <pc:sldMk cId="1884836583" sldId="856"/>
        </pc:sldMkLst>
      </pc:sldChg>
      <pc:sldChg chg="addSp delSp new del mod">
        <pc:chgData name="Merve Tekin" userId="f9153270-d808-4615-97b1-e6734aef416e" providerId="ADAL" clId="{8E1D4969-ABB9-4D90-B88E-BC369518F6EA}" dt="2024-12-17T10:02:47.498" v="3462" actId="47"/>
        <pc:sldMkLst>
          <pc:docMk/>
          <pc:sldMk cId="2004709640" sldId="857"/>
        </pc:sldMkLst>
      </pc:sldChg>
      <pc:sldChg chg="modSp add mod ord">
        <pc:chgData name="Merve Tekin" userId="f9153270-d808-4615-97b1-e6734aef416e" providerId="ADAL" clId="{8E1D4969-ABB9-4D90-B88E-BC369518F6EA}" dt="2024-12-19T11:27:13.460" v="5553" actId="123"/>
        <pc:sldMkLst>
          <pc:docMk/>
          <pc:sldMk cId="3084462889" sldId="858"/>
        </pc:sldMkLst>
      </pc:sldChg>
      <pc:sldChg chg="new del">
        <pc:chgData name="Merve Tekin" userId="f9153270-d808-4615-97b1-e6734aef416e" providerId="ADAL" clId="{8E1D4969-ABB9-4D90-B88E-BC369518F6EA}" dt="2024-12-17T10:19:58.185" v="3799" actId="47"/>
        <pc:sldMkLst>
          <pc:docMk/>
          <pc:sldMk cId="342811560" sldId="859"/>
        </pc:sldMkLst>
      </pc:sldChg>
      <pc:sldChg chg="modSp add mod ord">
        <pc:chgData name="Merve Tekin" userId="f9153270-d808-4615-97b1-e6734aef416e" providerId="ADAL" clId="{8E1D4969-ABB9-4D90-B88E-BC369518F6EA}" dt="2024-12-19T11:47:31.734" v="5938" actId="20577"/>
        <pc:sldMkLst>
          <pc:docMk/>
          <pc:sldMk cId="1445913701" sldId="860"/>
        </pc:sldMkLst>
        <pc:spChg chg="mod">
          <ac:chgData name="Merve Tekin" userId="f9153270-d808-4615-97b1-e6734aef416e" providerId="ADAL" clId="{8E1D4969-ABB9-4D90-B88E-BC369518F6EA}" dt="2024-12-17T10:20:18.176" v="3831" actId="1076"/>
          <ac:spMkLst>
            <pc:docMk/>
            <pc:sldMk cId="1445913701" sldId="860"/>
            <ac:spMk id="119" creationId="{72B00C08-33AF-CA4D-3646-219FAFD97D3F}"/>
          </ac:spMkLst>
        </pc:spChg>
      </pc:sldChg>
      <pc:sldChg chg="new del">
        <pc:chgData name="Merve Tekin" userId="f9153270-d808-4615-97b1-e6734aef416e" providerId="ADAL" clId="{8E1D4969-ABB9-4D90-B88E-BC369518F6EA}" dt="2024-12-17T12:13:49.374" v="4550" actId="47"/>
        <pc:sldMkLst>
          <pc:docMk/>
          <pc:sldMk cId="997038808" sldId="861"/>
        </pc:sldMkLst>
      </pc:sldChg>
      <pc:sldChg chg="modSp add mod">
        <pc:chgData name="Merve Tekin" userId="f9153270-d808-4615-97b1-e6734aef416e" providerId="ADAL" clId="{8E1D4969-ABB9-4D90-B88E-BC369518F6EA}" dt="2024-12-17T13:39:22.720" v="4946" actId="20577"/>
        <pc:sldMkLst>
          <pc:docMk/>
          <pc:sldMk cId="781122113" sldId="862"/>
        </pc:sldMkLst>
        <pc:spChg chg="mod">
          <ac:chgData name="Merve Tekin" userId="f9153270-d808-4615-97b1-e6734aef416e" providerId="ADAL" clId="{8E1D4969-ABB9-4D90-B88E-BC369518F6EA}" dt="2024-12-17T12:24:46.097" v="4740" actId="20577"/>
          <ac:spMkLst>
            <pc:docMk/>
            <pc:sldMk cId="781122113" sldId="862"/>
            <ac:spMk id="119" creationId="{E46FBCFD-1D25-7D2A-4579-2983774EF6D2}"/>
          </ac:spMkLst>
        </pc:spChg>
      </pc:sldChg>
      <pc:sldChg chg="modSp mod">
        <pc:chgData name="Merve Tekin" userId="f9153270-d808-4615-97b1-e6734aef416e" providerId="ADAL" clId="{8E1D4969-ABB9-4D90-B88E-BC369518F6EA}" dt="2024-12-19T11:51:35.376" v="5967" actId="20577"/>
        <pc:sldMkLst>
          <pc:docMk/>
          <pc:sldMk cId="422317444" sldId="864"/>
        </pc:sldMkLst>
      </pc:sldChg>
      <pc:sldChg chg="addSp delSp modSp mod ord">
        <pc:chgData name="Merve Tekin" userId="f9153270-d808-4615-97b1-e6734aef416e" providerId="ADAL" clId="{8E1D4969-ABB9-4D90-B88E-BC369518F6EA}" dt="2024-12-19T11:53:54.150" v="5974" actId="1076"/>
        <pc:sldMkLst>
          <pc:docMk/>
          <pc:sldMk cId="3897105212" sldId="867"/>
        </pc:sldMkLst>
      </pc:sldChg>
      <pc:sldChg chg="modSp mod ord">
        <pc:chgData name="Merve Tekin" userId="f9153270-d808-4615-97b1-e6734aef416e" providerId="ADAL" clId="{8E1D4969-ABB9-4D90-B88E-BC369518F6EA}" dt="2024-12-19T11:20:33.002" v="5190" actId="20577"/>
        <pc:sldMkLst>
          <pc:docMk/>
          <pc:sldMk cId="4163851356" sldId="869"/>
        </pc:sldMkLst>
      </pc:sldChg>
      <pc:sldChg chg="modSp mod">
        <pc:chgData name="Merve Tekin" userId="f9153270-d808-4615-97b1-e6734aef416e" providerId="ADAL" clId="{8E1D4969-ABB9-4D90-B88E-BC369518F6EA}" dt="2024-12-19T11:58:44.350" v="6095" actId="20577"/>
        <pc:sldMkLst>
          <pc:docMk/>
          <pc:sldMk cId="437273738" sldId="871"/>
        </pc:sldMkLst>
      </pc:sldChg>
      <pc:sldChg chg="new del">
        <pc:chgData name="Merve Tekin" userId="f9153270-d808-4615-97b1-e6734aef416e" providerId="ADAL" clId="{8E1D4969-ABB9-4D90-B88E-BC369518F6EA}" dt="2024-12-19T06:10:14.996" v="4970" actId="47"/>
        <pc:sldMkLst>
          <pc:docMk/>
          <pc:sldMk cId="1755525962" sldId="872"/>
        </pc:sldMkLst>
      </pc:sldChg>
      <pc:sldChg chg="addSp delSp modSp add mod">
        <pc:chgData name="Merve Tekin" userId="f9153270-d808-4615-97b1-e6734aef416e" providerId="ADAL" clId="{8E1D4969-ABB9-4D90-B88E-BC369518F6EA}" dt="2024-12-19T13:04:25.961" v="6344" actId="1076"/>
        <pc:sldMkLst>
          <pc:docMk/>
          <pc:sldMk cId="3648181205" sldId="873"/>
        </pc:sldMkLst>
      </pc:sldChg>
      <pc:sldChg chg="addSp delSp modSp new mod">
        <pc:chgData name="Merve Tekin" userId="f9153270-d808-4615-97b1-e6734aef416e" providerId="ADAL" clId="{8E1D4969-ABB9-4D90-B88E-BC369518F6EA}" dt="2024-12-19T11:11:55.282" v="5128" actId="1076"/>
        <pc:sldMkLst>
          <pc:docMk/>
          <pc:sldMk cId="3170888029" sldId="874"/>
        </pc:sldMkLst>
      </pc:sldChg>
      <pc:sldChg chg="new del">
        <pc:chgData name="Merve Tekin" userId="f9153270-d808-4615-97b1-e6734aef416e" providerId="ADAL" clId="{8E1D4969-ABB9-4D90-B88E-BC369518F6EA}" dt="2024-12-25T06:54:03.639" v="6347" actId="47"/>
        <pc:sldMkLst>
          <pc:docMk/>
          <pc:sldMk cId="4238412715" sldId="875"/>
        </pc:sldMkLst>
      </pc:sldChg>
      <pc:sldChg chg="modSp add mod">
        <pc:chgData name="Merve Tekin" userId="f9153270-d808-4615-97b1-e6734aef416e" providerId="ADAL" clId="{8E1D4969-ABB9-4D90-B88E-BC369518F6EA}" dt="2024-12-25T06:59:03.630" v="6595" actId="108"/>
        <pc:sldMkLst>
          <pc:docMk/>
          <pc:sldMk cId="257463781" sldId="876"/>
        </pc:sldMkLst>
      </pc:sldChg>
      <pc:sldMasterChg chg="addSp delSp modSp mod modSldLayout">
        <pc:chgData name="Merve Tekin" userId="f9153270-d808-4615-97b1-e6734aef416e" providerId="ADAL" clId="{8E1D4969-ABB9-4D90-B88E-BC369518F6EA}" dt="2024-12-16T11:42:21.300" v="1356" actId="14100"/>
        <pc:sldMasterMkLst>
          <pc:docMk/>
          <pc:sldMasterMk cId="0" sldId="2147483648"/>
        </pc:sldMasterMkLst>
        <pc:sldLayoutChg chg="delSp mod">
          <pc:chgData name="Merve Tekin" userId="f9153270-d808-4615-97b1-e6734aef416e" providerId="ADAL" clId="{8E1D4969-ABB9-4D90-B88E-BC369518F6EA}" dt="2024-12-16T11:39:17.246" v="1341" actId="478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  <pc:docChgLst>
    <pc:chgData name="Merve Tekin" userId="f9153270-d808-4615-97b1-e6734aef416e" providerId="ADAL" clId="{E2E8F436-0121-4BE9-A9A0-824D905A39BE}"/>
    <pc:docChg chg="modSld">
      <pc:chgData name="Merve Tekin" userId="f9153270-d808-4615-97b1-e6734aef416e" providerId="ADAL" clId="{E2E8F436-0121-4BE9-A9A0-824D905A39BE}" dt="2025-01-28T09:59:22.975" v="8" actId="20577"/>
      <pc:docMkLst>
        <pc:docMk/>
      </pc:docMkLst>
      <pc:sldChg chg="modSp mod">
        <pc:chgData name="Merve Tekin" userId="f9153270-d808-4615-97b1-e6734aef416e" providerId="ADAL" clId="{E2E8F436-0121-4BE9-A9A0-824D905A39BE}" dt="2025-01-28T09:59:22.975" v="8" actId="20577"/>
        <pc:sldMkLst>
          <pc:docMk/>
          <pc:sldMk cId="3286514847" sldId="850"/>
        </pc:sldMkLst>
        <pc:spChg chg="mod">
          <ac:chgData name="Merve Tekin" userId="f9153270-d808-4615-97b1-e6734aef416e" providerId="ADAL" clId="{E2E8F436-0121-4BE9-A9A0-824D905A39BE}" dt="2025-01-28T09:59:22.975" v="8" actId="20577"/>
          <ac:spMkLst>
            <pc:docMk/>
            <pc:sldMk cId="3286514847" sldId="850"/>
            <ac:spMk id="4" creationId="{906E65C0-97DD-6311-9A58-B7E18C34DB93}"/>
          </ac:spMkLst>
        </pc:spChg>
      </pc:sldChg>
    </pc:docChg>
  </pc:docChgLst>
  <pc:docChgLst>
    <pc:chgData name="Merve Tekin" userId="f9153270-d808-4615-97b1-e6734aef416e" providerId="ADAL" clId="{FAEBB6CB-FA54-4723-91B1-CCFC231C9461}"/>
    <pc:docChg chg="undo custSel addSld delSld modSld">
      <pc:chgData name="Merve Tekin" userId="f9153270-d808-4615-97b1-e6734aef416e" providerId="ADAL" clId="{FAEBB6CB-FA54-4723-91B1-CCFC231C9461}" dt="2024-10-15T10:28:14.624" v="5964" actId="20577"/>
      <pc:docMkLst>
        <pc:docMk/>
      </pc:docMkLst>
      <pc:sldChg chg="modSp mod">
        <pc:chgData name="Merve Tekin" userId="f9153270-d808-4615-97b1-e6734aef416e" providerId="ADAL" clId="{FAEBB6CB-FA54-4723-91B1-CCFC231C9461}" dt="2024-10-14T08:08:51.975" v="59" actId="20577"/>
        <pc:sldMkLst>
          <pc:docMk/>
          <pc:sldMk cId="0" sldId="256"/>
        </pc:sldMkLst>
      </pc:sldChg>
      <pc:sldChg chg="modSp mod">
        <pc:chgData name="Merve Tekin" userId="f9153270-d808-4615-97b1-e6734aef416e" providerId="ADAL" clId="{FAEBB6CB-FA54-4723-91B1-CCFC231C9461}" dt="2024-10-15T10:23:51.678" v="5950" actId="123"/>
        <pc:sldMkLst>
          <pc:docMk/>
          <pc:sldMk cId="2545732149" sldId="776"/>
        </pc:sldMkLst>
      </pc:sldChg>
      <pc:sldChg chg="new del">
        <pc:chgData name="Merve Tekin" userId="f9153270-d808-4615-97b1-e6734aef416e" providerId="ADAL" clId="{FAEBB6CB-FA54-4723-91B1-CCFC231C9461}" dt="2024-10-14T09:23:42.286" v="906" actId="47"/>
        <pc:sldMkLst>
          <pc:docMk/>
          <pc:sldMk cId="2110433767" sldId="777"/>
        </pc:sldMkLst>
      </pc:sldChg>
      <pc:sldChg chg="modSp add mod">
        <pc:chgData name="Merve Tekin" userId="f9153270-d808-4615-97b1-e6734aef416e" providerId="ADAL" clId="{FAEBB6CB-FA54-4723-91B1-CCFC231C9461}" dt="2024-10-15T10:24:00.603" v="5951" actId="123"/>
        <pc:sldMkLst>
          <pc:docMk/>
          <pc:sldMk cId="749460594" sldId="778"/>
        </pc:sldMkLst>
      </pc:sldChg>
      <pc:sldChg chg="new del">
        <pc:chgData name="Merve Tekin" userId="f9153270-d808-4615-97b1-e6734aef416e" providerId="ADAL" clId="{FAEBB6CB-FA54-4723-91B1-CCFC231C9461}" dt="2024-10-14T09:31:45.729" v="1396" actId="47"/>
        <pc:sldMkLst>
          <pc:docMk/>
          <pc:sldMk cId="2416259937" sldId="779"/>
        </pc:sldMkLst>
      </pc:sldChg>
      <pc:sldChg chg="addSp delSp new del mod">
        <pc:chgData name="Merve Tekin" userId="f9153270-d808-4615-97b1-e6734aef416e" providerId="ADAL" clId="{FAEBB6CB-FA54-4723-91B1-CCFC231C9461}" dt="2024-10-14T09:31:40.589" v="1393" actId="47"/>
        <pc:sldMkLst>
          <pc:docMk/>
          <pc:sldMk cId="3658255426" sldId="779"/>
        </pc:sldMkLst>
      </pc:sldChg>
      <pc:sldChg chg="modSp add mod">
        <pc:chgData name="Merve Tekin" userId="f9153270-d808-4615-97b1-e6734aef416e" providerId="ADAL" clId="{FAEBB6CB-FA54-4723-91B1-CCFC231C9461}" dt="2024-10-15T10:24:05.869" v="5952" actId="123"/>
        <pc:sldMkLst>
          <pc:docMk/>
          <pc:sldMk cId="4236306746" sldId="780"/>
        </pc:sldMkLst>
      </pc:sldChg>
      <pc:sldChg chg="new del">
        <pc:chgData name="Merve Tekin" userId="f9153270-d808-4615-97b1-e6734aef416e" providerId="ADAL" clId="{FAEBB6CB-FA54-4723-91B1-CCFC231C9461}" dt="2024-10-14T09:38:39.504" v="1803" actId="47"/>
        <pc:sldMkLst>
          <pc:docMk/>
          <pc:sldMk cId="58077754" sldId="781"/>
        </pc:sldMkLst>
      </pc:sldChg>
      <pc:sldChg chg="modSp add mod">
        <pc:chgData name="Merve Tekin" userId="f9153270-d808-4615-97b1-e6734aef416e" providerId="ADAL" clId="{FAEBB6CB-FA54-4723-91B1-CCFC231C9461}" dt="2024-10-15T10:24:12.732" v="5953" actId="123"/>
        <pc:sldMkLst>
          <pc:docMk/>
          <pc:sldMk cId="962845359" sldId="782"/>
        </pc:sldMkLst>
      </pc:sldChg>
      <pc:sldChg chg="new del">
        <pc:chgData name="Merve Tekin" userId="f9153270-d808-4615-97b1-e6734aef416e" providerId="ADAL" clId="{FAEBB6CB-FA54-4723-91B1-CCFC231C9461}" dt="2024-10-14T11:00:46.268" v="2611" actId="47"/>
        <pc:sldMkLst>
          <pc:docMk/>
          <pc:sldMk cId="1959791772" sldId="783"/>
        </pc:sldMkLst>
      </pc:sldChg>
      <pc:sldChg chg="modSp add mod">
        <pc:chgData name="Merve Tekin" userId="f9153270-d808-4615-97b1-e6734aef416e" providerId="ADAL" clId="{FAEBB6CB-FA54-4723-91B1-CCFC231C9461}" dt="2024-10-15T10:28:14.624" v="5964" actId="20577"/>
        <pc:sldMkLst>
          <pc:docMk/>
          <pc:sldMk cId="2902631180" sldId="784"/>
        </pc:sldMkLst>
      </pc:sldChg>
      <pc:sldChg chg="new del">
        <pc:chgData name="Merve Tekin" userId="f9153270-d808-4615-97b1-e6734aef416e" providerId="ADAL" clId="{FAEBB6CB-FA54-4723-91B1-CCFC231C9461}" dt="2024-10-14T11:06:18.601" v="3128" actId="47"/>
        <pc:sldMkLst>
          <pc:docMk/>
          <pc:sldMk cId="3812382922" sldId="785"/>
        </pc:sldMkLst>
      </pc:sldChg>
      <pc:sldChg chg="modSp add mod">
        <pc:chgData name="Merve Tekin" userId="f9153270-d808-4615-97b1-e6734aef416e" providerId="ADAL" clId="{FAEBB6CB-FA54-4723-91B1-CCFC231C9461}" dt="2024-10-15T10:24:26.854" v="5955" actId="123"/>
        <pc:sldMkLst>
          <pc:docMk/>
          <pc:sldMk cId="3636340196" sldId="786"/>
        </pc:sldMkLst>
      </pc:sldChg>
      <pc:sldChg chg="new del">
        <pc:chgData name="Merve Tekin" userId="f9153270-d808-4615-97b1-e6734aef416e" providerId="ADAL" clId="{FAEBB6CB-FA54-4723-91B1-CCFC231C9461}" dt="2024-10-14T11:13:16.034" v="3221" actId="47"/>
        <pc:sldMkLst>
          <pc:docMk/>
          <pc:sldMk cId="2001037295" sldId="787"/>
        </pc:sldMkLst>
      </pc:sldChg>
      <pc:sldChg chg="modSp add mod">
        <pc:chgData name="Merve Tekin" userId="f9153270-d808-4615-97b1-e6734aef416e" providerId="ADAL" clId="{FAEBB6CB-FA54-4723-91B1-CCFC231C9461}" dt="2024-10-15T10:24:41.757" v="5957" actId="123"/>
        <pc:sldMkLst>
          <pc:docMk/>
          <pc:sldMk cId="3283453024" sldId="788"/>
        </pc:sldMkLst>
      </pc:sldChg>
      <pc:sldChg chg="new del">
        <pc:chgData name="Merve Tekin" userId="f9153270-d808-4615-97b1-e6734aef416e" providerId="ADAL" clId="{FAEBB6CB-FA54-4723-91B1-CCFC231C9461}" dt="2024-10-14T11:26:07.816" v="3972" actId="47"/>
        <pc:sldMkLst>
          <pc:docMk/>
          <pc:sldMk cId="1663501828" sldId="789"/>
        </pc:sldMkLst>
      </pc:sldChg>
      <pc:sldChg chg="modSp add mod">
        <pc:chgData name="Merve Tekin" userId="f9153270-d808-4615-97b1-e6734aef416e" providerId="ADAL" clId="{FAEBB6CB-FA54-4723-91B1-CCFC231C9461}" dt="2024-10-15T10:25:31.661" v="5963" actId="12"/>
        <pc:sldMkLst>
          <pc:docMk/>
          <pc:sldMk cId="4275835026" sldId="790"/>
        </pc:sldMkLst>
      </pc:sldChg>
      <pc:sldChg chg="new del">
        <pc:chgData name="Merve Tekin" userId="f9153270-d808-4615-97b1-e6734aef416e" providerId="ADAL" clId="{FAEBB6CB-FA54-4723-91B1-CCFC231C9461}" dt="2024-10-14T11:27:52.760" v="4135" actId="47"/>
        <pc:sldMkLst>
          <pc:docMk/>
          <pc:sldMk cId="2197565135" sldId="791"/>
        </pc:sldMkLst>
      </pc:sldChg>
      <pc:sldChg chg="modSp add mod">
        <pc:chgData name="Merve Tekin" userId="f9153270-d808-4615-97b1-e6734aef416e" providerId="ADAL" clId="{FAEBB6CB-FA54-4723-91B1-CCFC231C9461}" dt="2024-10-15T10:25:14.786" v="5961" actId="6549"/>
        <pc:sldMkLst>
          <pc:docMk/>
          <pc:sldMk cId="3963277001" sldId="792"/>
        </pc:sldMkLst>
      </pc:sldChg>
      <pc:sldChg chg="new del">
        <pc:chgData name="Merve Tekin" userId="f9153270-d808-4615-97b1-e6734aef416e" providerId="ADAL" clId="{FAEBB6CB-FA54-4723-91B1-CCFC231C9461}" dt="2024-10-14T11:36:13.902" v="4369" actId="47"/>
        <pc:sldMkLst>
          <pc:docMk/>
          <pc:sldMk cId="4118658626" sldId="793"/>
        </pc:sldMkLst>
      </pc:sldChg>
      <pc:sldChg chg="add del">
        <pc:chgData name="Merve Tekin" userId="f9153270-d808-4615-97b1-e6734aef416e" providerId="ADAL" clId="{FAEBB6CB-FA54-4723-91B1-CCFC231C9461}" dt="2024-10-15T06:16:50.741" v="5489" actId="47"/>
        <pc:sldMkLst>
          <pc:docMk/>
          <pc:sldMk cId="2530772965" sldId="794"/>
        </pc:sldMkLst>
      </pc:sldChg>
      <pc:sldChg chg="new del">
        <pc:chgData name="Merve Tekin" userId="f9153270-d808-4615-97b1-e6734aef416e" providerId="ADAL" clId="{FAEBB6CB-FA54-4723-91B1-CCFC231C9461}" dt="2024-10-14T13:18:25.571" v="5396" actId="47"/>
        <pc:sldMkLst>
          <pc:docMk/>
          <pc:sldMk cId="728705110" sldId="795"/>
        </pc:sldMkLst>
      </pc:sldChg>
      <pc:sldChg chg="modSp add mod">
        <pc:chgData name="Merve Tekin" userId="f9153270-d808-4615-97b1-e6734aef416e" providerId="ADAL" clId="{FAEBB6CB-FA54-4723-91B1-CCFC231C9461}" dt="2024-10-14T13:19:20.872" v="5488" actId="20577"/>
        <pc:sldMkLst>
          <pc:docMk/>
          <pc:sldMk cId="85187321" sldId="796"/>
        </pc:sldMkLst>
      </pc:sldChg>
      <pc:sldChg chg="new del">
        <pc:chgData name="Merve Tekin" userId="f9153270-d808-4615-97b1-e6734aef416e" providerId="ADAL" clId="{FAEBB6CB-FA54-4723-91B1-CCFC231C9461}" dt="2024-10-15T06:22:07.326" v="5492" actId="47"/>
        <pc:sldMkLst>
          <pc:docMk/>
          <pc:sldMk cId="154513995" sldId="797"/>
        </pc:sldMkLst>
      </pc:sldChg>
      <pc:sldChg chg="modSp add mod">
        <pc:chgData name="Merve Tekin" userId="f9153270-d808-4615-97b1-e6734aef416e" providerId="ADAL" clId="{FAEBB6CB-FA54-4723-91B1-CCFC231C9461}" dt="2024-10-15T10:24:33.022" v="5956" actId="123"/>
        <pc:sldMkLst>
          <pc:docMk/>
          <pc:sldMk cId="2891274219" sldId="798"/>
        </pc:sldMkLst>
      </pc:sldChg>
      <pc:sldMasterChg chg="delSldLayout">
        <pc:chgData name="Merve Tekin" userId="f9153270-d808-4615-97b1-e6734aef416e" providerId="ADAL" clId="{FAEBB6CB-FA54-4723-91B1-CCFC231C9461}" dt="2024-10-14T11:27:52.760" v="4135" actId="47"/>
        <pc:sldMasterMkLst>
          <pc:docMk/>
          <pc:sldMasterMk cId="0" sldId="2147483648"/>
        </pc:sldMasterMkLst>
        <pc:sldLayoutChg chg="del">
          <pc:chgData name="Merve Tekin" userId="f9153270-d808-4615-97b1-e6734aef416e" providerId="ADAL" clId="{FAEBB6CB-FA54-4723-91B1-CCFC231C9461}" dt="2024-10-14T09:23:42.286" v="90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erve Tekin" userId="f9153270-d808-4615-97b1-e6734aef416e" providerId="ADAL" clId="{FAEBB6CB-FA54-4723-91B1-CCFC231C9461}" dt="2024-10-14T09:31:40.589" v="1393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erve Tekin" userId="f9153270-d808-4615-97b1-e6734aef416e" providerId="ADAL" clId="{FAEBB6CB-FA54-4723-91B1-CCFC231C9461}" dt="2024-10-14T09:31:45.729" v="139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Merve Tekin" userId="f9153270-d808-4615-97b1-e6734aef416e" providerId="ADAL" clId="{FAEBB6CB-FA54-4723-91B1-CCFC231C9461}" dt="2024-10-14T09:38:39.504" v="1803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erve Tekin" userId="f9153270-d808-4615-97b1-e6734aef416e" providerId="ADAL" clId="{FAEBB6CB-FA54-4723-91B1-CCFC231C9461}" dt="2024-10-14T11:00:46.268" v="2611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erve Tekin" userId="f9153270-d808-4615-97b1-e6734aef416e" providerId="ADAL" clId="{FAEBB6CB-FA54-4723-91B1-CCFC231C9461}" dt="2024-10-14T11:06:18.601" v="3128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erve Tekin" userId="f9153270-d808-4615-97b1-e6734aef416e" providerId="ADAL" clId="{FAEBB6CB-FA54-4723-91B1-CCFC231C9461}" dt="2024-10-14T11:13:16.034" v="3221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Merve Tekin" userId="f9153270-d808-4615-97b1-e6734aef416e" providerId="ADAL" clId="{FAEBB6CB-FA54-4723-91B1-CCFC231C9461}" dt="2024-10-14T11:26:07.816" v="3972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erve Tekin" userId="f9153270-d808-4615-97b1-e6734aef416e" providerId="ADAL" clId="{FAEBB6CB-FA54-4723-91B1-CCFC231C9461}" dt="2024-10-14T11:27:52.760" v="4135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s.edu.tr/intibak-ders-listesi/" TargetMode="External"/><Relationship Id="rId1" Type="http://schemas.openxmlformats.org/officeDocument/2006/relationships/hyperlink" Target="https://bologna.khas.edu.tr/lisans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s.edu.tr/intibak-ders-listesi/" TargetMode="External"/><Relationship Id="rId1" Type="http://schemas.openxmlformats.org/officeDocument/2006/relationships/hyperlink" Target="https://bologna.khas.edu.tr/lisans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2DE5F-C81C-426C-8176-FEFF52B001B6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DA30E7-C9B4-4D13-AA65-6DD8B5B2C00E}">
      <dgm:prSet/>
      <dgm:spPr/>
      <dgm:t>
        <a:bodyPr/>
        <a:lstStyle/>
        <a:p>
          <a:r>
            <a:rPr lang="en-US" dirty="0"/>
            <a:t>1) </a:t>
          </a:r>
          <a:r>
            <a:rPr lang="tr-TR" dirty="0" err="1"/>
            <a:t>All</a:t>
          </a:r>
          <a:r>
            <a:rPr lang="tr-TR" dirty="0"/>
            <a:t> </a:t>
          </a:r>
          <a:r>
            <a:rPr lang="tr-TR" dirty="0" err="1"/>
            <a:t>department</a:t>
          </a:r>
          <a:r>
            <a:rPr lang="tr-TR" dirty="0"/>
            <a:t> </a:t>
          </a:r>
          <a:r>
            <a:rPr lang="tr-TR" dirty="0" err="1"/>
            <a:t>curricula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available</a:t>
          </a:r>
          <a:r>
            <a:rPr lang="tr-TR" dirty="0"/>
            <a:t> on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en-US" dirty="0"/>
            <a:t>Bologna </a:t>
          </a:r>
          <a:r>
            <a:rPr lang="tr-TR" dirty="0" err="1"/>
            <a:t>screen</a:t>
          </a:r>
          <a:r>
            <a:rPr lang="tr-TR" dirty="0"/>
            <a:t>, </a:t>
          </a:r>
          <a:r>
            <a:rPr lang="tr-TR" dirty="0" err="1"/>
            <a:t>organized</a:t>
          </a:r>
          <a:r>
            <a:rPr lang="tr-TR" dirty="0"/>
            <a:t> </a:t>
          </a:r>
          <a:r>
            <a:rPr lang="tr-TR" dirty="0" err="1"/>
            <a:t>by</a:t>
          </a:r>
          <a:r>
            <a:rPr lang="tr-TR" dirty="0"/>
            <a:t> </a:t>
          </a:r>
          <a:r>
            <a:rPr lang="tr-TR" dirty="0" err="1"/>
            <a:t>year</a:t>
          </a:r>
          <a:r>
            <a:rPr lang="tr-TR" dirty="0"/>
            <a:t> </a:t>
          </a:r>
          <a:r>
            <a:rPr lang="en-US" dirty="0"/>
            <a:t>(</a:t>
          </a:r>
          <a:r>
            <a:rPr lang="tr-TR" dirty="0" err="1"/>
            <a:t>such</a:t>
          </a:r>
          <a:r>
            <a:rPr lang="tr-TR" dirty="0"/>
            <a:t> as; </a:t>
          </a:r>
          <a:r>
            <a:rPr lang="en-US" dirty="0"/>
            <a:t>2023-2024, 2024-2025</a:t>
          </a:r>
          <a:r>
            <a:rPr lang="tr-TR" dirty="0"/>
            <a:t>)</a:t>
          </a:r>
        </a:p>
        <a:p>
          <a:r>
            <a:rPr lang="en-US" dirty="0"/>
            <a:t>Bologna link:</a:t>
          </a:r>
          <a:r>
            <a:rPr lang="tr-TR" dirty="0"/>
            <a:t> </a:t>
          </a:r>
          <a:r>
            <a:rPr lang="en-US" b="1" u="sng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https://bologna.khas.edu.tr/lisans</a:t>
          </a:r>
          <a:r>
            <a:rPr lang="en-US" b="1" dirty="0">
              <a:solidFill>
                <a:srgbClr val="00B0F0"/>
              </a:solidFill>
            </a:rPr>
            <a:t> </a:t>
          </a:r>
          <a:endParaRPr lang="en-US" dirty="0">
            <a:solidFill>
              <a:srgbClr val="00B0F0"/>
            </a:solidFill>
          </a:endParaRPr>
        </a:p>
      </dgm:t>
    </dgm:pt>
    <dgm:pt modelId="{E03F966C-88A1-479B-AEED-3CB92475BE01}" type="parTrans" cxnId="{BD2A002F-2B17-405E-B0FD-608916313165}">
      <dgm:prSet/>
      <dgm:spPr/>
      <dgm:t>
        <a:bodyPr/>
        <a:lstStyle/>
        <a:p>
          <a:endParaRPr lang="en-US"/>
        </a:p>
      </dgm:t>
    </dgm:pt>
    <dgm:pt modelId="{06BDF1D9-BD8C-47C7-A990-5E549013BD89}" type="sibTrans" cxnId="{BD2A002F-2B17-405E-B0FD-608916313165}">
      <dgm:prSet/>
      <dgm:spPr/>
      <dgm:t>
        <a:bodyPr/>
        <a:lstStyle/>
        <a:p>
          <a:endParaRPr lang="en-US"/>
        </a:p>
      </dgm:t>
    </dgm:pt>
    <dgm:pt modelId="{31FF28E0-42C4-4D51-AD7D-B4BD69A09A32}">
      <dgm:prSet/>
      <dgm:spPr/>
      <dgm:t>
        <a:bodyPr/>
        <a:lstStyle/>
        <a:p>
          <a:r>
            <a:rPr lang="en-US" dirty="0"/>
            <a:t>2) </a:t>
          </a:r>
          <a:r>
            <a:rPr lang="tr-TR" dirty="0" err="1"/>
            <a:t>Each</a:t>
          </a:r>
          <a:r>
            <a:rPr lang="tr-TR" dirty="0"/>
            <a:t> </a:t>
          </a:r>
          <a:r>
            <a:rPr lang="tr-TR" dirty="0" err="1"/>
            <a:t>student</a:t>
          </a:r>
          <a:r>
            <a:rPr lang="tr-TR" dirty="0"/>
            <a:t> is </a:t>
          </a:r>
          <a:r>
            <a:rPr lang="tr-TR" dirty="0" err="1"/>
            <a:t>required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follow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curriculum</a:t>
          </a:r>
          <a:r>
            <a:rPr lang="tr-TR" dirty="0"/>
            <a:t> </a:t>
          </a:r>
          <a:r>
            <a:rPr lang="tr-TR" b="1" dirty="0">
              <a:solidFill>
                <a:schemeClr val="accent1"/>
              </a:solidFill>
            </a:rPr>
            <a:t>of </a:t>
          </a:r>
          <a:r>
            <a:rPr lang="tr-TR" b="1" dirty="0" err="1">
              <a:solidFill>
                <a:schemeClr val="accent1"/>
              </a:solidFill>
            </a:rPr>
            <a:t>the</a:t>
          </a:r>
          <a:r>
            <a:rPr lang="tr-TR" b="1" dirty="0">
              <a:solidFill>
                <a:schemeClr val="accent1"/>
              </a:solidFill>
            </a:rPr>
            <a:t> </a:t>
          </a:r>
          <a:r>
            <a:rPr lang="tr-TR" b="1" dirty="0" err="1">
              <a:solidFill>
                <a:schemeClr val="accent1"/>
              </a:solidFill>
            </a:rPr>
            <a:t>year</a:t>
          </a:r>
          <a:r>
            <a:rPr lang="tr-TR" b="1" dirty="0">
              <a:solidFill>
                <a:schemeClr val="accent1"/>
              </a:solidFill>
            </a:rPr>
            <a:t> they </a:t>
          </a:r>
          <a:r>
            <a:rPr lang="tr-TR" b="1" dirty="0" err="1">
              <a:solidFill>
                <a:schemeClr val="accent1"/>
              </a:solidFill>
            </a:rPr>
            <a:t>started</a:t>
          </a:r>
          <a:r>
            <a:rPr lang="tr-TR" b="1" dirty="0"/>
            <a:t>. </a:t>
          </a:r>
          <a:endParaRPr lang="en-US" dirty="0"/>
        </a:p>
      </dgm:t>
    </dgm:pt>
    <dgm:pt modelId="{FD8127E2-CE51-40E8-82ED-7DCD0683B9CE}" type="parTrans" cxnId="{6A2628C9-886A-474B-9907-7001674ABD0C}">
      <dgm:prSet/>
      <dgm:spPr/>
      <dgm:t>
        <a:bodyPr/>
        <a:lstStyle/>
        <a:p>
          <a:endParaRPr lang="en-US"/>
        </a:p>
      </dgm:t>
    </dgm:pt>
    <dgm:pt modelId="{8280F7DD-0271-4D1D-BFCE-F45461F52C77}" type="sibTrans" cxnId="{6A2628C9-886A-474B-9907-7001674ABD0C}">
      <dgm:prSet/>
      <dgm:spPr/>
      <dgm:t>
        <a:bodyPr/>
        <a:lstStyle/>
        <a:p>
          <a:endParaRPr lang="en-US"/>
        </a:p>
      </dgm:t>
    </dgm:pt>
    <dgm:pt modelId="{57573EAE-390D-4E80-8C7D-18C6109FE4F1}">
      <dgm:prSet/>
      <dgm:spPr/>
      <dgm:t>
        <a:bodyPr/>
        <a:lstStyle/>
        <a:p>
          <a:r>
            <a:rPr lang="en-US" dirty="0"/>
            <a:t>3)</a:t>
          </a:r>
          <a:r>
            <a:rPr lang="tr-TR" dirty="0"/>
            <a:t> </a:t>
          </a:r>
          <a:r>
            <a:rPr lang="tr-TR" dirty="0" err="1"/>
            <a:t>However</a:t>
          </a:r>
          <a:r>
            <a:rPr lang="tr-TR" dirty="0"/>
            <a:t>, </a:t>
          </a:r>
          <a:r>
            <a:rPr lang="tr-TR" dirty="0" err="1"/>
            <a:t>if</a:t>
          </a:r>
          <a:r>
            <a:rPr lang="tr-TR" dirty="0"/>
            <a:t> a </a:t>
          </a:r>
          <a:r>
            <a:rPr lang="tr-TR" dirty="0" err="1"/>
            <a:t>new</a:t>
          </a:r>
          <a:r>
            <a:rPr lang="tr-TR" dirty="0"/>
            <a:t> </a:t>
          </a:r>
          <a:r>
            <a:rPr lang="tr-TR" dirty="0" err="1"/>
            <a:t>course</a:t>
          </a:r>
          <a:r>
            <a:rPr lang="tr-TR" dirty="0"/>
            <a:t> has </a:t>
          </a:r>
          <a:r>
            <a:rPr lang="tr-TR" dirty="0" err="1"/>
            <a:t>been</a:t>
          </a:r>
          <a:r>
            <a:rPr lang="tr-TR" dirty="0"/>
            <a:t> </a:t>
          </a:r>
          <a:r>
            <a:rPr lang="tr-TR" dirty="0" err="1"/>
            <a:t>adapted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a </a:t>
          </a:r>
          <a:r>
            <a:rPr lang="tr-TR" dirty="0" err="1"/>
            <a:t>course</a:t>
          </a:r>
          <a:r>
            <a:rPr lang="tr-TR" dirty="0"/>
            <a:t> </a:t>
          </a:r>
          <a:r>
            <a:rPr lang="tr-TR" dirty="0" err="1"/>
            <a:t>removed</a:t>
          </a:r>
          <a:r>
            <a:rPr lang="tr-TR" dirty="0"/>
            <a:t> </a:t>
          </a:r>
          <a:r>
            <a:rPr lang="tr-TR" dirty="0" err="1"/>
            <a:t>from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compulsory</a:t>
          </a:r>
          <a:r>
            <a:rPr lang="tr-TR" dirty="0"/>
            <a:t> </a:t>
          </a:r>
          <a:r>
            <a:rPr lang="tr-TR" dirty="0" err="1"/>
            <a:t>course</a:t>
          </a:r>
          <a:r>
            <a:rPr lang="tr-TR" dirty="0"/>
            <a:t> </a:t>
          </a:r>
          <a:r>
            <a:rPr lang="tr-TR" dirty="0" err="1"/>
            <a:t>list</a:t>
          </a:r>
          <a:r>
            <a:rPr lang="tr-TR" dirty="0"/>
            <a:t>, </a:t>
          </a:r>
          <a:r>
            <a:rPr lang="tr-TR" dirty="0" err="1"/>
            <a:t>students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required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take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adapted</a:t>
          </a:r>
          <a:r>
            <a:rPr lang="tr-TR" dirty="0"/>
            <a:t> </a:t>
          </a:r>
          <a:r>
            <a:rPr lang="tr-TR" dirty="0" err="1"/>
            <a:t>course</a:t>
          </a:r>
          <a:r>
            <a:rPr lang="tr-TR" dirty="0"/>
            <a:t>. </a:t>
          </a:r>
        </a:p>
        <a:p>
          <a:r>
            <a:rPr lang="tr-TR" dirty="0"/>
            <a:t>Adaptation </a:t>
          </a:r>
          <a:r>
            <a:rPr lang="tr-TR" dirty="0" err="1"/>
            <a:t>course</a:t>
          </a:r>
          <a:r>
            <a:rPr lang="tr-TR" dirty="0"/>
            <a:t> </a:t>
          </a:r>
          <a:r>
            <a:rPr lang="tr-TR" dirty="0" err="1"/>
            <a:t>list</a:t>
          </a:r>
          <a:r>
            <a:rPr lang="en-US" dirty="0"/>
            <a:t> link:</a:t>
          </a:r>
          <a:r>
            <a:rPr lang="tr-TR" dirty="0"/>
            <a:t> </a:t>
          </a:r>
          <a:r>
            <a:rPr lang="en-US" b="1" u="sng" dirty="0">
              <a:solidFill>
                <a:srgbClr val="00B0F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https://www.khas.edu.tr/intibak-ders-listesi/</a:t>
          </a:r>
          <a:endParaRPr lang="en-US" dirty="0">
            <a:solidFill>
              <a:srgbClr val="00B0F0"/>
            </a:solidFill>
          </a:endParaRPr>
        </a:p>
      </dgm:t>
    </dgm:pt>
    <dgm:pt modelId="{C38E6CD4-F403-4EFB-81DD-BF0053C10089}" type="parTrans" cxnId="{FC8AC0D8-ADDE-43D5-8685-A4C916498DF0}">
      <dgm:prSet/>
      <dgm:spPr/>
      <dgm:t>
        <a:bodyPr/>
        <a:lstStyle/>
        <a:p>
          <a:endParaRPr lang="en-US"/>
        </a:p>
      </dgm:t>
    </dgm:pt>
    <dgm:pt modelId="{6133B520-4E3D-46F5-8FFF-76443CDE64D8}" type="sibTrans" cxnId="{FC8AC0D8-ADDE-43D5-8685-A4C916498DF0}">
      <dgm:prSet/>
      <dgm:spPr/>
      <dgm:t>
        <a:bodyPr/>
        <a:lstStyle/>
        <a:p>
          <a:endParaRPr lang="en-US"/>
        </a:p>
      </dgm:t>
    </dgm:pt>
    <dgm:pt modelId="{BAD56774-8E98-4506-AAB6-4B680C1C4017}" type="pres">
      <dgm:prSet presAssocID="{4C12DE5F-C81C-426C-8176-FEFF52B001B6}" presName="outerComposite" presStyleCnt="0">
        <dgm:presLayoutVars>
          <dgm:chMax val="5"/>
          <dgm:dir/>
          <dgm:resizeHandles val="exact"/>
        </dgm:presLayoutVars>
      </dgm:prSet>
      <dgm:spPr/>
    </dgm:pt>
    <dgm:pt modelId="{46BD2C81-DFA3-4BF6-95F7-02CDB1CE5DEE}" type="pres">
      <dgm:prSet presAssocID="{4C12DE5F-C81C-426C-8176-FEFF52B001B6}" presName="dummyMaxCanvas" presStyleCnt="0">
        <dgm:presLayoutVars/>
      </dgm:prSet>
      <dgm:spPr/>
    </dgm:pt>
    <dgm:pt modelId="{506C6DDC-34C0-4B39-B815-7102A6884068}" type="pres">
      <dgm:prSet presAssocID="{4C12DE5F-C81C-426C-8176-FEFF52B001B6}" presName="ThreeNodes_1" presStyleLbl="node1" presStyleIdx="0" presStyleCnt="3" custScaleX="92396" custScaleY="84495" custLinFactNeighborX="1652" custLinFactNeighborY="12107">
        <dgm:presLayoutVars>
          <dgm:bulletEnabled val="1"/>
        </dgm:presLayoutVars>
      </dgm:prSet>
      <dgm:spPr/>
    </dgm:pt>
    <dgm:pt modelId="{4D3601DA-CD78-4D7F-8ECB-68A24EB8EF7A}" type="pres">
      <dgm:prSet presAssocID="{4C12DE5F-C81C-426C-8176-FEFF52B001B6}" presName="ThreeNodes_2" presStyleLbl="node1" presStyleIdx="1" presStyleCnt="3" custScaleX="105139" custScaleY="65682" custLinFactNeighborX="1858" custLinFactNeighborY="-7115">
        <dgm:presLayoutVars>
          <dgm:bulletEnabled val="1"/>
        </dgm:presLayoutVars>
      </dgm:prSet>
      <dgm:spPr/>
    </dgm:pt>
    <dgm:pt modelId="{1CEF0754-1A0F-42EC-B106-14A853478559}" type="pres">
      <dgm:prSet presAssocID="{4C12DE5F-C81C-426C-8176-FEFF52B001B6}" presName="ThreeNodes_3" presStyleLbl="node1" presStyleIdx="2" presStyleCnt="3" custScaleX="109298" custScaleY="90811" custLinFactNeighborX="-440" custLinFactNeighborY="-14654">
        <dgm:presLayoutVars>
          <dgm:bulletEnabled val="1"/>
        </dgm:presLayoutVars>
      </dgm:prSet>
      <dgm:spPr/>
    </dgm:pt>
    <dgm:pt modelId="{3AA0B15A-8974-4256-8376-E9B24AFEEF9D}" type="pres">
      <dgm:prSet presAssocID="{4C12DE5F-C81C-426C-8176-FEFF52B001B6}" presName="ThreeConn_1-2" presStyleLbl="fgAccFollowNode1" presStyleIdx="0" presStyleCnt="2" custLinFactNeighborX="-4231" custLinFactNeighborY="12581">
        <dgm:presLayoutVars>
          <dgm:bulletEnabled val="1"/>
        </dgm:presLayoutVars>
      </dgm:prSet>
      <dgm:spPr/>
    </dgm:pt>
    <dgm:pt modelId="{7F7D0161-31CE-48BB-9442-9ED2F48D8DFA}" type="pres">
      <dgm:prSet presAssocID="{4C12DE5F-C81C-426C-8176-FEFF52B001B6}" presName="ThreeConn_2-3" presStyleLbl="fgAccFollowNode1" presStyleIdx="1" presStyleCnt="2" custLinFactNeighborX="42304" custLinFactNeighborY="-31728">
        <dgm:presLayoutVars>
          <dgm:bulletEnabled val="1"/>
        </dgm:presLayoutVars>
      </dgm:prSet>
      <dgm:spPr/>
    </dgm:pt>
    <dgm:pt modelId="{DDA9A159-A3AF-4107-944E-6E12C72F3669}" type="pres">
      <dgm:prSet presAssocID="{4C12DE5F-C81C-426C-8176-FEFF52B001B6}" presName="ThreeNodes_1_text" presStyleLbl="node1" presStyleIdx="2" presStyleCnt="3">
        <dgm:presLayoutVars>
          <dgm:bulletEnabled val="1"/>
        </dgm:presLayoutVars>
      </dgm:prSet>
      <dgm:spPr/>
    </dgm:pt>
    <dgm:pt modelId="{F6A10EA5-3940-4219-8C89-A6DF27B12377}" type="pres">
      <dgm:prSet presAssocID="{4C12DE5F-C81C-426C-8176-FEFF52B001B6}" presName="ThreeNodes_2_text" presStyleLbl="node1" presStyleIdx="2" presStyleCnt="3">
        <dgm:presLayoutVars>
          <dgm:bulletEnabled val="1"/>
        </dgm:presLayoutVars>
      </dgm:prSet>
      <dgm:spPr/>
    </dgm:pt>
    <dgm:pt modelId="{887A1901-50D6-4092-8442-9D4966889D92}" type="pres">
      <dgm:prSet presAssocID="{4C12DE5F-C81C-426C-8176-FEFF52B001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DDEC06-44CD-4469-BFD0-DB5C20E27C79}" type="presOf" srcId="{06BDF1D9-BD8C-47C7-A990-5E549013BD89}" destId="{3AA0B15A-8974-4256-8376-E9B24AFEEF9D}" srcOrd="0" destOrd="0" presId="urn:microsoft.com/office/officeart/2005/8/layout/vProcess5"/>
    <dgm:cxn modelId="{141B1218-103A-495E-B405-8D8FB622C9C5}" type="presOf" srcId="{57573EAE-390D-4E80-8C7D-18C6109FE4F1}" destId="{887A1901-50D6-4092-8442-9D4966889D92}" srcOrd="1" destOrd="0" presId="urn:microsoft.com/office/officeart/2005/8/layout/vProcess5"/>
    <dgm:cxn modelId="{BD2A002F-2B17-405E-B0FD-608916313165}" srcId="{4C12DE5F-C81C-426C-8176-FEFF52B001B6}" destId="{DDDA30E7-C9B4-4D13-AA65-6DD8B5B2C00E}" srcOrd="0" destOrd="0" parTransId="{E03F966C-88A1-479B-AEED-3CB92475BE01}" sibTransId="{06BDF1D9-BD8C-47C7-A990-5E549013BD89}"/>
    <dgm:cxn modelId="{B051B931-E9B6-4460-B34C-64CDB6E8A384}" type="presOf" srcId="{DDDA30E7-C9B4-4D13-AA65-6DD8B5B2C00E}" destId="{DDA9A159-A3AF-4107-944E-6E12C72F3669}" srcOrd="1" destOrd="0" presId="urn:microsoft.com/office/officeart/2005/8/layout/vProcess5"/>
    <dgm:cxn modelId="{76E2284B-6680-485F-8831-EC2F07C612DB}" type="presOf" srcId="{31FF28E0-42C4-4D51-AD7D-B4BD69A09A32}" destId="{F6A10EA5-3940-4219-8C89-A6DF27B12377}" srcOrd="1" destOrd="0" presId="urn:microsoft.com/office/officeart/2005/8/layout/vProcess5"/>
    <dgm:cxn modelId="{DE8D9E91-0A95-42D9-8084-9CDACA22F9AB}" type="presOf" srcId="{8280F7DD-0271-4D1D-BFCE-F45461F52C77}" destId="{7F7D0161-31CE-48BB-9442-9ED2F48D8DFA}" srcOrd="0" destOrd="0" presId="urn:microsoft.com/office/officeart/2005/8/layout/vProcess5"/>
    <dgm:cxn modelId="{992BD4B9-633B-432A-B451-694C0B7E15BD}" type="presOf" srcId="{DDDA30E7-C9B4-4D13-AA65-6DD8B5B2C00E}" destId="{506C6DDC-34C0-4B39-B815-7102A6884068}" srcOrd="0" destOrd="0" presId="urn:microsoft.com/office/officeart/2005/8/layout/vProcess5"/>
    <dgm:cxn modelId="{6A2628C9-886A-474B-9907-7001674ABD0C}" srcId="{4C12DE5F-C81C-426C-8176-FEFF52B001B6}" destId="{31FF28E0-42C4-4D51-AD7D-B4BD69A09A32}" srcOrd="1" destOrd="0" parTransId="{FD8127E2-CE51-40E8-82ED-7DCD0683B9CE}" sibTransId="{8280F7DD-0271-4D1D-BFCE-F45461F52C77}"/>
    <dgm:cxn modelId="{FC8AC0D8-ADDE-43D5-8685-A4C916498DF0}" srcId="{4C12DE5F-C81C-426C-8176-FEFF52B001B6}" destId="{57573EAE-390D-4E80-8C7D-18C6109FE4F1}" srcOrd="2" destOrd="0" parTransId="{C38E6CD4-F403-4EFB-81DD-BF0053C10089}" sibTransId="{6133B520-4E3D-46F5-8FFF-76443CDE64D8}"/>
    <dgm:cxn modelId="{BF666AE1-F7AE-4786-A87E-D230852A58D4}" type="presOf" srcId="{31FF28E0-42C4-4D51-AD7D-B4BD69A09A32}" destId="{4D3601DA-CD78-4D7F-8ECB-68A24EB8EF7A}" srcOrd="0" destOrd="0" presId="urn:microsoft.com/office/officeart/2005/8/layout/vProcess5"/>
    <dgm:cxn modelId="{6F6EB3E5-0D97-4E86-A068-E9E5FD5E8682}" type="presOf" srcId="{57573EAE-390D-4E80-8C7D-18C6109FE4F1}" destId="{1CEF0754-1A0F-42EC-B106-14A853478559}" srcOrd="0" destOrd="0" presId="urn:microsoft.com/office/officeart/2005/8/layout/vProcess5"/>
    <dgm:cxn modelId="{149E77F0-0E9F-410B-8A13-ACD3EAB176BE}" type="presOf" srcId="{4C12DE5F-C81C-426C-8176-FEFF52B001B6}" destId="{BAD56774-8E98-4506-AAB6-4B680C1C4017}" srcOrd="0" destOrd="0" presId="urn:microsoft.com/office/officeart/2005/8/layout/vProcess5"/>
    <dgm:cxn modelId="{128411AB-81A0-448D-80E1-D395D21C6EB3}" type="presParOf" srcId="{BAD56774-8E98-4506-AAB6-4B680C1C4017}" destId="{46BD2C81-DFA3-4BF6-95F7-02CDB1CE5DEE}" srcOrd="0" destOrd="0" presId="urn:microsoft.com/office/officeart/2005/8/layout/vProcess5"/>
    <dgm:cxn modelId="{9D402F4F-2379-4773-94DE-98945BC11AE4}" type="presParOf" srcId="{BAD56774-8E98-4506-AAB6-4B680C1C4017}" destId="{506C6DDC-34C0-4B39-B815-7102A6884068}" srcOrd="1" destOrd="0" presId="urn:microsoft.com/office/officeart/2005/8/layout/vProcess5"/>
    <dgm:cxn modelId="{4D441207-7B01-491E-8BA2-42EA2886B5DF}" type="presParOf" srcId="{BAD56774-8E98-4506-AAB6-4B680C1C4017}" destId="{4D3601DA-CD78-4D7F-8ECB-68A24EB8EF7A}" srcOrd="2" destOrd="0" presId="urn:microsoft.com/office/officeart/2005/8/layout/vProcess5"/>
    <dgm:cxn modelId="{1F3F6B20-BF1D-40B1-950E-EDD17676C82B}" type="presParOf" srcId="{BAD56774-8E98-4506-AAB6-4B680C1C4017}" destId="{1CEF0754-1A0F-42EC-B106-14A853478559}" srcOrd="3" destOrd="0" presId="urn:microsoft.com/office/officeart/2005/8/layout/vProcess5"/>
    <dgm:cxn modelId="{1C768B3B-996E-4875-A8FE-ED4FD407FC03}" type="presParOf" srcId="{BAD56774-8E98-4506-AAB6-4B680C1C4017}" destId="{3AA0B15A-8974-4256-8376-E9B24AFEEF9D}" srcOrd="4" destOrd="0" presId="urn:microsoft.com/office/officeart/2005/8/layout/vProcess5"/>
    <dgm:cxn modelId="{DC2249BB-3101-4FC4-A152-F019E860E3C5}" type="presParOf" srcId="{BAD56774-8E98-4506-AAB6-4B680C1C4017}" destId="{7F7D0161-31CE-48BB-9442-9ED2F48D8DFA}" srcOrd="5" destOrd="0" presId="urn:microsoft.com/office/officeart/2005/8/layout/vProcess5"/>
    <dgm:cxn modelId="{1CD04C73-2465-4FB5-9EF4-3F770F537F30}" type="presParOf" srcId="{BAD56774-8E98-4506-AAB6-4B680C1C4017}" destId="{DDA9A159-A3AF-4107-944E-6E12C72F3669}" srcOrd="6" destOrd="0" presId="urn:microsoft.com/office/officeart/2005/8/layout/vProcess5"/>
    <dgm:cxn modelId="{1153CBA7-B2B4-4B1E-A662-CAF7F5B3D5C4}" type="presParOf" srcId="{BAD56774-8E98-4506-AAB6-4B680C1C4017}" destId="{F6A10EA5-3940-4219-8C89-A6DF27B12377}" srcOrd="7" destOrd="0" presId="urn:microsoft.com/office/officeart/2005/8/layout/vProcess5"/>
    <dgm:cxn modelId="{F6036810-CBB8-48C7-B23C-2D34587DEA80}" type="presParOf" srcId="{BAD56774-8E98-4506-AAB6-4B680C1C4017}" destId="{887A1901-50D6-4092-8442-9D4966889D9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E9817-3B0F-43C1-A0BB-A5F99EC59A5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9597EF-3135-4273-8087-500396757876}">
      <dgm:prSet/>
      <dgm:spPr/>
      <dgm:t>
        <a:bodyPr/>
        <a:lstStyle/>
        <a:p>
          <a:pPr>
            <a:defRPr b="1"/>
          </a:pPr>
          <a:r>
            <a:rPr lang="tr-TR" b="1" dirty="0"/>
            <a:t>1) </a:t>
          </a:r>
          <a:r>
            <a:rPr lang="tr-TR" b="1" dirty="0" err="1"/>
            <a:t>Field</a:t>
          </a:r>
          <a:r>
            <a:rPr lang="tr-TR" b="1" dirty="0"/>
            <a:t> </a:t>
          </a:r>
          <a:r>
            <a:rPr lang="tr-TR" b="1" dirty="0" err="1"/>
            <a:t>Electives</a:t>
          </a:r>
          <a:endParaRPr lang="en-US" dirty="0"/>
        </a:p>
      </dgm:t>
    </dgm:pt>
    <dgm:pt modelId="{BB08A322-3234-4911-A41B-BFD73349C478}" type="parTrans" cxnId="{EE053AE7-6294-4637-98C9-5B40C961C688}">
      <dgm:prSet/>
      <dgm:spPr/>
      <dgm:t>
        <a:bodyPr/>
        <a:lstStyle/>
        <a:p>
          <a:endParaRPr lang="en-US"/>
        </a:p>
      </dgm:t>
    </dgm:pt>
    <dgm:pt modelId="{7C2FD73A-C76C-4649-9B66-8559F0FA2882}" type="sibTrans" cxnId="{EE053AE7-6294-4637-98C9-5B40C961C688}">
      <dgm:prSet/>
      <dgm:spPr/>
      <dgm:t>
        <a:bodyPr/>
        <a:lstStyle/>
        <a:p>
          <a:endParaRPr lang="en-US"/>
        </a:p>
      </dgm:t>
    </dgm:pt>
    <dgm:pt modelId="{A67C06BF-4850-4C7F-A007-5B8E73078A94}">
      <dgm:prSet/>
      <dgm:spPr/>
      <dgm:t>
        <a:bodyPr/>
        <a:lstStyle/>
        <a:p>
          <a:pPr>
            <a:defRPr b="1"/>
          </a:pPr>
          <a:r>
            <a:rPr lang="tr-TR" b="1" dirty="0"/>
            <a:t>2) </a:t>
          </a:r>
          <a:r>
            <a:rPr lang="tr-TR" b="1" dirty="0" err="1"/>
            <a:t>Free</a:t>
          </a:r>
          <a:r>
            <a:rPr lang="tr-TR" b="1" dirty="0"/>
            <a:t> </a:t>
          </a:r>
          <a:r>
            <a:rPr lang="tr-TR" b="1" dirty="0" err="1"/>
            <a:t>Electives</a:t>
          </a:r>
          <a:endParaRPr lang="en-US" dirty="0"/>
        </a:p>
      </dgm:t>
    </dgm:pt>
    <dgm:pt modelId="{BEE8E2BE-275F-403D-9701-F05252F62548}" type="parTrans" cxnId="{82973530-2A77-4284-9BEF-66F45E008180}">
      <dgm:prSet/>
      <dgm:spPr/>
      <dgm:t>
        <a:bodyPr/>
        <a:lstStyle/>
        <a:p>
          <a:endParaRPr lang="en-US"/>
        </a:p>
      </dgm:t>
    </dgm:pt>
    <dgm:pt modelId="{34E70249-B50D-497B-B12A-1AE96521506F}" type="sibTrans" cxnId="{82973530-2A77-4284-9BEF-66F45E008180}">
      <dgm:prSet/>
      <dgm:spPr/>
      <dgm:t>
        <a:bodyPr/>
        <a:lstStyle/>
        <a:p>
          <a:endParaRPr lang="en-US"/>
        </a:p>
      </dgm:t>
    </dgm:pt>
    <dgm:pt modelId="{A26530AB-2183-4951-84F4-1097FF4D250C}">
      <dgm:prSet/>
      <dgm:spPr/>
      <dgm:t>
        <a:bodyPr/>
        <a:lstStyle/>
        <a:p>
          <a:r>
            <a:rPr lang="en-US" b="1" i="0" dirty="0"/>
            <a:t>A </a:t>
          </a:r>
          <a:r>
            <a:rPr lang="en-US" b="1" i="0" dirty="0">
              <a:solidFill>
                <a:srgbClr val="FF0000"/>
              </a:solidFill>
            </a:rPr>
            <a:t>+4 ECTS </a:t>
          </a:r>
          <a:r>
            <a:rPr lang="en-US" b="1" i="0" dirty="0"/>
            <a:t>credit limit is applied to all elective course pools.</a:t>
          </a:r>
          <a:r>
            <a:rPr lang="tr-TR" b="1" i="0" dirty="0"/>
            <a:t> </a:t>
          </a:r>
          <a:endParaRPr lang="en-US" i="0" dirty="0"/>
        </a:p>
      </dgm:t>
    </dgm:pt>
    <dgm:pt modelId="{259FAAF7-344B-4B13-B130-6E48491476F5}" type="parTrans" cxnId="{6D7C1934-CB02-42B1-A5D6-DC27DB984C6E}">
      <dgm:prSet/>
      <dgm:spPr/>
      <dgm:t>
        <a:bodyPr/>
        <a:lstStyle/>
        <a:p>
          <a:endParaRPr lang="en-US"/>
        </a:p>
      </dgm:t>
    </dgm:pt>
    <dgm:pt modelId="{BAF1FE2A-524C-4E9B-8EAE-5127822D8CBA}" type="sibTrans" cxnId="{6D7C1934-CB02-42B1-A5D6-DC27DB984C6E}">
      <dgm:prSet/>
      <dgm:spPr/>
      <dgm:t>
        <a:bodyPr/>
        <a:lstStyle/>
        <a:p>
          <a:endParaRPr lang="en-US"/>
        </a:p>
      </dgm:t>
    </dgm:pt>
    <dgm:pt modelId="{C6F9FBEF-ADEF-495C-A046-1CC8E255E501}">
      <dgm:prSet/>
      <dgm:spPr/>
      <dgm:t>
        <a:bodyPr/>
        <a:lstStyle/>
        <a:p>
          <a:r>
            <a:rPr lang="en-US" b="1" i="0" dirty="0"/>
            <a:t>In the elective course pool, if a student has a failed course </a:t>
          </a:r>
          <a:r>
            <a:rPr lang="en-US" b="1" i="0" dirty="0">
              <a:solidFill>
                <a:srgbClr val="FF0000"/>
              </a:solidFill>
            </a:rPr>
            <a:t>(FF/K)</a:t>
          </a:r>
          <a:r>
            <a:rPr lang="en-US" b="1" i="0" dirty="0"/>
            <a:t>, they must perform a </a:t>
          </a:r>
          <a:r>
            <a:rPr lang="en-US" b="1" i="0" dirty="0">
              <a:solidFill>
                <a:srgbClr val="FF0000"/>
              </a:solidFill>
            </a:rPr>
            <a:t>"</a:t>
          </a:r>
          <a:r>
            <a:rPr lang="en-US" b="1" i="0" noProof="0" dirty="0">
              <a:solidFill>
                <a:srgbClr val="FF0000"/>
              </a:solidFill>
            </a:rPr>
            <a:t>substitution</a:t>
          </a:r>
          <a:r>
            <a:rPr lang="en-US" b="1" i="0" dirty="0">
              <a:solidFill>
                <a:srgbClr val="FF0000"/>
              </a:solidFill>
            </a:rPr>
            <a:t>" </a:t>
          </a:r>
          <a:r>
            <a:rPr lang="en-US" b="1" i="0" dirty="0"/>
            <a:t>process to complete their elective course pool credits.</a:t>
          </a:r>
          <a:r>
            <a:rPr lang="tr-TR" b="1" i="0" dirty="0"/>
            <a:t> </a:t>
          </a:r>
          <a:endParaRPr lang="en-US" i="0" dirty="0"/>
        </a:p>
      </dgm:t>
    </dgm:pt>
    <dgm:pt modelId="{BA781FBE-4EF9-4B60-B9B9-BEFF4711EF81}" type="parTrans" cxnId="{ABE45C93-A3D4-4541-849D-2A4ABFCC53CC}">
      <dgm:prSet/>
      <dgm:spPr/>
      <dgm:t>
        <a:bodyPr/>
        <a:lstStyle/>
        <a:p>
          <a:endParaRPr lang="en-US"/>
        </a:p>
      </dgm:t>
    </dgm:pt>
    <dgm:pt modelId="{366AC171-31DC-4195-8FD1-053E5AEEB226}" type="sibTrans" cxnId="{ABE45C93-A3D4-4541-849D-2A4ABFCC53CC}">
      <dgm:prSet/>
      <dgm:spPr/>
      <dgm:t>
        <a:bodyPr/>
        <a:lstStyle/>
        <a:p>
          <a:endParaRPr lang="en-US"/>
        </a:p>
      </dgm:t>
    </dgm:pt>
    <dgm:pt modelId="{03964B4F-D183-437E-B0D7-8678216FFA8F}">
      <dgm:prSet/>
      <dgm:spPr/>
      <dgm:t>
        <a:bodyPr/>
        <a:lstStyle/>
        <a:p>
          <a:r>
            <a:rPr lang="en-US" b="1" i="0" dirty="0"/>
            <a:t>As of the 2024-2025 academic year, the </a:t>
          </a:r>
          <a:r>
            <a:rPr lang="en-US" b="1" i="0" dirty="0">
              <a:solidFill>
                <a:srgbClr val="FF0000"/>
              </a:solidFill>
            </a:rPr>
            <a:t>"Core Elective" </a:t>
          </a:r>
          <a:r>
            <a:rPr lang="en-US" b="1" i="0" dirty="0"/>
            <a:t>and </a:t>
          </a:r>
          <a:r>
            <a:rPr lang="en-US" b="1" i="0" dirty="0">
              <a:solidFill>
                <a:srgbClr val="FF0000"/>
              </a:solidFill>
            </a:rPr>
            <a:t>"Free Elective</a:t>
          </a:r>
          <a:r>
            <a:rPr lang="en-US" b="1" i="0" dirty="0"/>
            <a:t>" course pools have been merged. With this change, students are provided with an </a:t>
          </a:r>
          <a:r>
            <a:rPr lang="en-US" b="1" i="0" dirty="0">
              <a:solidFill>
                <a:srgbClr val="FF0000"/>
              </a:solidFill>
            </a:rPr>
            <a:t>interface</a:t>
          </a:r>
          <a:r>
            <a:rPr lang="en-US" b="1" i="0" dirty="0"/>
            <a:t> to choose which type of elective course they wish to take.</a:t>
          </a:r>
          <a:endParaRPr lang="en-US" i="0" dirty="0"/>
        </a:p>
      </dgm:t>
    </dgm:pt>
    <dgm:pt modelId="{624AA6BE-9CF1-4562-AC78-EFE0C32DAFDB}" type="parTrans" cxnId="{AB7CF849-E985-41DC-80A2-C5D44111E6A4}">
      <dgm:prSet/>
      <dgm:spPr/>
      <dgm:t>
        <a:bodyPr/>
        <a:lstStyle/>
        <a:p>
          <a:endParaRPr lang="en-US"/>
        </a:p>
      </dgm:t>
    </dgm:pt>
    <dgm:pt modelId="{84EBD89F-E2D3-4D52-8C4B-AFCC7817EFDA}" type="sibTrans" cxnId="{AB7CF849-E985-41DC-80A2-C5D44111E6A4}">
      <dgm:prSet/>
      <dgm:spPr/>
      <dgm:t>
        <a:bodyPr/>
        <a:lstStyle/>
        <a:p>
          <a:endParaRPr lang="en-US"/>
        </a:p>
      </dgm:t>
    </dgm:pt>
    <dgm:pt modelId="{D12CF7AB-3E2F-4438-8064-97CD97FB4962}">
      <dgm:prSet/>
      <dgm:spPr/>
      <dgm:t>
        <a:bodyPr/>
        <a:lstStyle/>
        <a:p>
          <a:endParaRPr lang="en-US" dirty="0"/>
        </a:p>
      </dgm:t>
    </dgm:pt>
    <dgm:pt modelId="{E7F00322-6A45-4E9A-9E76-842D3FB0600C}" type="parTrans" cxnId="{7DD149DC-8949-46F1-AEB4-A24526E409FE}">
      <dgm:prSet/>
      <dgm:spPr/>
      <dgm:t>
        <a:bodyPr/>
        <a:lstStyle/>
        <a:p>
          <a:endParaRPr lang="en-GB"/>
        </a:p>
      </dgm:t>
    </dgm:pt>
    <dgm:pt modelId="{25507BB4-A2F5-461F-8867-1E464333AB45}" type="sibTrans" cxnId="{7DD149DC-8949-46F1-AEB4-A24526E409FE}">
      <dgm:prSet/>
      <dgm:spPr/>
      <dgm:t>
        <a:bodyPr/>
        <a:lstStyle/>
        <a:p>
          <a:endParaRPr lang="en-GB"/>
        </a:p>
      </dgm:t>
    </dgm:pt>
    <dgm:pt modelId="{CFB31B7C-F1E2-4015-8D3A-4CBBEDCB6478}">
      <dgm:prSet/>
      <dgm:spPr/>
      <dgm:t>
        <a:bodyPr/>
        <a:lstStyle/>
        <a:p>
          <a:endParaRPr lang="en-US" i="0" dirty="0"/>
        </a:p>
      </dgm:t>
    </dgm:pt>
    <dgm:pt modelId="{16993E63-E1A7-440A-89C0-2A25097516C5}" type="parTrans" cxnId="{AAE0C5CE-AA80-4540-8BFB-835620519686}">
      <dgm:prSet/>
      <dgm:spPr/>
      <dgm:t>
        <a:bodyPr/>
        <a:lstStyle/>
        <a:p>
          <a:endParaRPr lang="en-GB"/>
        </a:p>
      </dgm:t>
    </dgm:pt>
    <dgm:pt modelId="{95A0C8E3-E02C-4A2E-B6B0-BA9B20DFCA83}" type="sibTrans" cxnId="{AAE0C5CE-AA80-4540-8BFB-835620519686}">
      <dgm:prSet/>
      <dgm:spPr/>
      <dgm:t>
        <a:bodyPr/>
        <a:lstStyle/>
        <a:p>
          <a:endParaRPr lang="en-GB"/>
        </a:p>
      </dgm:t>
    </dgm:pt>
    <dgm:pt modelId="{27741FCA-65CC-48DE-8941-63D7B56007A2}">
      <dgm:prSet/>
      <dgm:spPr/>
      <dgm:t>
        <a:bodyPr/>
        <a:lstStyle/>
        <a:p>
          <a:endParaRPr lang="en-US" i="0" dirty="0"/>
        </a:p>
      </dgm:t>
    </dgm:pt>
    <dgm:pt modelId="{1A5C9458-7038-4E0E-9197-882B1087442B}" type="parTrans" cxnId="{260BCC84-44A5-4A1C-8D26-E9DC7763252B}">
      <dgm:prSet/>
      <dgm:spPr/>
      <dgm:t>
        <a:bodyPr/>
        <a:lstStyle/>
        <a:p>
          <a:endParaRPr lang="en-GB"/>
        </a:p>
      </dgm:t>
    </dgm:pt>
    <dgm:pt modelId="{329531EA-5B65-4BE5-9424-424D199EF88F}" type="sibTrans" cxnId="{260BCC84-44A5-4A1C-8D26-E9DC7763252B}">
      <dgm:prSet/>
      <dgm:spPr/>
      <dgm:t>
        <a:bodyPr/>
        <a:lstStyle/>
        <a:p>
          <a:endParaRPr lang="en-GB"/>
        </a:p>
      </dgm:t>
    </dgm:pt>
    <dgm:pt modelId="{6A3C887F-E5C2-4074-927C-9E6C5CAD0E18}" type="pres">
      <dgm:prSet presAssocID="{439E9817-3B0F-43C1-A0BB-A5F99EC59A5C}" presName="linear" presStyleCnt="0">
        <dgm:presLayoutVars>
          <dgm:animLvl val="lvl"/>
          <dgm:resizeHandles val="exact"/>
        </dgm:presLayoutVars>
      </dgm:prSet>
      <dgm:spPr/>
    </dgm:pt>
    <dgm:pt modelId="{95671E58-F524-40BF-968C-46E7512C5926}" type="pres">
      <dgm:prSet presAssocID="{F89597EF-3135-4273-8087-5003967578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B09344-C061-4F1B-950E-845E258DDE85}" type="pres">
      <dgm:prSet presAssocID="{7C2FD73A-C76C-4649-9B66-8559F0FA2882}" presName="spacer" presStyleCnt="0"/>
      <dgm:spPr/>
    </dgm:pt>
    <dgm:pt modelId="{AEE93AF5-D739-41D5-A1A8-E0E48D30BB4F}" type="pres">
      <dgm:prSet presAssocID="{A67C06BF-4850-4C7F-A007-5B8E73078A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07C633-2189-4980-A613-CEE4EB7173A7}" type="pres">
      <dgm:prSet presAssocID="{A67C06BF-4850-4C7F-A007-5B8E73078A9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8104A11-AD03-4D37-8CFF-B7475E56B3D0}" type="presOf" srcId="{CFB31B7C-F1E2-4015-8D3A-4CBBEDCB6478}" destId="{4F07C633-2189-4980-A613-CEE4EB7173A7}" srcOrd="0" destOrd="2" presId="urn:microsoft.com/office/officeart/2005/8/layout/vList2"/>
    <dgm:cxn modelId="{82973530-2A77-4284-9BEF-66F45E008180}" srcId="{439E9817-3B0F-43C1-A0BB-A5F99EC59A5C}" destId="{A67C06BF-4850-4C7F-A007-5B8E73078A94}" srcOrd="1" destOrd="0" parTransId="{BEE8E2BE-275F-403D-9701-F05252F62548}" sibTransId="{34E70249-B50D-497B-B12A-1AE96521506F}"/>
    <dgm:cxn modelId="{6D7C1934-CB02-42B1-A5D6-DC27DB984C6E}" srcId="{A67C06BF-4850-4C7F-A007-5B8E73078A94}" destId="{A26530AB-2183-4951-84F4-1097FF4D250C}" srcOrd="1" destOrd="0" parTransId="{259FAAF7-344B-4B13-B130-6E48491476F5}" sibTransId="{BAF1FE2A-524C-4E9B-8EAE-5127822D8CBA}"/>
    <dgm:cxn modelId="{7A69C260-1CC5-49C9-8AE6-D58A2D41E4E0}" type="presOf" srcId="{A67C06BF-4850-4C7F-A007-5B8E73078A94}" destId="{AEE93AF5-D739-41D5-A1A8-E0E48D30BB4F}" srcOrd="0" destOrd="0" presId="urn:microsoft.com/office/officeart/2005/8/layout/vList2"/>
    <dgm:cxn modelId="{4D95BB66-2AE5-411D-A9D7-196E8A229F22}" type="presOf" srcId="{D12CF7AB-3E2F-4438-8064-97CD97FB4962}" destId="{4F07C633-2189-4980-A613-CEE4EB7173A7}" srcOrd="0" destOrd="0" presId="urn:microsoft.com/office/officeart/2005/8/layout/vList2"/>
    <dgm:cxn modelId="{ABCBCD68-048A-4A66-BD43-C0C44C54528D}" type="presOf" srcId="{A26530AB-2183-4951-84F4-1097FF4D250C}" destId="{4F07C633-2189-4980-A613-CEE4EB7173A7}" srcOrd="0" destOrd="1" presId="urn:microsoft.com/office/officeart/2005/8/layout/vList2"/>
    <dgm:cxn modelId="{AB7CF849-E985-41DC-80A2-C5D44111E6A4}" srcId="{A67C06BF-4850-4C7F-A007-5B8E73078A94}" destId="{03964B4F-D183-437E-B0D7-8678216FFA8F}" srcOrd="5" destOrd="0" parTransId="{624AA6BE-9CF1-4562-AC78-EFE0C32DAFDB}" sibTransId="{84EBD89F-E2D3-4D52-8C4B-AFCC7817EFDA}"/>
    <dgm:cxn modelId="{D627F973-026D-46EA-B8DE-1C47647399DB}" type="presOf" srcId="{27741FCA-65CC-48DE-8941-63D7B56007A2}" destId="{4F07C633-2189-4980-A613-CEE4EB7173A7}" srcOrd="0" destOrd="4" presId="urn:microsoft.com/office/officeart/2005/8/layout/vList2"/>
    <dgm:cxn modelId="{1946BC58-386A-43FA-8413-7CAC23C84DC0}" type="presOf" srcId="{F89597EF-3135-4273-8087-500396757876}" destId="{95671E58-F524-40BF-968C-46E7512C5926}" srcOrd="0" destOrd="0" presId="urn:microsoft.com/office/officeart/2005/8/layout/vList2"/>
    <dgm:cxn modelId="{ED861683-137D-4033-89D5-50A06CB19208}" type="presOf" srcId="{C6F9FBEF-ADEF-495C-A046-1CC8E255E501}" destId="{4F07C633-2189-4980-A613-CEE4EB7173A7}" srcOrd="0" destOrd="3" presId="urn:microsoft.com/office/officeart/2005/8/layout/vList2"/>
    <dgm:cxn modelId="{260BCC84-44A5-4A1C-8D26-E9DC7763252B}" srcId="{A67C06BF-4850-4C7F-A007-5B8E73078A94}" destId="{27741FCA-65CC-48DE-8941-63D7B56007A2}" srcOrd="4" destOrd="0" parTransId="{1A5C9458-7038-4E0E-9197-882B1087442B}" sibTransId="{329531EA-5B65-4BE5-9424-424D199EF88F}"/>
    <dgm:cxn modelId="{ABE45C93-A3D4-4541-849D-2A4ABFCC53CC}" srcId="{A67C06BF-4850-4C7F-A007-5B8E73078A94}" destId="{C6F9FBEF-ADEF-495C-A046-1CC8E255E501}" srcOrd="3" destOrd="0" parTransId="{BA781FBE-4EF9-4B60-B9B9-BEFF4711EF81}" sibTransId="{366AC171-31DC-4195-8FD1-053E5AEEB226}"/>
    <dgm:cxn modelId="{1C1BFDC3-C785-4CBE-B400-BC93CDF7F6E3}" type="presOf" srcId="{439E9817-3B0F-43C1-A0BB-A5F99EC59A5C}" destId="{6A3C887F-E5C2-4074-927C-9E6C5CAD0E18}" srcOrd="0" destOrd="0" presId="urn:microsoft.com/office/officeart/2005/8/layout/vList2"/>
    <dgm:cxn modelId="{077AB2C9-7AFF-4CA9-B1B5-93576359CA3F}" type="presOf" srcId="{03964B4F-D183-437E-B0D7-8678216FFA8F}" destId="{4F07C633-2189-4980-A613-CEE4EB7173A7}" srcOrd="0" destOrd="5" presId="urn:microsoft.com/office/officeart/2005/8/layout/vList2"/>
    <dgm:cxn modelId="{AAE0C5CE-AA80-4540-8BFB-835620519686}" srcId="{A67C06BF-4850-4C7F-A007-5B8E73078A94}" destId="{CFB31B7C-F1E2-4015-8D3A-4CBBEDCB6478}" srcOrd="2" destOrd="0" parTransId="{16993E63-E1A7-440A-89C0-2A25097516C5}" sibTransId="{95A0C8E3-E02C-4A2E-B6B0-BA9B20DFCA83}"/>
    <dgm:cxn modelId="{7DD149DC-8949-46F1-AEB4-A24526E409FE}" srcId="{A67C06BF-4850-4C7F-A007-5B8E73078A94}" destId="{D12CF7AB-3E2F-4438-8064-97CD97FB4962}" srcOrd="0" destOrd="0" parTransId="{E7F00322-6A45-4E9A-9E76-842D3FB0600C}" sibTransId="{25507BB4-A2F5-461F-8867-1E464333AB45}"/>
    <dgm:cxn modelId="{EE053AE7-6294-4637-98C9-5B40C961C688}" srcId="{439E9817-3B0F-43C1-A0BB-A5F99EC59A5C}" destId="{F89597EF-3135-4273-8087-500396757876}" srcOrd="0" destOrd="0" parTransId="{BB08A322-3234-4911-A41B-BFD73349C478}" sibTransId="{7C2FD73A-C76C-4649-9B66-8559F0FA2882}"/>
    <dgm:cxn modelId="{8BDA3108-1338-4C74-B361-46F6CB2A7151}" type="presParOf" srcId="{6A3C887F-E5C2-4074-927C-9E6C5CAD0E18}" destId="{95671E58-F524-40BF-968C-46E7512C5926}" srcOrd="0" destOrd="0" presId="urn:microsoft.com/office/officeart/2005/8/layout/vList2"/>
    <dgm:cxn modelId="{2BCDE0EC-A501-4CD5-BEF6-727500F618F4}" type="presParOf" srcId="{6A3C887F-E5C2-4074-927C-9E6C5CAD0E18}" destId="{60B09344-C061-4F1B-950E-845E258DDE85}" srcOrd="1" destOrd="0" presId="urn:microsoft.com/office/officeart/2005/8/layout/vList2"/>
    <dgm:cxn modelId="{F2E25A9B-B60D-4B50-86EC-1ABE843EC883}" type="presParOf" srcId="{6A3C887F-E5C2-4074-927C-9E6C5CAD0E18}" destId="{AEE93AF5-D739-41D5-A1A8-E0E48D30BB4F}" srcOrd="2" destOrd="0" presId="urn:microsoft.com/office/officeart/2005/8/layout/vList2"/>
    <dgm:cxn modelId="{F9299C63-4901-4BD7-9C05-7980101F4095}" type="presParOf" srcId="{6A3C887F-E5C2-4074-927C-9E6C5CAD0E18}" destId="{4F07C633-2189-4980-A613-CEE4EB7173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04F77-741D-4315-A577-C7507CD4053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3D347F-C3C0-4549-9568-57C4EF5E0FC0}">
      <dgm:prSet/>
      <dgm:spPr/>
      <dgm:t>
        <a:bodyPr/>
        <a:lstStyle/>
        <a:p>
          <a:r>
            <a:rPr lang="en-US" b="1" noProof="0" dirty="0"/>
            <a:t>Students can complete the following operations regarding the course registration on SPARKS</a:t>
          </a:r>
          <a:r>
            <a:rPr lang="tr-TR" b="1" dirty="0"/>
            <a:t>.</a:t>
          </a:r>
          <a:endParaRPr lang="en-US" dirty="0"/>
        </a:p>
      </dgm:t>
    </dgm:pt>
    <dgm:pt modelId="{777511FF-3492-48E0-B58C-C4143A921BE8}" type="parTrans" cxnId="{A3D947DD-448D-4456-84BF-841483674C6D}">
      <dgm:prSet/>
      <dgm:spPr/>
      <dgm:t>
        <a:bodyPr/>
        <a:lstStyle/>
        <a:p>
          <a:endParaRPr lang="en-US"/>
        </a:p>
      </dgm:t>
    </dgm:pt>
    <dgm:pt modelId="{0D2576CF-9EFF-48BD-8B30-37B049F75037}" type="sibTrans" cxnId="{A3D947DD-448D-4456-84BF-841483674C6D}">
      <dgm:prSet/>
      <dgm:spPr/>
      <dgm:t>
        <a:bodyPr/>
        <a:lstStyle/>
        <a:p>
          <a:endParaRPr lang="en-US"/>
        </a:p>
      </dgm:t>
    </dgm:pt>
    <dgm:pt modelId="{ADF81E0B-2C1F-4202-9855-E6E6403615C7}">
      <dgm:prSet/>
      <dgm:spPr/>
      <dgm:t>
        <a:bodyPr/>
        <a:lstStyle/>
        <a:p>
          <a:r>
            <a:rPr lang="tr-TR" b="1" dirty="0"/>
            <a:t>Re-</a:t>
          </a:r>
          <a:r>
            <a:rPr lang="tr-TR" b="1" dirty="0" err="1"/>
            <a:t>registration</a:t>
          </a:r>
          <a:endParaRPr lang="en-US" dirty="0"/>
        </a:p>
      </dgm:t>
    </dgm:pt>
    <dgm:pt modelId="{D56E268B-B73C-4506-A34D-245BBC8918C8}" type="parTrans" cxnId="{3FE8A3CF-F589-4D49-A28C-76F80509255D}">
      <dgm:prSet/>
      <dgm:spPr/>
      <dgm:t>
        <a:bodyPr/>
        <a:lstStyle/>
        <a:p>
          <a:endParaRPr lang="en-US"/>
        </a:p>
      </dgm:t>
    </dgm:pt>
    <dgm:pt modelId="{8415A814-D54F-443C-9EFB-756E73D595BB}" type="sibTrans" cxnId="{3FE8A3CF-F589-4D49-A28C-76F80509255D}">
      <dgm:prSet/>
      <dgm:spPr/>
      <dgm:t>
        <a:bodyPr/>
        <a:lstStyle/>
        <a:p>
          <a:endParaRPr lang="en-US"/>
        </a:p>
      </dgm:t>
    </dgm:pt>
    <dgm:pt modelId="{5A898C90-DEB0-4B80-BE64-7AA0C0CD6B7F}">
      <dgm:prSet/>
      <dgm:spPr/>
      <dgm:t>
        <a:bodyPr/>
        <a:lstStyle/>
        <a:p>
          <a:r>
            <a:rPr lang="tr-TR" b="1" dirty="0"/>
            <a:t>Course </a:t>
          </a:r>
          <a:r>
            <a:rPr lang="tr-TR" b="1" dirty="0" err="1"/>
            <a:t>Registration</a:t>
          </a:r>
          <a:endParaRPr lang="en-US" dirty="0"/>
        </a:p>
      </dgm:t>
    </dgm:pt>
    <dgm:pt modelId="{07EC5BA6-7330-45E9-B7C5-FB9C56AE50E4}" type="parTrans" cxnId="{3D6C1837-70E5-4C7A-8DBF-8B01A970D984}">
      <dgm:prSet/>
      <dgm:spPr/>
      <dgm:t>
        <a:bodyPr/>
        <a:lstStyle/>
        <a:p>
          <a:endParaRPr lang="en-US"/>
        </a:p>
      </dgm:t>
    </dgm:pt>
    <dgm:pt modelId="{76E4E40D-40FF-42F0-8AEA-2129000087C0}" type="sibTrans" cxnId="{3D6C1837-70E5-4C7A-8DBF-8B01A970D984}">
      <dgm:prSet/>
      <dgm:spPr/>
      <dgm:t>
        <a:bodyPr/>
        <a:lstStyle/>
        <a:p>
          <a:endParaRPr lang="en-US"/>
        </a:p>
      </dgm:t>
    </dgm:pt>
    <dgm:pt modelId="{31236C85-D69D-4B76-9198-5C38D670CD53}">
      <dgm:prSet/>
      <dgm:spPr/>
      <dgm:t>
        <a:bodyPr/>
        <a:lstStyle/>
        <a:p>
          <a:r>
            <a:rPr lang="tr-TR" b="1" dirty="0" err="1"/>
            <a:t>Prebooked</a:t>
          </a:r>
          <a:r>
            <a:rPr lang="tr-TR" b="1" dirty="0"/>
            <a:t> / </a:t>
          </a:r>
          <a:r>
            <a:rPr lang="tr-TR" b="1" dirty="0" err="1"/>
            <a:t>Booked</a:t>
          </a:r>
          <a:r>
            <a:rPr lang="tr-TR" b="1" dirty="0"/>
            <a:t> Courses</a:t>
          </a:r>
          <a:endParaRPr lang="en-US" dirty="0"/>
        </a:p>
      </dgm:t>
    </dgm:pt>
    <dgm:pt modelId="{62914B79-F937-47D0-BEE9-DB40FBF5E185}" type="parTrans" cxnId="{C0121403-1BA2-4E03-A710-CFBC41D39DEE}">
      <dgm:prSet/>
      <dgm:spPr/>
      <dgm:t>
        <a:bodyPr/>
        <a:lstStyle/>
        <a:p>
          <a:endParaRPr lang="en-US"/>
        </a:p>
      </dgm:t>
    </dgm:pt>
    <dgm:pt modelId="{C92E9687-A08C-44BC-898A-5AC861B76276}" type="sibTrans" cxnId="{C0121403-1BA2-4E03-A710-CFBC41D39DEE}">
      <dgm:prSet/>
      <dgm:spPr/>
      <dgm:t>
        <a:bodyPr/>
        <a:lstStyle/>
        <a:p>
          <a:endParaRPr lang="en-US"/>
        </a:p>
      </dgm:t>
    </dgm:pt>
    <dgm:pt modelId="{7586DF9D-3D5A-4ED4-8C62-023CEBCA4A2F}">
      <dgm:prSet/>
      <dgm:spPr/>
      <dgm:t>
        <a:bodyPr/>
        <a:lstStyle/>
        <a:p>
          <a:r>
            <a:rPr lang="tr-TR" b="1" dirty="0"/>
            <a:t>Course </a:t>
          </a:r>
          <a:r>
            <a:rPr lang="tr-TR" b="1" dirty="0" err="1"/>
            <a:t>Withdrawal</a:t>
          </a:r>
          <a:endParaRPr lang="en-US" dirty="0"/>
        </a:p>
      </dgm:t>
    </dgm:pt>
    <dgm:pt modelId="{2207738F-1C93-4DE4-9DF4-CAD9A68A118C}" type="parTrans" cxnId="{502009E3-BAF9-4759-A43D-879F83394F56}">
      <dgm:prSet/>
      <dgm:spPr/>
      <dgm:t>
        <a:bodyPr/>
        <a:lstStyle/>
        <a:p>
          <a:endParaRPr lang="en-US"/>
        </a:p>
      </dgm:t>
    </dgm:pt>
    <dgm:pt modelId="{F377FF99-B0F4-4AFD-93EB-097226D878DC}" type="sibTrans" cxnId="{502009E3-BAF9-4759-A43D-879F83394F56}">
      <dgm:prSet/>
      <dgm:spPr/>
      <dgm:t>
        <a:bodyPr/>
        <a:lstStyle/>
        <a:p>
          <a:endParaRPr lang="en-US"/>
        </a:p>
      </dgm:t>
    </dgm:pt>
    <dgm:pt modelId="{28C622AF-55BD-4F06-881C-2D0E2193D598}" type="pres">
      <dgm:prSet presAssocID="{24104F77-741D-4315-A577-C7507CD405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67D8C-B371-4D9F-AD5E-FAE11A7C4241}" type="pres">
      <dgm:prSet presAssocID="{263D347F-C3C0-4549-9568-57C4EF5E0FC0}" presName="hierRoot1" presStyleCnt="0"/>
      <dgm:spPr/>
    </dgm:pt>
    <dgm:pt modelId="{8C64B156-396F-4FEC-82E4-63984EC9966D}" type="pres">
      <dgm:prSet presAssocID="{263D347F-C3C0-4549-9568-57C4EF5E0FC0}" presName="composite" presStyleCnt="0"/>
      <dgm:spPr/>
    </dgm:pt>
    <dgm:pt modelId="{64CD51CA-49DA-4727-9B1B-753361A5B017}" type="pres">
      <dgm:prSet presAssocID="{263D347F-C3C0-4549-9568-57C4EF5E0FC0}" presName="background" presStyleLbl="node0" presStyleIdx="0" presStyleCnt="1"/>
      <dgm:spPr/>
    </dgm:pt>
    <dgm:pt modelId="{525CC9F5-3CF7-4CE1-89E7-DD9BC0B8F12A}" type="pres">
      <dgm:prSet presAssocID="{263D347F-C3C0-4549-9568-57C4EF5E0FC0}" presName="text" presStyleLbl="fgAcc0" presStyleIdx="0" presStyleCnt="1" custScaleX="149398">
        <dgm:presLayoutVars>
          <dgm:chPref val="3"/>
        </dgm:presLayoutVars>
      </dgm:prSet>
      <dgm:spPr/>
    </dgm:pt>
    <dgm:pt modelId="{050448F0-245B-41FA-999F-2E34BE592AE6}" type="pres">
      <dgm:prSet presAssocID="{263D347F-C3C0-4549-9568-57C4EF5E0FC0}" presName="hierChild2" presStyleCnt="0"/>
      <dgm:spPr/>
    </dgm:pt>
    <dgm:pt modelId="{1DED99A6-4ADA-469A-8085-981FC3E16E09}" type="pres">
      <dgm:prSet presAssocID="{D56E268B-B73C-4506-A34D-245BBC8918C8}" presName="Name10" presStyleLbl="parChTrans1D2" presStyleIdx="0" presStyleCnt="4"/>
      <dgm:spPr/>
    </dgm:pt>
    <dgm:pt modelId="{2EF2CEC5-2855-432A-B17C-858C38D6529C}" type="pres">
      <dgm:prSet presAssocID="{ADF81E0B-2C1F-4202-9855-E6E6403615C7}" presName="hierRoot2" presStyleCnt="0"/>
      <dgm:spPr/>
    </dgm:pt>
    <dgm:pt modelId="{D8EC4D6D-0B3C-4797-9C9E-F6EDEA0070D3}" type="pres">
      <dgm:prSet presAssocID="{ADF81E0B-2C1F-4202-9855-E6E6403615C7}" presName="composite2" presStyleCnt="0"/>
      <dgm:spPr/>
    </dgm:pt>
    <dgm:pt modelId="{8B2D1D02-22CB-4DF4-9DE1-DC9EFF5CA2D9}" type="pres">
      <dgm:prSet presAssocID="{ADF81E0B-2C1F-4202-9855-E6E6403615C7}" presName="background2" presStyleLbl="node2" presStyleIdx="0" presStyleCnt="4"/>
      <dgm:spPr/>
    </dgm:pt>
    <dgm:pt modelId="{1B826A77-D6E9-4ED5-8E65-5DEB10ADEA55}" type="pres">
      <dgm:prSet presAssocID="{ADF81E0B-2C1F-4202-9855-E6E6403615C7}" presName="text2" presStyleLbl="fgAcc2" presStyleIdx="0" presStyleCnt="4">
        <dgm:presLayoutVars>
          <dgm:chPref val="3"/>
        </dgm:presLayoutVars>
      </dgm:prSet>
      <dgm:spPr/>
    </dgm:pt>
    <dgm:pt modelId="{21946311-AE52-44F9-9C6A-335A2C846E23}" type="pres">
      <dgm:prSet presAssocID="{ADF81E0B-2C1F-4202-9855-E6E6403615C7}" presName="hierChild3" presStyleCnt="0"/>
      <dgm:spPr/>
    </dgm:pt>
    <dgm:pt modelId="{0125CE6C-343A-4624-AE7C-734C7AAEFDFB}" type="pres">
      <dgm:prSet presAssocID="{07EC5BA6-7330-45E9-B7C5-FB9C56AE50E4}" presName="Name10" presStyleLbl="parChTrans1D2" presStyleIdx="1" presStyleCnt="4"/>
      <dgm:spPr/>
    </dgm:pt>
    <dgm:pt modelId="{BC9F58EF-B647-4C14-A807-6A3D00E5C9AB}" type="pres">
      <dgm:prSet presAssocID="{5A898C90-DEB0-4B80-BE64-7AA0C0CD6B7F}" presName="hierRoot2" presStyleCnt="0"/>
      <dgm:spPr/>
    </dgm:pt>
    <dgm:pt modelId="{675B416B-E005-434D-9376-113B2D6A9705}" type="pres">
      <dgm:prSet presAssocID="{5A898C90-DEB0-4B80-BE64-7AA0C0CD6B7F}" presName="composite2" presStyleCnt="0"/>
      <dgm:spPr/>
    </dgm:pt>
    <dgm:pt modelId="{8667D1BD-BAE0-42B4-B031-8884CF21DD21}" type="pres">
      <dgm:prSet presAssocID="{5A898C90-DEB0-4B80-BE64-7AA0C0CD6B7F}" presName="background2" presStyleLbl="node2" presStyleIdx="1" presStyleCnt="4"/>
      <dgm:spPr/>
    </dgm:pt>
    <dgm:pt modelId="{6C1A681E-EFD7-4221-8C5F-98BE3F7F67BD}" type="pres">
      <dgm:prSet presAssocID="{5A898C90-DEB0-4B80-BE64-7AA0C0CD6B7F}" presName="text2" presStyleLbl="fgAcc2" presStyleIdx="1" presStyleCnt="4">
        <dgm:presLayoutVars>
          <dgm:chPref val="3"/>
        </dgm:presLayoutVars>
      </dgm:prSet>
      <dgm:spPr/>
    </dgm:pt>
    <dgm:pt modelId="{FBA56F06-D9E7-4876-B4BF-6948E465B59F}" type="pres">
      <dgm:prSet presAssocID="{5A898C90-DEB0-4B80-BE64-7AA0C0CD6B7F}" presName="hierChild3" presStyleCnt="0"/>
      <dgm:spPr/>
    </dgm:pt>
    <dgm:pt modelId="{34B6216D-95B6-4272-AA36-45C0C5EDDACC}" type="pres">
      <dgm:prSet presAssocID="{62914B79-F937-47D0-BEE9-DB40FBF5E185}" presName="Name10" presStyleLbl="parChTrans1D2" presStyleIdx="2" presStyleCnt="4"/>
      <dgm:spPr/>
    </dgm:pt>
    <dgm:pt modelId="{543173CE-603F-4FCD-A454-18B855F07DE4}" type="pres">
      <dgm:prSet presAssocID="{31236C85-D69D-4B76-9198-5C38D670CD53}" presName="hierRoot2" presStyleCnt="0"/>
      <dgm:spPr/>
    </dgm:pt>
    <dgm:pt modelId="{02F8C755-564F-4BE2-9A64-FCC4BAF56E52}" type="pres">
      <dgm:prSet presAssocID="{31236C85-D69D-4B76-9198-5C38D670CD53}" presName="composite2" presStyleCnt="0"/>
      <dgm:spPr/>
    </dgm:pt>
    <dgm:pt modelId="{EA465B38-9D14-49E1-8ABE-24BCC4E23924}" type="pres">
      <dgm:prSet presAssocID="{31236C85-D69D-4B76-9198-5C38D670CD53}" presName="background2" presStyleLbl="node2" presStyleIdx="2" presStyleCnt="4"/>
      <dgm:spPr/>
    </dgm:pt>
    <dgm:pt modelId="{8D9C3250-3A0D-427A-B326-8A45FAC0E126}" type="pres">
      <dgm:prSet presAssocID="{31236C85-D69D-4B76-9198-5C38D670CD53}" presName="text2" presStyleLbl="fgAcc2" presStyleIdx="2" presStyleCnt="4">
        <dgm:presLayoutVars>
          <dgm:chPref val="3"/>
        </dgm:presLayoutVars>
      </dgm:prSet>
      <dgm:spPr/>
    </dgm:pt>
    <dgm:pt modelId="{48BB1F6E-2BAC-4DE3-9775-57ACE8822474}" type="pres">
      <dgm:prSet presAssocID="{31236C85-D69D-4B76-9198-5C38D670CD53}" presName="hierChild3" presStyleCnt="0"/>
      <dgm:spPr/>
    </dgm:pt>
    <dgm:pt modelId="{44FDD9BB-9A97-43FC-8216-947C02E3E452}" type="pres">
      <dgm:prSet presAssocID="{2207738F-1C93-4DE4-9DF4-CAD9A68A118C}" presName="Name10" presStyleLbl="parChTrans1D2" presStyleIdx="3" presStyleCnt="4"/>
      <dgm:spPr/>
    </dgm:pt>
    <dgm:pt modelId="{64CC9EFA-12A7-436C-9A54-A53421E95E09}" type="pres">
      <dgm:prSet presAssocID="{7586DF9D-3D5A-4ED4-8C62-023CEBCA4A2F}" presName="hierRoot2" presStyleCnt="0"/>
      <dgm:spPr/>
    </dgm:pt>
    <dgm:pt modelId="{FA5BC560-B67E-430E-A449-B4EBDCCA1370}" type="pres">
      <dgm:prSet presAssocID="{7586DF9D-3D5A-4ED4-8C62-023CEBCA4A2F}" presName="composite2" presStyleCnt="0"/>
      <dgm:spPr/>
    </dgm:pt>
    <dgm:pt modelId="{8DDCFE9C-1409-499C-BA13-A32B69A4103E}" type="pres">
      <dgm:prSet presAssocID="{7586DF9D-3D5A-4ED4-8C62-023CEBCA4A2F}" presName="background2" presStyleLbl="node2" presStyleIdx="3" presStyleCnt="4"/>
      <dgm:spPr/>
    </dgm:pt>
    <dgm:pt modelId="{A3059DDA-4FFD-4BCF-9EC4-95DF87A03B37}" type="pres">
      <dgm:prSet presAssocID="{7586DF9D-3D5A-4ED4-8C62-023CEBCA4A2F}" presName="text2" presStyleLbl="fgAcc2" presStyleIdx="3" presStyleCnt="4">
        <dgm:presLayoutVars>
          <dgm:chPref val="3"/>
        </dgm:presLayoutVars>
      </dgm:prSet>
      <dgm:spPr/>
    </dgm:pt>
    <dgm:pt modelId="{A424DF12-9146-4BCE-B95A-AACFFEAF203D}" type="pres">
      <dgm:prSet presAssocID="{7586DF9D-3D5A-4ED4-8C62-023CEBCA4A2F}" presName="hierChild3" presStyleCnt="0"/>
      <dgm:spPr/>
    </dgm:pt>
  </dgm:ptLst>
  <dgm:cxnLst>
    <dgm:cxn modelId="{C0121403-1BA2-4E03-A710-CFBC41D39DEE}" srcId="{263D347F-C3C0-4549-9568-57C4EF5E0FC0}" destId="{31236C85-D69D-4B76-9198-5C38D670CD53}" srcOrd="2" destOrd="0" parTransId="{62914B79-F937-47D0-BEE9-DB40FBF5E185}" sibTransId="{C92E9687-A08C-44BC-898A-5AC861B76276}"/>
    <dgm:cxn modelId="{3D6C1837-70E5-4C7A-8DBF-8B01A970D984}" srcId="{263D347F-C3C0-4549-9568-57C4EF5E0FC0}" destId="{5A898C90-DEB0-4B80-BE64-7AA0C0CD6B7F}" srcOrd="1" destOrd="0" parTransId="{07EC5BA6-7330-45E9-B7C5-FB9C56AE50E4}" sibTransId="{76E4E40D-40FF-42F0-8AEA-2129000087C0}"/>
    <dgm:cxn modelId="{079D5D47-33D6-4A04-915F-32E6924DFA2F}" type="presOf" srcId="{07EC5BA6-7330-45E9-B7C5-FB9C56AE50E4}" destId="{0125CE6C-343A-4624-AE7C-734C7AAEFDFB}" srcOrd="0" destOrd="0" presId="urn:microsoft.com/office/officeart/2005/8/layout/hierarchy1"/>
    <dgm:cxn modelId="{DAF52368-312B-4238-BBED-B37FE2BF7CDB}" type="presOf" srcId="{D56E268B-B73C-4506-A34D-245BBC8918C8}" destId="{1DED99A6-4ADA-469A-8085-981FC3E16E09}" srcOrd="0" destOrd="0" presId="urn:microsoft.com/office/officeart/2005/8/layout/hierarchy1"/>
    <dgm:cxn modelId="{22F41D4B-2DF3-4856-9CCC-A7B60EDBFA7F}" type="presOf" srcId="{62914B79-F937-47D0-BEE9-DB40FBF5E185}" destId="{34B6216D-95B6-4272-AA36-45C0C5EDDACC}" srcOrd="0" destOrd="0" presId="urn:microsoft.com/office/officeart/2005/8/layout/hierarchy1"/>
    <dgm:cxn modelId="{3C8D0D6D-A7E5-4703-9D72-2986226EB4AB}" type="presOf" srcId="{24104F77-741D-4315-A577-C7507CD4053D}" destId="{28C622AF-55BD-4F06-881C-2D0E2193D598}" srcOrd="0" destOrd="0" presId="urn:microsoft.com/office/officeart/2005/8/layout/hierarchy1"/>
    <dgm:cxn modelId="{357CFF9E-93D5-4FA9-BDCB-39D962E4A6F0}" type="presOf" srcId="{5A898C90-DEB0-4B80-BE64-7AA0C0CD6B7F}" destId="{6C1A681E-EFD7-4221-8C5F-98BE3F7F67BD}" srcOrd="0" destOrd="0" presId="urn:microsoft.com/office/officeart/2005/8/layout/hierarchy1"/>
    <dgm:cxn modelId="{C8AAB5A4-A17B-4CC0-BA1D-DBB809CCA93E}" type="presOf" srcId="{ADF81E0B-2C1F-4202-9855-E6E6403615C7}" destId="{1B826A77-D6E9-4ED5-8E65-5DEB10ADEA55}" srcOrd="0" destOrd="0" presId="urn:microsoft.com/office/officeart/2005/8/layout/hierarchy1"/>
    <dgm:cxn modelId="{D9BB8FAD-FD7B-4963-864E-3182A6084FB5}" type="presOf" srcId="{31236C85-D69D-4B76-9198-5C38D670CD53}" destId="{8D9C3250-3A0D-427A-B326-8A45FAC0E126}" srcOrd="0" destOrd="0" presId="urn:microsoft.com/office/officeart/2005/8/layout/hierarchy1"/>
    <dgm:cxn modelId="{5F22D0BA-039E-4478-8FBA-547D9A47601A}" type="presOf" srcId="{263D347F-C3C0-4549-9568-57C4EF5E0FC0}" destId="{525CC9F5-3CF7-4CE1-89E7-DD9BC0B8F12A}" srcOrd="0" destOrd="0" presId="urn:microsoft.com/office/officeart/2005/8/layout/hierarchy1"/>
    <dgm:cxn modelId="{41C177CA-4ED8-42F9-B99A-BA56E7E02E71}" type="presOf" srcId="{2207738F-1C93-4DE4-9DF4-CAD9A68A118C}" destId="{44FDD9BB-9A97-43FC-8216-947C02E3E452}" srcOrd="0" destOrd="0" presId="urn:microsoft.com/office/officeart/2005/8/layout/hierarchy1"/>
    <dgm:cxn modelId="{3FE8A3CF-F589-4D49-A28C-76F80509255D}" srcId="{263D347F-C3C0-4549-9568-57C4EF5E0FC0}" destId="{ADF81E0B-2C1F-4202-9855-E6E6403615C7}" srcOrd="0" destOrd="0" parTransId="{D56E268B-B73C-4506-A34D-245BBC8918C8}" sibTransId="{8415A814-D54F-443C-9EFB-756E73D595BB}"/>
    <dgm:cxn modelId="{E9A1DDD7-9C65-462D-96F8-33E0667D13C9}" type="presOf" srcId="{7586DF9D-3D5A-4ED4-8C62-023CEBCA4A2F}" destId="{A3059DDA-4FFD-4BCF-9EC4-95DF87A03B37}" srcOrd="0" destOrd="0" presId="urn:microsoft.com/office/officeart/2005/8/layout/hierarchy1"/>
    <dgm:cxn modelId="{A3D947DD-448D-4456-84BF-841483674C6D}" srcId="{24104F77-741D-4315-A577-C7507CD4053D}" destId="{263D347F-C3C0-4549-9568-57C4EF5E0FC0}" srcOrd="0" destOrd="0" parTransId="{777511FF-3492-48E0-B58C-C4143A921BE8}" sibTransId="{0D2576CF-9EFF-48BD-8B30-37B049F75037}"/>
    <dgm:cxn modelId="{502009E3-BAF9-4759-A43D-879F83394F56}" srcId="{263D347F-C3C0-4549-9568-57C4EF5E0FC0}" destId="{7586DF9D-3D5A-4ED4-8C62-023CEBCA4A2F}" srcOrd="3" destOrd="0" parTransId="{2207738F-1C93-4DE4-9DF4-CAD9A68A118C}" sibTransId="{F377FF99-B0F4-4AFD-93EB-097226D878DC}"/>
    <dgm:cxn modelId="{0AB8F222-C0EA-45A1-ADDE-268A1BD8FAB1}" type="presParOf" srcId="{28C622AF-55BD-4F06-881C-2D0E2193D598}" destId="{9AF67D8C-B371-4D9F-AD5E-FAE11A7C4241}" srcOrd="0" destOrd="0" presId="urn:microsoft.com/office/officeart/2005/8/layout/hierarchy1"/>
    <dgm:cxn modelId="{0DBEF82F-332F-4B05-A3B9-7D996CD00E4D}" type="presParOf" srcId="{9AF67D8C-B371-4D9F-AD5E-FAE11A7C4241}" destId="{8C64B156-396F-4FEC-82E4-63984EC9966D}" srcOrd="0" destOrd="0" presId="urn:microsoft.com/office/officeart/2005/8/layout/hierarchy1"/>
    <dgm:cxn modelId="{1588CE82-74BA-4F95-8291-9B10B1340863}" type="presParOf" srcId="{8C64B156-396F-4FEC-82E4-63984EC9966D}" destId="{64CD51CA-49DA-4727-9B1B-753361A5B017}" srcOrd="0" destOrd="0" presId="urn:microsoft.com/office/officeart/2005/8/layout/hierarchy1"/>
    <dgm:cxn modelId="{1B765556-A1D5-4F48-81B4-9DE832D898C6}" type="presParOf" srcId="{8C64B156-396F-4FEC-82E4-63984EC9966D}" destId="{525CC9F5-3CF7-4CE1-89E7-DD9BC0B8F12A}" srcOrd="1" destOrd="0" presId="urn:microsoft.com/office/officeart/2005/8/layout/hierarchy1"/>
    <dgm:cxn modelId="{6A1BCB2E-4F52-47F4-84A4-8A76C560BE1E}" type="presParOf" srcId="{9AF67D8C-B371-4D9F-AD5E-FAE11A7C4241}" destId="{050448F0-245B-41FA-999F-2E34BE592AE6}" srcOrd="1" destOrd="0" presId="urn:microsoft.com/office/officeart/2005/8/layout/hierarchy1"/>
    <dgm:cxn modelId="{FE9521CD-07FD-43A6-91BE-A41FE1DA0669}" type="presParOf" srcId="{050448F0-245B-41FA-999F-2E34BE592AE6}" destId="{1DED99A6-4ADA-469A-8085-981FC3E16E09}" srcOrd="0" destOrd="0" presId="urn:microsoft.com/office/officeart/2005/8/layout/hierarchy1"/>
    <dgm:cxn modelId="{3F5D25E6-FA55-4B4D-93FB-35EF7AF60B43}" type="presParOf" srcId="{050448F0-245B-41FA-999F-2E34BE592AE6}" destId="{2EF2CEC5-2855-432A-B17C-858C38D6529C}" srcOrd="1" destOrd="0" presId="urn:microsoft.com/office/officeart/2005/8/layout/hierarchy1"/>
    <dgm:cxn modelId="{83173E62-4D79-4D8E-AF9B-91ACEC22AB60}" type="presParOf" srcId="{2EF2CEC5-2855-432A-B17C-858C38D6529C}" destId="{D8EC4D6D-0B3C-4797-9C9E-F6EDEA0070D3}" srcOrd="0" destOrd="0" presId="urn:microsoft.com/office/officeart/2005/8/layout/hierarchy1"/>
    <dgm:cxn modelId="{74011E91-DCDF-42B8-A2A7-6AFA508292D4}" type="presParOf" srcId="{D8EC4D6D-0B3C-4797-9C9E-F6EDEA0070D3}" destId="{8B2D1D02-22CB-4DF4-9DE1-DC9EFF5CA2D9}" srcOrd="0" destOrd="0" presId="urn:microsoft.com/office/officeart/2005/8/layout/hierarchy1"/>
    <dgm:cxn modelId="{67404591-3B78-4868-8FBC-4725938C4333}" type="presParOf" srcId="{D8EC4D6D-0B3C-4797-9C9E-F6EDEA0070D3}" destId="{1B826A77-D6E9-4ED5-8E65-5DEB10ADEA55}" srcOrd="1" destOrd="0" presId="urn:microsoft.com/office/officeart/2005/8/layout/hierarchy1"/>
    <dgm:cxn modelId="{FCFD7A58-A1CE-4A8D-B40F-3F1FEAEC94D7}" type="presParOf" srcId="{2EF2CEC5-2855-432A-B17C-858C38D6529C}" destId="{21946311-AE52-44F9-9C6A-335A2C846E23}" srcOrd="1" destOrd="0" presId="urn:microsoft.com/office/officeart/2005/8/layout/hierarchy1"/>
    <dgm:cxn modelId="{A9F158E9-A0C2-40AA-92B2-A85CBBB21CC7}" type="presParOf" srcId="{050448F0-245B-41FA-999F-2E34BE592AE6}" destId="{0125CE6C-343A-4624-AE7C-734C7AAEFDFB}" srcOrd="2" destOrd="0" presId="urn:microsoft.com/office/officeart/2005/8/layout/hierarchy1"/>
    <dgm:cxn modelId="{AA98CCD4-60B5-4B7F-BFBD-0091CB00C422}" type="presParOf" srcId="{050448F0-245B-41FA-999F-2E34BE592AE6}" destId="{BC9F58EF-B647-4C14-A807-6A3D00E5C9AB}" srcOrd="3" destOrd="0" presId="urn:microsoft.com/office/officeart/2005/8/layout/hierarchy1"/>
    <dgm:cxn modelId="{A6344676-871A-4F99-958A-4A915BA6F712}" type="presParOf" srcId="{BC9F58EF-B647-4C14-A807-6A3D00E5C9AB}" destId="{675B416B-E005-434D-9376-113B2D6A9705}" srcOrd="0" destOrd="0" presId="urn:microsoft.com/office/officeart/2005/8/layout/hierarchy1"/>
    <dgm:cxn modelId="{05B1BA80-BF29-422A-8697-F144771FD3BA}" type="presParOf" srcId="{675B416B-E005-434D-9376-113B2D6A9705}" destId="{8667D1BD-BAE0-42B4-B031-8884CF21DD21}" srcOrd="0" destOrd="0" presId="urn:microsoft.com/office/officeart/2005/8/layout/hierarchy1"/>
    <dgm:cxn modelId="{AFA6E738-DB9F-4CAC-A757-661B2FF689E0}" type="presParOf" srcId="{675B416B-E005-434D-9376-113B2D6A9705}" destId="{6C1A681E-EFD7-4221-8C5F-98BE3F7F67BD}" srcOrd="1" destOrd="0" presId="urn:microsoft.com/office/officeart/2005/8/layout/hierarchy1"/>
    <dgm:cxn modelId="{23085F29-0D79-4596-9E93-1BF8F67C5EAA}" type="presParOf" srcId="{BC9F58EF-B647-4C14-A807-6A3D00E5C9AB}" destId="{FBA56F06-D9E7-4876-B4BF-6948E465B59F}" srcOrd="1" destOrd="0" presId="urn:microsoft.com/office/officeart/2005/8/layout/hierarchy1"/>
    <dgm:cxn modelId="{837C7AB0-5779-4AD8-9B2E-E22D9066D688}" type="presParOf" srcId="{050448F0-245B-41FA-999F-2E34BE592AE6}" destId="{34B6216D-95B6-4272-AA36-45C0C5EDDACC}" srcOrd="4" destOrd="0" presId="urn:microsoft.com/office/officeart/2005/8/layout/hierarchy1"/>
    <dgm:cxn modelId="{D94A4049-935F-497F-BBE6-F2F88B650A0F}" type="presParOf" srcId="{050448F0-245B-41FA-999F-2E34BE592AE6}" destId="{543173CE-603F-4FCD-A454-18B855F07DE4}" srcOrd="5" destOrd="0" presId="urn:microsoft.com/office/officeart/2005/8/layout/hierarchy1"/>
    <dgm:cxn modelId="{14F0A508-1EE4-44DC-878E-93BC3F97EE22}" type="presParOf" srcId="{543173CE-603F-4FCD-A454-18B855F07DE4}" destId="{02F8C755-564F-4BE2-9A64-FCC4BAF56E52}" srcOrd="0" destOrd="0" presId="urn:microsoft.com/office/officeart/2005/8/layout/hierarchy1"/>
    <dgm:cxn modelId="{12BEEC0D-FBC0-4ECC-9AC0-AB1EAEBAED15}" type="presParOf" srcId="{02F8C755-564F-4BE2-9A64-FCC4BAF56E52}" destId="{EA465B38-9D14-49E1-8ABE-24BCC4E23924}" srcOrd="0" destOrd="0" presId="urn:microsoft.com/office/officeart/2005/8/layout/hierarchy1"/>
    <dgm:cxn modelId="{0DBEEEF3-A5E1-4153-93CC-754BC3314A84}" type="presParOf" srcId="{02F8C755-564F-4BE2-9A64-FCC4BAF56E52}" destId="{8D9C3250-3A0D-427A-B326-8A45FAC0E126}" srcOrd="1" destOrd="0" presId="urn:microsoft.com/office/officeart/2005/8/layout/hierarchy1"/>
    <dgm:cxn modelId="{33097F1A-036E-471A-893B-72825F79B284}" type="presParOf" srcId="{543173CE-603F-4FCD-A454-18B855F07DE4}" destId="{48BB1F6E-2BAC-4DE3-9775-57ACE8822474}" srcOrd="1" destOrd="0" presId="urn:microsoft.com/office/officeart/2005/8/layout/hierarchy1"/>
    <dgm:cxn modelId="{EB1283D6-1B32-4A79-9E0B-E5D5BD20BA41}" type="presParOf" srcId="{050448F0-245B-41FA-999F-2E34BE592AE6}" destId="{44FDD9BB-9A97-43FC-8216-947C02E3E452}" srcOrd="6" destOrd="0" presId="urn:microsoft.com/office/officeart/2005/8/layout/hierarchy1"/>
    <dgm:cxn modelId="{03060CFE-C7CC-40B5-BFCE-255D453C9C4B}" type="presParOf" srcId="{050448F0-245B-41FA-999F-2E34BE592AE6}" destId="{64CC9EFA-12A7-436C-9A54-A53421E95E09}" srcOrd="7" destOrd="0" presId="urn:microsoft.com/office/officeart/2005/8/layout/hierarchy1"/>
    <dgm:cxn modelId="{98261C81-7895-4394-81C4-C647F898F39C}" type="presParOf" srcId="{64CC9EFA-12A7-436C-9A54-A53421E95E09}" destId="{FA5BC560-B67E-430E-A449-B4EBDCCA1370}" srcOrd="0" destOrd="0" presId="urn:microsoft.com/office/officeart/2005/8/layout/hierarchy1"/>
    <dgm:cxn modelId="{5CF34D70-7482-4020-9970-0D9B98C2D9B1}" type="presParOf" srcId="{FA5BC560-B67E-430E-A449-B4EBDCCA1370}" destId="{8DDCFE9C-1409-499C-BA13-A32B69A4103E}" srcOrd="0" destOrd="0" presId="urn:microsoft.com/office/officeart/2005/8/layout/hierarchy1"/>
    <dgm:cxn modelId="{85223324-91E4-4C8B-91F2-8AE5E9960AC4}" type="presParOf" srcId="{FA5BC560-B67E-430E-A449-B4EBDCCA1370}" destId="{A3059DDA-4FFD-4BCF-9EC4-95DF87A03B37}" srcOrd="1" destOrd="0" presId="urn:microsoft.com/office/officeart/2005/8/layout/hierarchy1"/>
    <dgm:cxn modelId="{189B1E8D-6713-4EAA-9929-5D33D012CB6B}" type="presParOf" srcId="{64CC9EFA-12A7-436C-9A54-A53421E95E09}" destId="{A424DF12-9146-4BCE-B95A-AACFFEAF20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04F77-741D-4315-A577-C7507CD4053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3D347F-C3C0-4549-9568-57C4EF5E0FC0}">
      <dgm:prSet/>
      <dgm:spPr/>
      <dgm:t>
        <a:bodyPr/>
        <a:lstStyle/>
        <a:p>
          <a:r>
            <a:rPr lang="en-US" b="1" noProof="0" dirty="0"/>
            <a:t>Frequently Used Student Apps</a:t>
          </a:r>
          <a:endParaRPr lang="en-US" noProof="0" dirty="0"/>
        </a:p>
      </dgm:t>
    </dgm:pt>
    <dgm:pt modelId="{777511FF-3492-48E0-B58C-C4143A921BE8}" type="parTrans" cxnId="{A3D947DD-448D-4456-84BF-841483674C6D}">
      <dgm:prSet/>
      <dgm:spPr/>
      <dgm:t>
        <a:bodyPr/>
        <a:lstStyle/>
        <a:p>
          <a:endParaRPr lang="en-US"/>
        </a:p>
      </dgm:t>
    </dgm:pt>
    <dgm:pt modelId="{0D2576CF-9EFF-48BD-8B30-37B049F75037}" type="sibTrans" cxnId="{A3D947DD-448D-4456-84BF-841483674C6D}">
      <dgm:prSet/>
      <dgm:spPr/>
      <dgm:t>
        <a:bodyPr/>
        <a:lstStyle/>
        <a:p>
          <a:endParaRPr lang="en-US"/>
        </a:p>
      </dgm:t>
    </dgm:pt>
    <dgm:pt modelId="{ADF81E0B-2C1F-4202-9855-E6E6403615C7}">
      <dgm:prSet/>
      <dgm:spPr/>
      <dgm:t>
        <a:bodyPr/>
        <a:lstStyle/>
        <a:p>
          <a:r>
            <a:rPr lang="tr-TR" b="1" dirty="0" err="1"/>
            <a:t>Grading</a:t>
          </a:r>
          <a:r>
            <a:rPr lang="tr-TR" b="1" dirty="0"/>
            <a:t> </a:t>
          </a:r>
          <a:r>
            <a:rPr lang="tr-TR" b="1" dirty="0" err="1"/>
            <a:t>and</a:t>
          </a:r>
          <a:r>
            <a:rPr lang="tr-TR" b="1" dirty="0"/>
            <a:t> </a:t>
          </a:r>
          <a:r>
            <a:rPr lang="tr-TR" b="1" dirty="0" err="1"/>
            <a:t>Personal</a:t>
          </a:r>
          <a:r>
            <a:rPr lang="tr-TR" b="1" dirty="0"/>
            <a:t> Information</a:t>
          </a:r>
          <a:endParaRPr lang="en-US" dirty="0"/>
        </a:p>
      </dgm:t>
    </dgm:pt>
    <dgm:pt modelId="{D56E268B-B73C-4506-A34D-245BBC8918C8}" type="parTrans" cxnId="{3FE8A3CF-F589-4D49-A28C-76F80509255D}">
      <dgm:prSet/>
      <dgm:spPr/>
      <dgm:t>
        <a:bodyPr/>
        <a:lstStyle/>
        <a:p>
          <a:endParaRPr lang="en-US"/>
        </a:p>
      </dgm:t>
    </dgm:pt>
    <dgm:pt modelId="{8415A814-D54F-443C-9EFB-756E73D595BB}" type="sibTrans" cxnId="{3FE8A3CF-F589-4D49-A28C-76F80509255D}">
      <dgm:prSet/>
      <dgm:spPr/>
      <dgm:t>
        <a:bodyPr/>
        <a:lstStyle/>
        <a:p>
          <a:endParaRPr lang="en-US"/>
        </a:p>
      </dgm:t>
    </dgm:pt>
    <dgm:pt modelId="{5A898C90-DEB0-4B80-BE64-7AA0C0CD6B7F}">
      <dgm:prSet/>
      <dgm:spPr/>
      <dgm:t>
        <a:bodyPr/>
        <a:lstStyle/>
        <a:p>
          <a:r>
            <a:rPr lang="tr-TR" b="1" dirty="0"/>
            <a:t>Course Schedule</a:t>
          </a:r>
          <a:endParaRPr lang="en-US" dirty="0"/>
        </a:p>
      </dgm:t>
    </dgm:pt>
    <dgm:pt modelId="{07EC5BA6-7330-45E9-B7C5-FB9C56AE50E4}" type="parTrans" cxnId="{3D6C1837-70E5-4C7A-8DBF-8B01A970D984}">
      <dgm:prSet/>
      <dgm:spPr/>
      <dgm:t>
        <a:bodyPr/>
        <a:lstStyle/>
        <a:p>
          <a:endParaRPr lang="en-US"/>
        </a:p>
      </dgm:t>
    </dgm:pt>
    <dgm:pt modelId="{76E4E40D-40FF-42F0-8AEA-2129000087C0}" type="sibTrans" cxnId="{3D6C1837-70E5-4C7A-8DBF-8B01A970D984}">
      <dgm:prSet/>
      <dgm:spPr/>
      <dgm:t>
        <a:bodyPr/>
        <a:lstStyle/>
        <a:p>
          <a:endParaRPr lang="en-US"/>
        </a:p>
      </dgm:t>
    </dgm:pt>
    <dgm:pt modelId="{31236C85-D69D-4B76-9198-5C38D670CD53}">
      <dgm:prSet/>
      <dgm:spPr/>
      <dgm:t>
        <a:bodyPr/>
        <a:lstStyle/>
        <a:p>
          <a:r>
            <a:rPr lang="tr-TR" b="1" dirty="0" err="1"/>
            <a:t>Offered</a:t>
          </a:r>
          <a:r>
            <a:rPr lang="tr-TR" b="1" dirty="0"/>
            <a:t> Courses</a:t>
          </a:r>
          <a:endParaRPr lang="en-US" dirty="0"/>
        </a:p>
      </dgm:t>
    </dgm:pt>
    <dgm:pt modelId="{62914B79-F937-47D0-BEE9-DB40FBF5E185}" type="parTrans" cxnId="{C0121403-1BA2-4E03-A710-CFBC41D39DEE}">
      <dgm:prSet/>
      <dgm:spPr/>
      <dgm:t>
        <a:bodyPr/>
        <a:lstStyle/>
        <a:p>
          <a:endParaRPr lang="en-US"/>
        </a:p>
      </dgm:t>
    </dgm:pt>
    <dgm:pt modelId="{C92E9687-A08C-44BC-898A-5AC861B76276}" type="sibTrans" cxnId="{C0121403-1BA2-4E03-A710-CFBC41D39DEE}">
      <dgm:prSet/>
      <dgm:spPr/>
      <dgm:t>
        <a:bodyPr/>
        <a:lstStyle/>
        <a:p>
          <a:endParaRPr lang="en-US"/>
        </a:p>
      </dgm:t>
    </dgm:pt>
    <dgm:pt modelId="{7586DF9D-3D5A-4ED4-8C62-023CEBCA4A2F}">
      <dgm:prSet/>
      <dgm:spPr/>
      <dgm:t>
        <a:bodyPr/>
        <a:lstStyle/>
        <a:p>
          <a:r>
            <a:rPr lang="tr-TR" b="1" dirty="0" err="1"/>
            <a:t>Document</a:t>
          </a:r>
          <a:r>
            <a:rPr lang="tr-TR" b="1" dirty="0"/>
            <a:t> </a:t>
          </a:r>
          <a:r>
            <a:rPr lang="tr-TR" b="1" dirty="0" err="1"/>
            <a:t>Request</a:t>
          </a:r>
          <a:endParaRPr lang="en-US" dirty="0"/>
        </a:p>
      </dgm:t>
    </dgm:pt>
    <dgm:pt modelId="{2207738F-1C93-4DE4-9DF4-CAD9A68A118C}" type="parTrans" cxnId="{502009E3-BAF9-4759-A43D-879F83394F56}">
      <dgm:prSet/>
      <dgm:spPr/>
      <dgm:t>
        <a:bodyPr/>
        <a:lstStyle/>
        <a:p>
          <a:endParaRPr lang="en-US"/>
        </a:p>
      </dgm:t>
    </dgm:pt>
    <dgm:pt modelId="{F377FF99-B0F4-4AFD-93EB-097226D878DC}" type="sibTrans" cxnId="{502009E3-BAF9-4759-A43D-879F83394F56}">
      <dgm:prSet/>
      <dgm:spPr/>
      <dgm:t>
        <a:bodyPr/>
        <a:lstStyle/>
        <a:p>
          <a:endParaRPr lang="en-US"/>
        </a:p>
      </dgm:t>
    </dgm:pt>
    <dgm:pt modelId="{B09264C7-5747-4EDA-99D5-75916D1E526E}">
      <dgm:prSet/>
      <dgm:spPr/>
      <dgm:t>
        <a:bodyPr/>
        <a:lstStyle/>
        <a:p>
          <a:r>
            <a:rPr lang="tr-TR" b="1" dirty="0" err="1"/>
            <a:t>Graduation</a:t>
          </a:r>
          <a:r>
            <a:rPr lang="tr-TR" b="1" dirty="0"/>
            <a:t> </a:t>
          </a:r>
          <a:r>
            <a:rPr lang="tr-TR" b="1" dirty="0" err="1"/>
            <a:t>Simulation</a:t>
          </a:r>
          <a:endParaRPr lang="en-US" dirty="0"/>
        </a:p>
      </dgm:t>
    </dgm:pt>
    <dgm:pt modelId="{73EE67FE-A3EF-42F3-905B-8CE249F1D503}" type="parTrans" cxnId="{77805EE0-6811-4266-B50E-C88BB541CADB}">
      <dgm:prSet/>
      <dgm:spPr/>
      <dgm:t>
        <a:bodyPr/>
        <a:lstStyle/>
        <a:p>
          <a:endParaRPr lang="en-GB"/>
        </a:p>
      </dgm:t>
    </dgm:pt>
    <dgm:pt modelId="{2643149C-D6F6-4833-9C3D-E5B52A4570C6}" type="sibTrans" cxnId="{77805EE0-6811-4266-B50E-C88BB541CADB}">
      <dgm:prSet/>
      <dgm:spPr/>
      <dgm:t>
        <a:bodyPr/>
        <a:lstStyle/>
        <a:p>
          <a:endParaRPr lang="en-GB"/>
        </a:p>
      </dgm:t>
    </dgm:pt>
    <dgm:pt modelId="{28C622AF-55BD-4F06-881C-2D0E2193D598}" type="pres">
      <dgm:prSet presAssocID="{24104F77-741D-4315-A577-C7507CD405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67D8C-B371-4D9F-AD5E-FAE11A7C4241}" type="pres">
      <dgm:prSet presAssocID="{263D347F-C3C0-4549-9568-57C4EF5E0FC0}" presName="hierRoot1" presStyleCnt="0"/>
      <dgm:spPr/>
    </dgm:pt>
    <dgm:pt modelId="{8C64B156-396F-4FEC-82E4-63984EC9966D}" type="pres">
      <dgm:prSet presAssocID="{263D347F-C3C0-4549-9568-57C4EF5E0FC0}" presName="composite" presStyleCnt="0"/>
      <dgm:spPr/>
    </dgm:pt>
    <dgm:pt modelId="{64CD51CA-49DA-4727-9B1B-753361A5B017}" type="pres">
      <dgm:prSet presAssocID="{263D347F-C3C0-4549-9568-57C4EF5E0FC0}" presName="background" presStyleLbl="node0" presStyleIdx="0" presStyleCnt="1"/>
      <dgm:spPr/>
    </dgm:pt>
    <dgm:pt modelId="{525CC9F5-3CF7-4CE1-89E7-DD9BC0B8F12A}" type="pres">
      <dgm:prSet presAssocID="{263D347F-C3C0-4549-9568-57C4EF5E0FC0}" presName="text" presStyleLbl="fgAcc0" presStyleIdx="0" presStyleCnt="1" custScaleX="149398">
        <dgm:presLayoutVars>
          <dgm:chPref val="3"/>
        </dgm:presLayoutVars>
      </dgm:prSet>
      <dgm:spPr/>
    </dgm:pt>
    <dgm:pt modelId="{050448F0-245B-41FA-999F-2E34BE592AE6}" type="pres">
      <dgm:prSet presAssocID="{263D347F-C3C0-4549-9568-57C4EF5E0FC0}" presName="hierChild2" presStyleCnt="0"/>
      <dgm:spPr/>
    </dgm:pt>
    <dgm:pt modelId="{1DED99A6-4ADA-469A-8085-981FC3E16E09}" type="pres">
      <dgm:prSet presAssocID="{D56E268B-B73C-4506-A34D-245BBC8918C8}" presName="Name10" presStyleLbl="parChTrans1D2" presStyleIdx="0" presStyleCnt="5"/>
      <dgm:spPr/>
    </dgm:pt>
    <dgm:pt modelId="{2EF2CEC5-2855-432A-B17C-858C38D6529C}" type="pres">
      <dgm:prSet presAssocID="{ADF81E0B-2C1F-4202-9855-E6E6403615C7}" presName="hierRoot2" presStyleCnt="0"/>
      <dgm:spPr/>
    </dgm:pt>
    <dgm:pt modelId="{D8EC4D6D-0B3C-4797-9C9E-F6EDEA0070D3}" type="pres">
      <dgm:prSet presAssocID="{ADF81E0B-2C1F-4202-9855-E6E6403615C7}" presName="composite2" presStyleCnt="0"/>
      <dgm:spPr/>
    </dgm:pt>
    <dgm:pt modelId="{8B2D1D02-22CB-4DF4-9DE1-DC9EFF5CA2D9}" type="pres">
      <dgm:prSet presAssocID="{ADF81E0B-2C1F-4202-9855-E6E6403615C7}" presName="background2" presStyleLbl="node2" presStyleIdx="0" presStyleCnt="5"/>
      <dgm:spPr/>
    </dgm:pt>
    <dgm:pt modelId="{1B826A77-D6E9-4ED5-8E65-5DEB10ADEA55}" type="pres">
      <dgm:prSet presAssocID="{ADF81E0B-2C1F-4202-9855-E6E6403615C7}" presName="text2" presStyleLbl="fgAcc2" presStyleIdx="0" presStyleCnt="5">
        <dgm:presLayoutVars>
          <dgm:chPref val="3"/>
        </dgm:presLayoutVars>
      </dgm:prSet>
      <dgm:spPr/>
    </dgm:pt>
    <dgm:pt modelId="{21946311-AE52-44F9-9C6A-335A2C846E23}" type="pres">
      <dgm:prSet presAssocID="{ADF81E0B-2C1F-4202-9855-E6E6403615C7}" presName="hierChild3" presStyleCnt="0"/>
      <dgm:spPr/>
    </dgm:pt>
    <dgm:pt modelId="{0125CE6C-343A-4624-AE7C-734C7AAEFDFB}" type="pres">
      <dgm:prSet presAssocID="{07EC5BA6-7330-45E9-B7C5-FB9C56AE50E4}" presName="Name10" presStyleLbl="parChTrans1D2" presStyleIdx="1" presStyleCnt="5"/>
      <dgm:spPr/>
    </dgm:pt>
    <dgm:pt modelId="{BC9F58EF-B647-4C14-A807-6A3D00E5C9AB}" type="pres">
      <dgm:prSet presAssocID="{5A898C90-DEB0-4B80-BE64-7AA0C0CD6B7F}" presName="hierRoot2" presStyleCnt="0"/>
      <dgm:spPr/>
    </dgm:pt>
    <dgm:pt modelId="{675B416B-E005-434D-9376-113B2D6A9705}" type="pres">
      <dgm:prSet presAssocID="{5A898C90-DEB0-4B80-BE64-7AA0C0CD6B7F}" presName="composite2" presStyleCnt="0"/>
      <dgm:spPr/>
    </dgm:pt>
    <dgm:pt modelId="{8667D1BD-BAE0-42B4-B031-8884CF21DD21}" type="pres">
      <dgm:prSet presAssocID="{5A898C90-DEB0-4B80-BE64-7AA0C0CD6B7F}" presName="background2" presStyleLbl="node2" presStyleIdx="1" presStyleCnt="5"/>
      <dgm:spPr/>
    </dgm:pt>
    <dgm:pt modelId="{6C1A681E-EFD7-4221-8C5F-98BE3F7F67BD}" type="pres">
      <dgm:prSet presAssocID="{5A898C90-DEB0-4B80-BE64-7AA0C0CD6B7F}" presName="text2" presStyleLbl="fgAcc2" presStyleIdx="1" presStyleCnt="5">
        <dgm:presLayoutVars>
          <dgm:chPref val="3"/>
        </dgm:presLayoutVars>
      </dgm:prSet>
      <dgm:spPr/>
    </dgm:pt>
    <dgm:pt modelId="{FBA56F06-D9E7-4876-B4BF-6948E465B59F}" type="pres">
      <dgm:prSet presAssocID="{5A898C90-DEB0-4B80-BE64-7AA0C0CD6B7F}" presName="hierChild3" presStyleCnt="0"/>
      <dgm:spPr/>
    </dgm:pt>
    <dgm:pt modelId="{34B6216D-95B6-4272-AA36-45C0C5EDDACC}" type="pres">
      <dgm:prSet presAssocID="{62914B79-F937-47D0-BEE9-DB40FBF5E185}" presName="Name10" presStyleLbl="parChTrans1D2" presStyleIdx="2" presStyleCnt="5"/>
      <dgm:spPr/>
    </dgm:pt>
    <dgm:pt modelId="{543173CE-603F-4FCD-A454-18B855F07DE4}" type="pres">
      <dgm:prSet presAssocID="{31236C85-D69D-4B76-9198-5C38D670CD53}" presName="hierRoot2" presStyleCnt="0"/>
      <dgm:spPr/>
    </dgm:pt>
    <dgm:pt modelId="{02F8C755-564F-4BE2-9A64-FCC4BAF56E52}" type="pres">
      <dgm:prSet presAssocID="{31236C85-D69D-4B76-9198-5C38D670CD53}" presName="composite2" presStyleCnt="0"/>
      <dgm:spPr/>
    </dgm:pt>
    <dgm:pt modelId="{EA465B38-9D14-49E1-8ABE-24BCC4E23924}" type="pres">
      <dgm:prSet presAssocID="{31236C85-D69D-4B76-9198-5C38D670CD53}" presName="background2" presStyleLbl="node2" presStyleIdx="2" presStyleCnt="5"/>
      <dgm:spPr/>
    </dgm:pt>
    <dgm:pt modelId="{8D9C3250-3A0D-427A-B326-8A45FAC0E126}" type="pres">
      <dgm:prSet presAssocID="{31236C85-D69D-4B76-9198-5C38D670CD53}" presName="text2" presStyleLbl="fgAcc2" presStyleIdx="2" presStyleCnt="5">
        <dgm:presLayoutVars>
          <dgm:chPref val="3"/>
        </dgm:presLayoutVars>
      </dgm:prSet>
      <dgm:spPr/>
    </dgm:pt>
    <dgm:pt modelId="{48BB1F6E-2BAC-4DE3-9775-57ACE8822474}" type="pres">
      <dgm:prSet presAssocID="{31236C85-D69D-4B76-9198-5C38D670CD53}" presName="hierChild3" presStyleCnt="0"/>
      <dgm:spPr/>
    </dgm:pt>
    <dgm:pt modelId="{44FDD9BB-9A97-43FC-8216-947C02E3E452}" type="pres">
      <dgm:prSet presAssocID="{2207738F-1C93-4DE4-9DF4-CAD9A68A118C}" presName="Name10" presStyleLbl="parChTrans1D2" presStyleIdx="3" presStyleCnt="5"/>
      <dgm:spPr/>
    </dgm:pt>
    <dgm:pt modelId="{64CC9EFA-12A7-436C-9A54-A53421E95E09}" type="pres">
      <dgm:prSet presAssocID="{7586DF9D-3D5A-4ED4-8C62-023CEBCA4A2F}" presName="hierRoot2" presStyleCnt="0"/>
      <dgm:spPr/>
    </dgm:pt>
    <dgm:pt modelId="{FA5BC560-B67E-430E-A449-B4EBDCCA1370}" type="pres">
      <dgm:prSet presAssocID="{7586DF9D-3D5A-4ED4-8C62-023CEBCA4A2F}" presName="composite2" presStyleCnt="0"/>
      <dgm:spPr/>
    </dgm:pt>
    <dgm:pt modelId="{8DDCFE9C-1409-499C-BA13-A32B69A4103E}" type="pres">
      <dgm:prSet presAssocID="{7586DF9D-3D5A-4ED4-8C62-023CEBCA4A2F}" presName="background2" presStyleLbl="node2" presStyleIdx="3" presStyleCnt="5"/>
      <dgm:spPr/>
    </dgm:pt>
    <dgm:pt modelId="{A3059DDA-4FFD-4BCF-9EC4-95DF87A03B37}" type="pres">
      <dgm:prSet presAssocID="{7586DF9D-3D5A-4ED4-8C62-023CEBCA4A2F}" presName="text2" presStyleLbl="fgAcc2" presStyleIdx="3" presStyleCnt="5">
        <dgm:presLayoutVars>
          <dgm:chPref val="3"/>
        </dgm:presLayoutVars>
      </dgm:prSet>
      <dgm:spPr/>
    </dgm:pt>
    <dgm:pt modelId="{A424DF12-9146-4BCE-B95A-AACFFEAF203D}" type="pres">
      <dgm:prSet presAssocID="{7586DF9D-3D5A-4ED4-8C62-023CEBCA4A2F}" presName="hierChild3" presStyleCnt="0"/>
      <dgm:spPr/>
    </dgm:pt>
    <dgm:pt modelId="{C9EB5AE8-C7E1-4000-8C8C-BB2583B987AD}" type="pres">
      <dgm:prSet presAssocID="{73EE67FE-A3EF-42F3-905B-8CE249F1D503}" presName="Name10" presStyleLbl="parChTrans1D2" presStyleIdx="4" presStyleCnt="5"/>
      <dgm:spPr/>
    </dgm:pt>
    <dgm:pt modelId="{D617AD9C-669D-4677-BFA6-16C8FD99F32A}" type="pres">
      <dgm:prSet presAssocID="{B09264C7-5747-4EDA-99D5-75916D1E526E}" presName="hierRoot2" presStyleCnt="0"/>
      <dgm:spPr/>
    </dgm:pt>
    <dgm:pt modelId="{5893B8B9-6C47-4988-9172-42D4BC7C9E98}" type="pres">
      <dgm:prSet presAssocID="{B09264C7-5747-4EDA-99D5-75916D1E526E}" presName="composite2" presStyleCnt="0"/>
      <dgm:spPr/>
    </dgm:pt>
    <dgm:pt modelId="{AAF87DD7-2893-4C74-810E-63875F61FAFF}" type="pres">
      <dgm:prSet presAssocID="{B09264C7-5747-4EDA-99D5-75916D1E526E}" presName="background2" presStyleLbl="node2" presStyleIdx="4" presStyleCnt="5"/>
      <dgm:spPr/>
    </dgm:pt>
    <dgm:pt modelId="{F6C59CB2-BC6B-4A88-9878-FCE06921A142}" type="pres">
      <dgm:prSet presAssocID="{B09264C7-5747-4EDA-99D5-75916D1E526E}" presName="text2" presStyleLbl="fgAcc2" presStyleIdx="4" presStyleCnt="5">
        <dgm:presLayoutVars>
          <dgm:chPref val="3"/>
        </dgm:presLayoutVars>
      </dgm:prSet>
      <dgm:spPr/>
    </dgm:pt>
    <dgm:pt modelId="{AAAE5DBF-9B1E-47DE-82F2-FCCDC582DBD4}" type="pres">
      <dgm:prSet presAssocID="{B09264C7-5747-4EDA-99D5-75916D1E526E}" presName="hierChild3" presStyleCnt="0"/>
      <dgm:spPr/>
    </dgm:pt>
  </dgm:ptLst>
  <dgm:cxnLst>
    <dgm:cxn modelId="{A82E5002-E7E3-44D5-B8CC-D4568290AA84}" type="presOf" srcId="{73EE67FE-A3EF-42F3-905B-8CE249F1D503}" destId="{C9EB5AE8-C7E1-4000-8C8C-BB2583B987AD}" srcOrd="0" destOrd="0" presId="urn:microsoft.com/office/officeart/2005/8/layout/hierarchy1"/>
    <dgm:cxn modelId="{C0121403-1BA2-4E03-A710-CFBC41D39DEE}" srcId="{263D347F-C3C0-4549-9568-57C4EF5E0FC0}" destId="{31236C85-D69D-4B76-9198-5C38D670CD53}" srcOrd="2" destOrd="0" parTransId="{62914B79-F937-47D0-BEE9-DB40FBF5E185}" sibTransId="{C92E9687-A08C-44BC-898A-5AC861B76276}"/>
    <dgm:cxn modelId="{3D6C1837-70E5-4C7A-8DBF-8B01A970D984}" srcId="{263D347F-C3C0-4549-9568-57C4EF5E0FC0}" destId="{5A898C90-DEB0-4B80-BE64-7AA0C0CD6B7F}" srcOrd="1" destOrd="0" parTransId="{07EC5BA6-7330-45E9-B7C5-FB9C56AE50E4}" sibTransId="{76E4E40D-40FF-42F0-8AEA-2129000087C0}"/>
    <dgm:cxn modelId="{079D5D47-33D6-4A04-915F-32E6924DFA2F}" type="presOf" srcId="{07EC5BA6-7330-45E9-B7C5-FB9C56AE50E4}" destId="{0125CE6C-343A-4624-AE7C-734C7AAEFDFB}" srcOrd="0" destOrd="0" presId="urn:microsoft.com/office/officeart/2005/8/layout/hierarchy1"/>
    <dgm:cxn modelId="{DAF52368-312B-4238-BBED-B37FE2BF7CDB}" type="presOf" srcId="{D56E268B-B73C-4506-A34D-245BBC8918C8}" destId="{1DED99A6-4ADA-469A-8085-981FC3E16E09}" srcOrd="0" destOrd="0" presId="urn:microsoft.com/office/officeart/2005/8/layout/hierarchy1"/>
    <dgm:cxn modelId="{22F41D4B-2DF3-4856-9CCC-A7B60EDBFA7F}" type="presOf" srcId="{62914B79-F937-47D0-BEE9-DB40FBF5E185}" destId="{34B6216D-95B6-4272-AA36-45C0C5EDDACC}" srcOrd="0" destOrd="0" presId="urn:microsoft.com/office/officeart/2005/8/layout/hierarchy1"/>
    <dgm:cxn modelId="{3C8D0D6D-A7E5-4703-9D72-2986226EB4AB}" type="presOf" srcId="{24104F77-741D-4315-A577-C7507CD4053D}" destId="{28C622AF-55BD-4F06-881C-2D0E2193D598}" srcOrd="0" destOrd="0" presId="urn:microsoft.com/office/officeart/2005/8/layout/hierarchy1"/>
    <dgm:cxn modelId="{06111755-8F75-4FA0-AB5A-282B792980EB}" type="presOf" srcId="{B09264C7-5747-4EDA-99D5-75916D1E526E}" destId="{F6C59CB2-BC6B-4A88-9878-FCE06921A142}" srcOrd="0" destOrd="0" presId="urn:microsoft.com/office/officeart/2005/8/layout/hierarchy1"/>
    <dgm:cxn modelId="{357CFF9E-93D5-4FA9-BDCB-39D962E4A6F0}" type="presOf" srcId="{5A898C90-DEB0-4B80-BE64-7AA0C0CD6B7F}" destId="{6C1A681E-EFD7-4221-8C5F-98BE3F7F67BD}" srcOrd="0" destOrd="0" presId="urn:microsoft.com/office/officeart/2005/8/layout/hierarchy1"/>
    <dgm:cxn modelId="{C8AAB5A4-A17B-4CC0-BA1D-DBB809CCA93E}" type="presOf" srcId="{ADF81E0B-2C1F-4202-9855-E6E6403615C7}" destId="{1B826A77-D6E9-4ED5-8E65-5DEB10ADEA55}" srcOrd="0" destOrd="0" presId="urn:microsoft.com/office/officeart/2005/8/layout/hierarchy1"/>
    <dgm:cxn modelId="{D9BB8FAD-FD7B-4963-864E-3182A6084FB5}" type="presOf" srcId="{31236C85-D69D-4B76-9198-5C38D670CD53}" destId="{8D9C3250-3A0D-427A-B326-8A45FAC0E126}" srcOrd="0" destOrd="0" presId="urn:microsoft.com/office/officeart/2005/8/layout/hierarchy1"/>
    <dgm:cxn modelId="{5F22D0BA-039E-4478-8FBA-547D9A47601A}" type="presOf" srcId="{263D347F-C3C0-4549-9568-57C4EF5E0FC0}" destId="{525CC9F5-3CF7-4CE1-89E7-DD9BC0B8F12A}" srcOrd="0" destOrd="0" presId="urn:microsoft.com/office/officeart/2005/8/layout/hierarchy1"/>
    <dgm:cxn modelId="{41C177CA-4ED8-42F9-B99A-BA56E7E02E71}" type="presOf" srcId="{2207738F-1C93-4DE4-9DF4-CAD9A68A118C}" destId="{44FDD9BB-9A97-43FC-8216-947C02E3E452}" srcOrd="0" destOrd="0" presId="urn:microsoft.com/office/officeart/2005/8/layout/hierarchy1"/>
    <dgm:cxn modelId="{3FE8A3CF-F589-4D49-A28C-76F80509255D}" srcId="{263D347F-C3C0-4549-9568-57C4EF5E0FC0}" destId="{ADF81E0B-2C1F-4202-9855-E6E6403615C7}" srcOrd="0" destOrd="0" parTransId="{D56E268B-B73C-4506-A34D-245BBC8918C8}" sibTransId="{8415A814-D54F-443C-9EFB-756E73D595BB}"/>
    <dgm:cxn modelId="{E9A1DDD7-9C65-462D-96F8-33E0667D13C9}" type="presOf" srcId="{7586DF9D-3D5A-4ED4-8C62-023CEBCA4A2F}" destId="{A3059DDA-4FFD-4BCF-9EC4-95DF87A03B37}" srcOrd="0" destOrd="0" presId="urn:microsoft.com/office/officeart/2005/8/layout/hierarchy1"/>
    <dgm:cxn modelId="{A3D947DD-448D-4456-84BF-841483674C6D}" srcId="{24104F77-741D-4315-A577-C7507CD4053D}" destId="{263D347F-C3C0-4549-9568-57C4EF5E0FC0}" srcOrd="0" destOrd="0" parTransId="{777511FF-3492-48E0-B58C-C4143A921BE8}" sibTransId="{0D2576CF-9EFF-48BD-8B30-37B049F75037}"/>
    <dgm:cxn modelId="{77805EE0-6811-4266-B50E-C88BB541CADB}" srcId="{263D347F-C3C0-4549-9568-57C4EF5E0FC0}" destId="{B09264C7-5747-4EDA-99D5-75916D1E526E}" srcOrd="4" destOrd="0" parTransId="{73EE67FE-A3EF-42F3-905B-8CE249F1D503}" sibTransId="{2643149C-D6F6-4833-9C3D-E5B52A4570C6}"/>
    <dgm:cxn modelId="{502009E3-BAF9-4759-A43D-879F83394F56}" srcId="{263D347F-C3C0-4549-9568-57C4EF5E0FC0}" destId="{7586DF9D-3D5A-4ED4-8C62-023CEBCA4A2F}" srcOrd="3" destOrd="0" parTransId="{2207738F-1C93-4DE4-9DF4-CAD9A68A118C}" sibTransId="{F377FF99-B0F4-4AFD-93EB-097226D878DC}"/>
    <dgm:cxn modelId="{0AB8F222-C0EA-45A1-ADDE-268A1BD8FAB1}" type="presParOf" srcId="{28C622AF-55BD-4F06-881C-2D0E2193D598}" destId="{9AF67D8C-B371-4D9F-AD5E-FAE11A7C4241}" srcOrd="0" destOrd="0" presId="urn:microsoft.com/office/officeart/2005/8/layout/hierarchy1"/>
    <dgm:cxn modelId="{0DBEF82F-332F-4B05-A3B9-7D996CD00E4D}" type="presParOf" srcId="{9AF67D8C-B371-4D9F-AD5E-FAE11A7C4241}" destId="{8C64B156-396F-4FEC-82E4-63984EC9966D}" srcOrd="0" destOrd="0" presId="urn:microsoft.com/office/officeart/2005/8/layout/hierarchy1"/>
    <dgm:cxn modelId="{1588CE82-74BA-4F95-8291-9B10B1340863}" type="presParOf" srcId="{8C64B156-396F-4FEC-82E4-63984EC9966D}" destId="{64CD51CA-49DA-4727-9B1B-753361A5B017}" srcOrd="0" destOrd="0" presId="urn:microsoft.com/office/officeart/2005/8/layout/hierarchy1"/>
    <dgm:cxn modelId="{1B765556-A1D5-4F48-81B4-9DE832D898C6}" type="presParOf" srcId="{8C64B156-396F-4FEC-82E4-63984EC9966D}" destId="{525CC9F5-3CF7-4CE1-89E7-DD9BC0B8F12A}" srcOrd="1" destOrd="0" presId="urn:microsoft.com/office/officeart/2005/8/layout/hierarchy1"/>
    <dgm:cxn modelId="{6A1BCB2E-4F52-47F4-84A4-8A76C560BE1E}" type="presParOf" srcId="{9AF67D8C-B371-4D9F-AD5E-FAE11A7C4241}" destId="{050448F0-245B-41FA-999F-2E34BE592AE6}" srcOrd="1" destOrd="0" presId="urn:microsoft.com/office/officeart/2005/8/layout/hierarchy1"/>
    <dgm:cxn modelId="{FE9521CD-07FD-43A6-91BE-A41FE1DA0669}" type="presParOf" srcId="{050448F0-245B-41FA-999F-2E34BE592AE6}" destId="{1DED99A6-4ADA-469A-8085-981FC3E16E09}" srcOrd="0" destOrd="0" presId="urn:microsoft.com/office/officeart/2005/8/layout/hierarchy1"/>
    <dgm:cxn modelId="{3F5D25E6-FA55-4B4D-93FB-35EF7AF60B43}" type="presParOf" srcId="{050448F0-245B-41FA-999F-2E34BE592AE6}" destId="{2EF2CEC5-2855-432A-B17C-858C38D6529C}" srcOrd="1" destOrd="0" presId="urn:microsoft.com/office/officeart/2005/8/layout/hierarchy1"/>
    <dgm:cxn modelId="{83173E62-4D79-4D8E-AF9B-91ACEC22AB60}" type="presParOf" srcId="{2EF2CEC5-2855-432A-B17C-858C38D6529C}" destId="{D8EC4D6D-0B3C-4797-9C9E-F6EDEA0070D3}" srcOrd="0" destOrd="0" presId="urn:microsoft.com/office/officeart/2005/8/layout/hierarchy1"/>
    <dgm:cxn modelId="{74011E91-DCDF-42B8-A2A7-6AFA508292D4}" type="presParOf" srcId="{D8EC4D6D-0B3C-4797-9C9E-F6EDEA0070D3}" destId="{8B2D1D02-22CB-4DF4-9DE1-DC9EFF5CA2D9}" srcOrd="0" destOrd="0" presId="urn:microsoft.com/office/officeart/2005/8/layout/hierarchy1"/>
    <dgm:cxn modelId="{67404591-3B78-4868-8FBC-4725938C4333}" type="presParOf" srcId="{D8EC4D6D-0B3C-4797-9C9E-F6EDEA0070D3}" destId="{1B826A77-D6E9-4ED5-8E65-5DEB10ADEA55}" srcOrd="1" destOrd="0" presId="urn:microsoft.com/office/officeart/2005/8/layout/hierarchy1"/>
    <dgm:cxn modelId="{FCFD7A58-A1CE-4A8D-B40F-3F1FEAEC94D7}" type="presParOf" srcId="{2EF2CEC5-2855-432A-B17C-858C38D6529C}" destId="{21946311-AE52-44F9-9C6A-335A2C846E23}" srcOrd="1" destOrd="0" presId="urn:microsoft.com/office/officeart/2005/8/layout/hierarchy1"/>
    <dgm:cxn modelId="{A9F158E9-A0C2-40AA-92B2-A85CBBB21CC7}" type="presParOf" srcId="{050448F0-245B-41FA-999F-2E34BE592AE6}" destId="{0125CE6C-343A-4624-AE7C-734C7AAEFDFB}" srcOrd="2" destOrd="0" presId="urn:microsoft.com/office/officeart/2005/8/layout/hierarchy1"/>
    <dgm:cxn modelId="{AA98CCD4-60B5-4B7F-BFBD-0091CB00C422}" type="presParOf" srcId="{050448F0-245B-41FA-999F-2E34BE592AE6}" destId="{BC9F58EF-B647-4C14-A807-6A3D00E5C9AB}" srcOrd="3" destOrd="0" presId="urn:microsoft.com/office/officeart/2005/8/layout/hierarchy1"/>
    <dgm:cxn modelId="{A6344676-871A-4F99-958A-4A915BA6F712}" type="presParOf" srcId="{BC9F58EF-B647-4C14-A807-6A3D00E5C9AB}" destId="{675B416B-E005-434D-9376-113B2D6A9705}" srcOrd="0" destOrd="0" presId="urn:microsoft.com/office/officeart/2005/8/layout/hierarchy1"/>
    <dgm:cxn modelId="{05B1BA80-BF29-422A-8697-F144771FD3BA}" type="presParOf" srcId="{675B416B-E005-434D-9376-113B2D6A9705}" destId="{8667D1BD-BAE0-42B4-B031-8884CF21DD21}" srcOrd="0" destOrd="0" presId="urn:microsoft.com/office/officeart/2005/8/layout/hierarchy1"/>
    <dgm:cxn modelId="{AFA6E738-DB9F-4CAC-A757-661B2FF689E0}" type="presParOf" srcId="{675B416B-E005-434D-9376-113B2D6A9705}" destId="{6C1A681E-EFD7-4221-8C5F-98BE3F7F67BD}" srcOrd="1" destOrd="0" presId="urn:microsoft.com/office/officeart/2005/8/layout/hierarchy1"/>
    <dgm:cxn modelId="{23085F29-0D79-4596-9E93-1BF8F67C5EAA}" type="presParOf" srcId="{BC9F58EF-B647-4C14-A807-6A3D00E5C9AB}" destId="{FBA56F06-D9E7-4876-B4BF-6948E465B59F}" srcOrd="1" destOrd="0" presId="urn:microsoft.com/office/officeart/2005/8/layout/hierarchy1"/>
    <dgm:cxn modelId="{837C7AB0-5779-4AD8-9B2E-E22D9066D688}" type="presParOf" srcId="{050448F0-245B-41FA-999F-2E34BE592AE6}" destId="{34B6216D-95B6-4272-AA36-45C0C5EDDACC}" srcOrd="4" destOrd="0" presId="urn:microsoft.com/office/officeart/2005/8/layout/hierarchy1"/>
    <dgm:cxn modelId="{D94A4049-935F-497F-BBE6-F2F88B650A0F}" type="presParOf" srcId="{050448F0-245B-41FA-999F-2E34BE592AE6}" destId="{543173CE-603F-4FCD-A454-18B855F07DE4}" srcOrd="5" destOrd="0" presId="urn:microsoft.com/office/officeart/2005/8/layout/hierarchy1"/>
    <dgm:cxn modelId="{14F0A508-1EE4-44DC-878E-93BC3F97EE22}" type="presParOf" srcId="{543173CE-603F-4FCD-A454-18B855F07DE4}" destId="{02F8C755-564F-4BE2-9A64-FCC4BAF56E52}" srcOrd="0" destOrd="0" presId="urn:microsoft.com/office/officeart/2005/8/layout/hierarchy1"/>
    <dgm:cxn modelId="{12BEEC0D-FBC0-4ECC-9AC0-AB1EAEBAED15}" type="presParOf" srcId="{02F8C755-564F-4BE2-9A64-FCC4BAF56E52}" destId="{EA465B38-9D14-49E1-8ABE-24BCC4E23924}" srcOrd="0" destOrd="0" presId="urn:microsoft.com/office/officeart/2005/8/layout/hierarchy1"/>
    <dgm:cxn modelId="{0DBEEEF3-A5E1-4153-93CC-754BC3314A84}" type="presParOf" srcId="{02F8C755-564F-4BE2-9A64-FCC4BAF56E52}" destId="{8D9C3250-3A0D-427A-B326-8A45FAC0E126}" srcOrd="1" destOrd="0" presId="urn:microsoft.com/office/officeart/2005/8/layout/hierarchy1"/>
    <dgm:cxn modelId="{33097F1A-036E-471A-893B-72825F79B284}" type="presParOf" srcId="{543173CE-603F-4FCD-A454-18B855F07DE4}" destId="{48BB1F6E-2BAC-4DE3-9775-57ACE8822474}" srcOrd="1" destOrd="0" presId="urn:microsoft.com/office/officeart/2005/8/layout/hierarchy1"/>
    <dgm:cxn modelId="{EB1283D6-1B32-4A79-9E0B-E5D5BD20BA41}" type="presParOf" srcId="{050448F0-245B-41FA-999F-2E34BE592AE6}" destId="{44FDD9BB-9A97-43FC-8216-947C02E3E452}" srcOrd="6" destOrd="0" presId="urn:microsoft.com/office/officeart/2005/8/layout/hierarchy1"/>
    <dgm:cxn modelId="{03060CFE-C7CC-40B5-BFCE-255D453C9C4B}" type="presParOf" srcId="{050448F0-245B-41FA-999F-2E34BE592AE6}" destId="{64CC9EFA-12A7-436C-9A54-A53421E95E09}" srcOrd="7" destOrd="0" presId="urn:microsoft.com/office/officeart/2005/8/layout/hierarchy1"/>
    <dgm:cxn modelId="{98261C81-7895-4394-81C4-C647F898F39C}" type="presParOf" srcId="{64CC9EFA-12A7-436C-9A54-A53421E95E09}" destId="{FA5BC560-B67E-430E-A449-B4EBDCCA1370}" srcOrd="0" destOrd="0" presId="urn:microsoft.com/office/officeart/2005/8/layout/hierarchy1"/>
    <dgm:cxn modelId="{5CF34D70-7482-4020-9970-0D9B98C2D9B1}" type="presParOf" srcId="{FA5BC560-B67E-430E-A449-B4EBDCCA1370}" destId="{8DDCFE9C-1409-499C-BA13-A32B69A4103E}" srcOrd="0" destOrd="0" presId="urn:microsoft.com/office/officeart/2005/8/layout/hierarchy1"/>
    <dgm:cxn modelId="{85223324-91E4-4C8B-91F2-8AE5E9960AC4}" type="presParOf" srcId="{FA5BC560-B67E-430E-A449-B4EBDCCA1370}" destId="{A3059DDA-4FFD-4BCF-9EC4-95DF87A03B37}" srcOrd="1" destOrd="0" presId="urn:microsoft.com/office/officeart/2005/8/layout/hierarchy1"/>
    <dgm:cxn modelId="{189B1E8D-6713-4EAA-9929-5D33D012CB6B}" type="presParOf" srcId="{64CC9EFA-12A7-436C-9A54-A53421E95E09}" destId="{A424DF12-9146-4BCE-B95A-AACFFEAF203D}" srcOrd="1" destOrd="0" presId="urn:microsoft.com/office/officeart/2005/8/layout/hierarchy1"/>
    <dgm:cxn modelId="{E0730360-E808-46DC-A10B-6FC220E2262A}" type="presParOf" srcId="{050448F0-245B-41FA-999F-2E34BE592AE6}" destId="{C9EB5AE8-C7E1-4000-8C8C-BB2583B987AD}" srcOrd="8" destOrd="0" presId="urn:microsoft.com/office/officeart/2005/8/layout/hierarchy1"/>
    <dgm:cxn modelId="{7B616425-5010-4AAD-9554-D92A23AD6573}" type="presParOf" srcId="{050448F0-245B-41FA-999F-2E34BE592AE6}" destId="{D617AD9C-669D-4677-BFA6-16C8FD99F32A}" srcOrd="9" destOrd="0" presId="urn:microsoft.com/office/officeart/2005/8/layout/hierarchy1"/>
    <dgm:cxn modelId="{5EA67D25-FA67-45C9-A237-C1BA17038606}" type="presParOf" srcId="{D617AD9C-669D-4677-BFA6-16C8FD99F32A}" destId="{5893B8B9-6C47-4988-9172-42D4BC7C9E98}" srcOrd="0" destOrd="0" presId="urn:microsoft.com/office/officeart/2005/8/layout/hierarchy1"/>
    <dgm:cxn modelId="{B07256B2-1A5A-4E02-B105-03BCCEFC204D}" type="presParOf" srcId="{5893B8B9-6C47-4988-9172-42D4BC7C9E98}" destId="{AAF87DD7-2893-4C74-810E-63875F61FAFF}" srcOrd="0" destOrd="0" presId="urn:microsoft.com/office/officeart/2005/8/layout/hierarchy1"/>
    <dgm:cxn modelId="{BA7A774A-F59A-46AB-9AC8-7DFEBB695501}" type="presParOf" srcId="{5893B8B9-6C47-4988-9172-42D4BC7C9E98}" destId="{F6C59CB2-BC6B-4A88-9878-FCE06921A142}" srcOrd="1" destOrd="0" presId="urn:microsoft.com/office/officeart/2005/8/layout/hierarchy1"/>
    <dgm:cxn modelId="{FECC49F2-ADCD-4A62-B413-3DCD7C1498BB}" type="presParOf" srcId="{D617AD9C-669D-4677-BFA6-16C8FD99F32A}" destId="{AAAE5DBF-9B1E-47DE-82F2-FCCDC582DB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7D0470-917A-488C-9445-792C9B8F497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47C6D-7C4E-474D-997E-84265B13F7F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u="sng" dirty="0" err="1"/>
            <a:t>Students</a:t>
          </a:r>
          <a:r>
            <a:rPr lang="tr-TR" b="1" u="sng" dirty="0"/>
            <a:t> </a:t>
          </a:r>
          <a:r>
            <a:rPr lang="tr-TR" b="1" u="sng" dirty="0" err="1"/>
            <a:t>who</a:t>
          </a:r>
          <a:r>
            <a:rPr lang="tr-TR" b="1" u="sng" dirty="0"/>
            <a:t> </a:t>
          </a:r>
          <a:r>
            <a:rPr lang="tr-TR" b="1" u="sng" dirty="0" err="1"/>
            <a:t>are</a:t>
          </a:r>
          <a:r>
            <a:rPr lang="tr-TR" b="1" u="sng" dirty="0"/>
            <a:t> in </a:t>
          </a:r>
          <a:r>
            <a:rPr lang="tr-TR" b="1" u="sng" dirty="0" err="1"/>
            <a:t>their</a:t>
          </a:r>
          <a:r>
            <a:rPr lang="tr-TR" b="1" u="sng" dirty="0"/>
            <a:t> normal </a:t>
          </a:r>
          <a:r>
            <a:rPr lang="tr-TR" b="1" u="sng" dirty="0" err="1"/>
            <a:t>study</a:t>
          </a:r>
          <a:r>
            <a:rPr lang="tr-TR" b="1" u="sng" dirty="0"/>
            <a:t> </a:t>
          </a:r>
          <a:r>
            <a:rPr lang="tr-TR" b="1" u="sng" dirty="0" err="1"/>
            <a:t>period</a:t>
          </a:r>
          <a:r>
            <a:rPr lang="tr-TR" b="1" u="sng" dirty="0"/>
            <a:t>; </a:t>
          </a:r>
          <a:endParaRPr lang="tr-TR" b="1" dirty="0"/>
        </a:p>
        <a:p>
          <a:pPr>
            <a:lnSpc>
              <a:spcPct val="100000"/>
            </a:lnSpc>
          </a:pPr>
          <a:r>
            <a:rPr lang="en-US" b="1" noProof="0" dirty="0"/>
            <a:t>They can do course registration after they complete their registration process by fulfilling their financial obligations,</a:t>
          </a:r>
          <a:endParaRPr lang="en-US" noProof="0" dirty="0"/>
        </a:p>
      </dgm:t>
    </dgm:pt>
    <dgm:pt modelId="{39F8D567-A1EA-4E0A-8884-40C28EE7BD5B}" type="parTrans" cxnId="{55EA485F-1D69-47D7-B1CB-E12FD6064B34}">
      <dgm:prSet/>
      <dgm:spPr/>
      <dgm:t>
        <a:bodyPr/>
        <a:lstStyle/>
        <a:p>
          <a:endParaRPr lang="en-US"/>
        </a:p>
      </dgm:t>
    </dgm:pt>
    <dgm:pt modelId="{CC483FC6-391D-4B3F-B883-D0C79E2679CA}" type="sibTrans" cxnId="{55EA485F-1D69-47D7-B1CB-E12FD6064B34}">
      <dgm:prSet/>
      <dgm:spPr/>
      <dgm:t>
        <a:bodyPr/>
        <a:lstStyle/>
        <a:p>
          <a:endParaRPr lang="en-US"/>
        </a:p>
      </dgm:t>
    </dgm:pt>
    <dgm:pt modelId="{9AC03911-8223-4547-957D-EF87A0EB207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u="sng" dirty="0" err="1"/>
            <a:t>Students</a:t>
          </a:r>
          <a:r>
            <a:rPr lang="tr-TR" b="1" u="sng" dirty="0"/>
            <a:t> </a:t>
          </a:r>
          <a:r>
            <a:rPr lang="tr-TR" b="1" u="sng" dirty="0" err="1"/>
            <a:t>who</a:t>
          </a:r>
          <a:r>
            <a:rPr lang="tr-TR" b="1" u="sng" dirty="0"/>
            <a:t> </a:t>
          </a:r>
          <a:r>
            <a:rPr lang="tr-TR" b="1" u="sng" dirty="0" err="1"/>
            <a:t>are</a:t>
          </a:r>
          <a:r>
            <a:rPr lang="tr-TR" b="1" u="sng" dirty="0"/>
            <a:t> </a:t>
          </a:r>
          <a:r>
            <a:rPr lang="tr-TR" b="1" u="sng" dirty="0" err="1"/>
            <a:t>out</a:t>
          </a:r>
          <a:r>
            <a:rPr lang="tr-TR" b="1" u="sng" dirty="0"/>
            <a:t> of </a:t>
          </a:r>
          <a:r>
            <a:rPr lang="tr-TR" b="1" u="sng" dirty="0" err="1"/>
            <a:t>their</a:t>
          </a:r>
          <a:r>
            <a:rPr lang="tr-TR" b="1" u="sng" dirty="0"/>
            <a:t> normal </a:t>
          </a:r>
          <a:r>
            <a:rPr lang="tr-TR" b="1" u="sng" dirty="0" err="1"/>
            <a:t>study</a:t>
          </a:r>
          <a:r>
            <a:rPr lang="tr-TR" b="1" u="sng" dirty="0"/>
            <a:t> </a:t>
          </a:r>
          <a:r>
            <a:rPr lang="tr-TR" b="1" u="sng" dirty="0" err="1"/>
            <a:t>period</a:t>
          </a:r>
          <a:r>
            <a:rPr lang="tr-TR" b="1" u="sng" dirty="0"/>
            <a:t>; </a:t>
          </a:r>
        </a:p>
        <a:p>
          <a:pPr>
            <a:lnSpc>
              <a:spcPct val="100000"/>
            </a:lnSpc>
          </a:pPr>
          <a:r>
            <a:rPr lang="en-US" b="1" noProof="0" dirty="0"/>
            <a:t>They select their courses first. Then, charging for selected courses is done by Student Financials.</a:t>
          </a:r>
          <a:endParaRPr lang="en-US" noProof="0" dirty="0"/>
        </a:p>
      </dgm:t>
    </dgm:pt>
    <dgm:pt modelId="{80BB260A-5876-48A8-8E62-E5D0996E1F57}" type="parTrans" cxnId="{3D0B66F6-B01D-4387-ADAA-1D5EF9309B24}">
      <dgm:prSet/>
      <dgm:spPr/>
      <dgm:t>
        <a:bodyPr/>
        <a:lstStyle/>
        <a:p>
          <a:endParaRPr lang="en-US"/>
        </a:p>
      </dgm:t>
    </dgm:pt>
    <dgm:pt modelId="{436CAE9B-BF06-477D-8A22-26BEC5A6EDA9}" type="sibTrans" cxnId="{3D0B66F6-B01D-4387-ADAA-1D5EF9309B24}">
      <dgm:prSet/>
      <dgm:spPr/>
      <dgm:t>
        <a:bodyPr/>
        <a:lstStyle/>
        <a:p>
          <a:endParaRPr lang="en-US"/>
        </a:p>
      </dgm:t>
    </dgm:pt>
    <dgm:pt modelId="{69A2FCD9-2B44-44EF-A122-F1394F506478}" type="pres">
      <dgm:prSet presAssocID="{557D0470-917A-488C-9445-792C9B8F4978}" presName="root" presStyleCnt="0">
        <dgm:presLayoutVars>
          <dgm:dir/>
          <dgm:resizeHandles val="exact"/>
        </dgm:presLayoutVars>
      </dgm:prSet>
      <dgm:spPr/>
    </dgm:pt>
    <dgm:pt modelId="{FC299FF8-B6FF-4F25-BDD3-4A15268E74F0}" type="pres">
      <dgm:prSet presAssocID="{CF947C6D-7C4E-474D-997E-84265B13F7F8}" presName="compNode" presStyleCnt="0"/>
      <dgm:spPr/>
    </dgm:pt>
    <dgm:pt modelId="{5083C7BC-E278-49BD-9F1D-99EE06592A47}" type="pres">
      <dgm:prSet presAssocID="{CF947C6D-7C4E-474D-997E-84265B13F7F8}" presName="bgRect" presStyleLbl="bgShp" presStyleIdx="0" presStyleCnt="2"/>
      <dgm:spPr/>
    </dgm:pt>
    <dgm:pt modelId="{140D5C19-47EB-4332-ACA5-86038059BD30}" type="pres">
      <dgm:prSet presAssocID="{CF947C6D-7C4E-474D-997E-84265B13F7F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E8DE824F-7EBB-47C2-A374-68FB2C383D4E}" type="pres">
      <dgm:prSet presAssocID="{CF947C6D-7C4E-474D-997E-84265B13F7F8}" presName="spaceRect" presStyleCnt="0"/>
      <dgm:spPr/>
    </dgm:pt>
    <dgm:pt modelId="{5FE14D73-3AC8-4FDA-82C2-C3181F44F0D1}" type="pres">
      <dgm:prSet presAssocID="{CF947C6D-7C4E-474D-997E-84265B13F7F8}" presName="parTx" presStyleLbl="revTx" presStyleIdx="0" presStyleCnt="2">
        <dgm:presLayoutVars>
          <dgm:chMax val="0"/>
          <dgm:chPref val="0"/>
        </dgm:presLayoutVars>
      </dgm:prSet>
      <dgm:spPr/>
    </dgm:pt>
    <dgm:pt modelId="{03553AE3-555E-48CB-B1E6-8C7A10C88E23}" type="pres">
      <dgm:prSet presAssocID="{CC483FC6-391D-4B3F-B883-D0C79E2679CA}" presName="sibTrans" presStyleCnt="0"/>
      <dgm:spPr/>
    </dgm:pt>
    <dgm:pt modelId="{095FE1EF-94FD-45A8-855D-033AC4CFE81C}" type="pres">
      <dgm:prSet presAssocID="{9AC03911-8223-4547-957D-EF87A0EB2079}" presName="compNode" presStyleCnt="0"/>
      <dgm:spPr/>
    </dgm:pt>
    <dgm:pt modelId="{839D61BE-D099-4865-B564-C08168E8B407}" type="pres">
      <dgm:prSet presAssocID="{9AC03911-8223-4547-957D-EF87A0EB2079}" presName="bgRect" presStyleLbl="bgShp" presStyleIdx="1" presStyleCnt="2"/>
      <dgm:spPr/>
    </dgm:pt>
    <dgm:pt modelId="{DE871B70-9F64-45F8-8570-D03E5F533C53}" type="pres">
      <dgm:prSet presAssocID="{9AC03911-8223-4547-957D-EF87A0EB20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BAD4F203-0F9A-46BE-8A6C-B4D1190D98B2}" type="pres">
      <dgm:prSet presAssocID="{9AC03911-8223-4547-957D-EF87A0EB2079}" presName="spaceRect" presStyleCnt="0"/>
      <dgm:spPr/>
    </dgm:pt>
    <dgm:pt modelId="{E696745B-B8B4-4C69-A071-E8CA840AF99F}" type="pres">
      <dgm:prSet presAssocID="{9AC03911-8223-4547-957D-EF87A0EB207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F95A60B-B3F1-4A26-803E-E709B611334F}" type="presOf" srcId="{557D0470-917A-488C-9445-792C9B8F4978}" destId="{69A2FCD9-2B44-44EF-A122-F1394F506478}" srcOrd="0" destOrd="0" presId="urn:microsoft.com/office/officeart/2018/2/layout/IconVerticalSolidList"/>
    <dgm:cxn modelId="{55EA485F-1D69-47D7-B1CB-E12FD6064B34}" srcId="{557D0470-917A-488C-9445-792C9B8F4978}" destId="{CF947C6D-7C4E-474D-997E-84265B13F7F8}" srcOrd="0" destOrd="0" parTransId="{39F8D567-A1EA-4E0A-8884-40C28EE7BD5B}" sibTransId="{CC483FC6-391D-4B3F-B883-D0C79E2679CA}"/>
    <dgm:cxn modelId="{195A0C4F-A2C0-4162-9B2E-D127B44FB330}" type="presOf" srcId="{CF947C6D-7C4E-474D-997E-84265B13F7F8}" destId="{5FE14D73-3AC8-4FDA-82C2-C3181F44F0D1}" srcOrd="0" destOrd="0" presId="urn:microsoft.com/office/officeart/2018/2/layout/IconVerticalSolidList"/>
    <dgm:cxn modelId="{57EB68F4-ED40-4C37-A615-4F356D9F22D5}" type="presOf" srcId="{9AC03911-8223-4547-957D-EF87A0EB2079}" destId="{E696745B-B8B4-4C69-A071-E8CA840AF99F}" srcOrd="0" destOrd="0" presId="urn:microsoft.com/office/officeart/2018/2/layout/IconVerticalSolidList"/>
    <dgm:cxn modelId="{3D0B66F6-B01D-4387-ADAA-1D5EF9309B24}" srcId="{557D0470-917A-488C-9445-792C9B8F4978}" destId="{9AC03911-8223-4547-957D-EF87A0EB2079}" srcOrd="1" destOrd="0" parTransId="{80BB260A-5876-48A8-8E62-E5D0996E1F57}" sibTransId="{436CAE9B-BF06-477D-8A22-26BEC5A6EDA9}"/>
    <dgm:cxn modelId="{E6338F21-D930-47E8-8984-592C0B005472}" type="presParOf" srcId="{69A2FCD9-2B44-44EF-A122-F1394F506478}" destId="{FC299FF8-B6FF-4F25-BDD3-4A15268E74F0}" srcOrd="0" destOrd="0" presId="urn:microsoft.com/office/officeart/2018/2/layout/IconVerticalSolidList"/>
    <dgm:cxn modelId="{8E54E751-2AE9-4DE8-991A-8F65946BB4B5}" type="presParOf" srcId="{FC299FF8-B6FF-4F25-BDD3-4A15268E74F0}" destId="{5083C7BC-E278-49BD-9F1D-99EE06592A47}" srcOrd="0" destOrd="0" presId="urn:microsoft.com/office/officeart/2018/2/layout/IconVerticalSolidList"/>
    <dgm:cxn modelId="{6A3DD606-455A-4EA9-8435-E093C1848014}" type="presParOf" srcId="{FC299FF8-B6FF-4F25-BDD3-4A15268E74F0}" destId="{140D5C19-47EB-4332-ACA5-86038059BD30}" srcOrd="1" destOrd="0" presId="urn:microsoft.com/office/officeart/2018/2/layout/IconVerticalSolidList"/>
    <dgm:cxn modelId="{13B99663-7D71-43B5-BA8A-494631D213D8}" type="presParOf" srcId="{FC299FF8-B6FF-4F25-BDD3-4A15268E74F0}" destId="{E8DE824F-7EBB-47C2-A374-68FB2C383D4E}" srcOrd="2" destOrd="0" presId="urn:microsoft.com/office/officeart/2018/2/layout/IconVerticalSolidList"/>
    <dgm:cxn modelId="{FD1E97A1-44E2-498E-9688-A495F3496E27}" type="presParOf" srcId="{FC299FF8-B6FF-4F25-BDD3-4A15268E74F0}" destId="{5FE14D73-3AC8-4FDA-82C2-C3181F44F0D1}" srcOrd="3" destOrd="0" presId="urn:microsoft.com/office/officeart/2018/2/layout/IconVerticalSolidList"/>
    <dgm:cxn modelId="{C072095E-264E-4F2A-9282-074903E8BCA1}" type="presParOf" srcId="{69A2FCD9-2B44-44EF-A122-F1394F506478}" destId="{03553AE3-555E-48CB-B1E6-8C7A10C88E23}" srcOrd="1" destOrd="0" presId="urn:microsoft.com/office/officeart/2018/2/layout/IconVerticalSolidList"/>
    <dgm:cxn modelId="{22D935F0-1C21-478E-A353-27A2760A1933}" type="presParOf" srcId="{69A2FCD9-2B44-44EF-A122-F1394F506478}" destId="{095FE1EF-94FD-45A8-855D-033AC4CFE81C}" srcOrd="2" destOrd="0" presId="urn:microsoft.com/office/officeart/2018/2/layout/IconVerticalSolidList"/>
    <dgm:cxn modelId="{4F6E3639-A35A-457F-9D41-5608BDD7C0BC}" type="presParOf" srcId="{095FE1EF-94FD-45A8-855D-033AC4CFE81C}" destId="{839D61BE-D099-4865-B564-C08168E8B407}" srcOrd="0" destOrd="0" presId="urn:microsoft.com/office/officeart/2018/2/layout/IconVerticalSolidList"/>
    <dgm:cxn modelId="{4D3D40F1-3C68-4568-8C15-ACF03BAB783A}" type="presParOf" srcId="{095FE1EF-94FD-45A8-855D-033AC4CFE81C}" destId="{DE871B70-9F64-45F8-8570-D03E5F533C53}" srcOrd="1" destOrd="0" presId="urn:microsoft.com/office/officeart/2018/2/layout/IconVerticalSolidList"/>
    <dgm:cxn modelId="{FA934E50-82BC-4A1A-92FE-5A465D329B04}" type="presParOf" srcId="{095FE1EF-94FD-45A8-855D-033AC4CFE81C}" destId="{BAD4F203-0F9A-46BE-8A6C-B4D1190D98B2}" srcOrd="2" destOrd="0" presId="urn:microsoft.com/office/officeart/2018/2/layout/IconVerticalSolidList"/>
    <dgm:cxn modelId="{65BF5CEF-9AD6-40CC-B802-B89AF3BFCBE2}" type="presParOf" srcId="{095FE1EF-94FD-45A8-855D-033AC4CFE81C}" destId="{E696745B-B8B4-4C69-A071-E8CA840AF9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9F2007-F361-47C1-B638-B2B4187899C8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8EC43A7-16C2-4FD8-B0DD-3FDC19083588}">
      <dgm:prSet/>
      <dgm:spPr/>
      <dgm:t>
        <a:bodyPr/>
        <a:lstStyle/>
        <a:p>
          <a:r>
            <a:rPr lang="en-US" b="1" dirty="0"/>
            <a:t>The current </a:t>
          </a:r>
          <a:r>
            <a:rPr lang="en-US" b="1" dirty="0">
              <a:solidFill>
                <a:srgbClr val="FF0000"/>
              </a:solidFill>
            </a:rPr>
            <a:t>course codes </a:t>
          </a:r>
          <a:r>
            <a:rPr lang="en-US" b="1" dirty="0"/>
            <a:t>that students need to take are displayed.</a:t>
          </a:r>
          <a:endParaRPr lang="en-US" dirty="0"/>
        </a:p>
      </dgm:t>
    </dgm:pt>
    <dgm:pt modelId="{62329D26-0993-4880-B546-40A4D1E81B66}" type="parTrans" cxnId="{EE81A285-B4E7-4A00-96B1-4D0C5B32675C}">
      <dgm:prSet/>
      <dgm:spPr/>
      <dgm:t>
        <a:bodyPr/>
        <a:lstStyle/>
        <a:p>
          <a:endParaRPr lang="en-US"/>
        </a:p>
      </dgm:t>
    </dgm:pt>
    <dgm:pt modelId="{6B8DD621-A969-4A90-A155-29C2B96818B6}" type="sibTrans" cxnId="{EE81A285-B4E7-4A00-96B1-4D0C5B32675C}">
      <dgm:prSet/>
      <dgm:spPr/>
      <dgm:t>
        <a:bodyPr/>
        <a:lstStyle/>
        <a:p>
          <a:endParaRPr lang="en-US"/>
        </a:p>
      </dgm:t>
    </dgm:pt>
    <dgm:pt modelId="{22B0E5E0-331A-4247-AA9E-0A17AF586D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</a:rPr>
            <a:t>The elective course pool credits </a:t>
          </a:r>
          <a:r>
            <a:rPr lang="en-US" b="1" dirty="0"/>
            <a:t>that students need to complete are displayed correctly.</a:t>
          </a:r>
          <a:endParaRPr lang="en-US" dirty="0"/>
        </a:p>
      </dgm:t>
    </dgm:pt>
    <dgm:pt modelId="{C73C61A4-A96C-49EC-A88F-1BE16D271FD2}" type="parTrans" cxnId="{07CB3439-AE2E-4450-A0EF-DB901A2548AC}">
      <dgm:prSet/>
      <dgm:spPr/>
      <dgm:t>
        <a:bodyPr/>
        <a:lstStyle/>
        <a:p>
          <a:endParaRPr lang="en-US"/>
        </a:p>
      </dgm:t>
    </dgm:pt>
    <dgm:pt modelId="{D01BC176-944A-4588-B4D9-EC087A9C1F0E}" type="sibTrans" cxnId="{07CB3439-AE2E-4450-A0EF-DB901A2548AC}">
      <dgm:prSet/>
      <dgm:spPr/>
      <dgm:t>
        <a:bodyPr/>
        <a:lstStyle/>
        <a:p>
          <a:endParaRPr lang="en-US"/>
        </a:p>
      </dgm:t>
    </dgm:pt>
    <dgm:pt modelId="{3B9B2AA7-0D9C-466F-8DD9-A5E9D6F6A9E9}" type="pres">
      <dgm:prSet presAssocID="{C39F2007-F361-47C1-B638-B2B4187899C8}" presName="vert0" presStyleCnt="0">
        <dgm:presLayoutVars>
          <dgm:dir/>
          <dgm:animOne val="branch"/>
          <dgm:animLvl val="lvl"/>
        </dgm:presLayoutVars>
      </dgm:prSet>
      <dgm:spPr/>
    </dgm:pt>
    <dgm:pt modelId="{C4DF360B-B564-491D-B6A6-0AF5EE8A4FE8}" type="pres">
      <dgm:prSet presAssocID="{08EC43A7-16C2-4FD8-B0DD-3FDC19083588}" presName="thickLine" presStyleLbl="alignNode1" presStyleIdx="0" presStyleCnt="2"/>
      <dgm:spPr/>
    </dgm:pt>
    <dgm:pt modelId="{1B59CDF9-F3A4-4225-8034-C1A1E250C1E8}" type="pres">
      <dgm:prSet presAssocID="{08EC43A7-16C2-4FD8-B0DD-3FDC19083588}" presName="horz1" presStyleCnt="0"/>
      <dgm:spPr/>
    </dgm:pt>
    <dgm:pt modelId="{CAF5ACEE-40A1-41F7-871A-B801185686D6}" type="pres">
      <dgm:prSet presAssocID="{08EC43A7-16C2-4FD8-B0DD-3FDC19083588}" presName="tx1" presStyleLbl="revTx" presStyleIdx="0" presStyleCnt="2"/>
      <dgm:spPr/>
    </dgm:pt>
    <dgm:pt modelId="{E55E426D-9D98-4A61-96C6-F06E0F4678EB}" type="pres">
      <dgm:prSet presAssocID="{08EC43A7-16C2-4FD8-B0DD-3FDC19083588}" presName="vert1" presStyleCnt="0"/>
      <dgm:spPr/>
    </dgm:pt>
    <dgm:pt modelId="{1CF74FFA-47B8-4CE3-A996-8D343D7670A5}" type="pres">
      <dgm:prSet presAssocID="{22B0E5E0-331A-4247-AA9E-0A17AF586D56}" presName="thickLine" presStyleLbl="alignNode1" presStyleIdx="1" presStyleCnt="2"/>
      <dgm:spPr/>
    </dgm:pt>
    <dgm:pt modelId="{A715AFC9-A8C0-4351-8505-6394885CBFB9}" type="pres">
      <dgm:prSet presAssocID="{22B0E5E0-331A-4247-AA9E-0A17AF586D56}" presName="horz1" presStyleCnt="0"/>
      <dgm:spPr/>
    </dgm:pt>
    <dgm:pt modelId="{65984547-8C12-4BBC-AEDE-3CB51FB9B7C4}" type="pres">
      <dgm:prSet presAssocID="{22B0E5E0-331A-4247-AA9E-0A17AF586D56}" presName="tx1" presStyleLbl="revTx" presStyleIdx="1" presStyleCnt="2"/>
      <dgm:spPr/>
    </dgm:pt>
    <dgm:pt modelId="{E765AC70-C560-443D-8626-B4A7E60D4B6C}" type="pres">
      <dgm:prSet presAssocID="{22B0E5E0-331A-4247-AA9E-0A17AF586D56}" presName="vert1" presStyleCnt="0"/>
      <dgm:spPr/>
    </dgm:pt>
  </dgm:ptLst>
  <dgm:cxnLst>
    <dgm:cxn modelId="{70926307-94F7-4DD8-BF54-265DFA74F42C}" type="presOf" srcId="{08EC43A7-16C2-4FD8-B0DD-3FDC19083588}" destId="{CAF5ACEE-40A1-41F7-871A-B801185686D6}" srcOrd="0" destOrd="0" presId="urn:microsoft.com/office/officeart/2008/layout/LinedList"/>
    <dgm:cxn modelId="{07CB3439-AE2E-4450-A0EF-DB901A2548AC}" srcId="{C39F2007-F361-47C1-B638-B2B4187899C8}" destId="{22B0E5E0-331A-4247-AA9E-0A17AF586D56}" srcOrd="1" destOrd="0" parTransId="{C73C61A4-A96C-49EC-A88F-1BE16D271FD2}" sibTransId="{D01BC176-944A-4588-B4D9-EC087A9C1F0E}"/>
    <dgm:cxn modelId="{D62D1F42-553D-4964-AE09-0D3E91D04022}" type="presOf" srcId="{22B0E5E0-331A-4247-AA9E-0A17AF586D56}" destId="{65984547-8C12-4BBC-AEDE-3CB51FB9B7C4}" srcOrd="0" destOrd="0" presId="urn:microsoft.com/office/officeart/2008/layout/LinedList"/>
    <dgm:cxn modelId="{EE81A285-B4E7-4A00-96B1-4D0C5B32675C}" srcId="{C39F2007-F361-47C1-B638-B2B4187899C8}" destId="{08EC43A7-16C2-4FD8-B0DD-3FDC19083588}" srcOrd="0" destOrd="0" parTransId="{62329D26-0993-4880-B546-40A4D1E81B66}" sibTransId="{6B8DD621-A969-4A90-A155-29C2B96818B6}"/>
    <dgm:cxn modelId="{5CC7F2B4-3C27-4246-BCCC-EE65D82CBAA9}" type="presOf" srcId="{C39F2007-F361-47C1-B638-B2B4187899C8}" destId="{3B9B2AA7-0D9C-466F-8DD9-A5E9D6F6A9E9}" srcOrd="0" destOrd="0" presId="urn:microsoft.com/office/officeart/2008/layout/LinedList"/>
    <dgm:cxn modelId="{163A50FC-F96F-498C-8151-6C15091F84CA}" type="presParOf" srcId="{3B9B2AA7-0D9C-466F-8DD9-A5E9D6F6A9E9}" destId="{C4DF360B-B564-491D-B6A6-0AF5EE8A4FE8}" srcOrd="0" destOrd="0" presId="urn:microsoft.com/office/officeart/2008/layout/LinedList"/>
    <dgm:cxn modelId="{3B952C21-C8F6-401B-8433-C762098C0614}" type="presParOf" srcId="{3B9B2AA7-0D9C-466F-8DD9-A5E9D6F6A9E9}" destId="{1B59CDF9-F3A4-4225-8034-C1A1E250C1E8}" srcOrd="1" destOrd="0" presId="urn:microsoft.com/office/officeart/2008/layout/LinedList"/>
    <dgm:cxn modelId="{40CDBBD0-4DF8-4F30-9312-BDFB5E7EE6B7}" type="presParOf" srcId="{1B59CDF9-F3A4-4225-8034-C1A1E250C1E8}" destId="{CAF5ACEE-40A1-41F7-871A-B801185686D6}" srcOrd="0" destOrd="0" presId="urn:microsoft.com/office/officeart/2008/layout/LinedList"/>
    <dgm:cxn modelId="{0A993779-AA40-412B-84C4-8529B8DB294F}" type="presParOf" srcId="{1B59CDF9-F3A4-4225-8034-C1A1E250C1E8}" destId="{E55E426D-9D98-4A61-96C6-F06E0F4678EB}" srcOrd="1" destOrd="0" presId="urn:microsoft.com/office/officeart/2008/layout/LinedList"/>
    <dgm:cxn modelId="{9F533FD6-D825-4352-96F7-51B4D732CA5C}" type="presParOf" srcId="{3B9B2AA7-0D9C-466F-8DD9-A5E9D6F6A9E9}" destId="{1CF74FFA-47B8-4CE3-A996-8D343D7670A5}" srcOrd="2" destOrd="0" presId="urn:microsoft.com/office/officeart/2008/layout/LinedList"/>
    <dgm:cxn modelId="{54DF6228-D59A-4FB8-9939-AD0E4FA74485}" type="presParOf" srcId="{3B9B2AA7-0D9C-466F-8DD9-A5E9D6F6A9E9}" destId="{A715AFC9-A8C0-4351-8505-6394885CBFB9}" srcOrd="3" destOrd="0" presId="urn:microsoft.com/office/officeart/2008/layout/LinedList"/>
    <dgm:cxn modelId="{5ACF7D1F-4FD1-46DA-B281-3DA6FEE0B9B9}" type="presParOf" srcId="{A715AFC9-A8C0-4351-8505-6394885CBFB9}" destId="{65984547-8C12-4BBC-AEDE-3CB51FB9B7C4}" srcOrd="0" destOrd="0" presId="urn:microsoft.com/office/officeart/2008/layout/LinedList"/>
    <dgm:cxn modelId="{5638CCAA-6FAA-42A3-902A-1F4DD630F66F}" type="presParOf" srcId="{A715AFC9-A8C0-4351-8505-6394885CBFB9}" destId="{E765AC70-C560-443D-8626-B4A7E60D4B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9F2007-F361-47C1-B638-B2B4187899C8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EC43A7-16C2-4FD8-B0DD-3FDC19083588}">
      <dgm:prSet/>
      <dgm:spPr/>
      <dgm:t>
        <a:bodyPr/>
        <a:lstStyle/>
        <a:p>
          <a:r>
            <a:rPr lang="en-US" dirty="0"/>
            <a:t>A</a:t>
          </a:r>
          <a:r>
            <a:rPr lang="en-US" dirty="0">
              <a:solidFill>
                <a:srgbClr val="FF0000"/>
              </a:solidFill>
            </a:rPr>
            <a:t> checkbox </a:t>
          </a:r>
          <a:r>
            <a:rPr lang="en-US" dirty="0"/>
            <a:t>will be added to the advisor approval screen, allowing course-based approval/</a:t>
          </a:r>
          <a:r>
            <a:rPr lang="tr-TR" dirty="0" err="1"/>
            <a:t>reject</a:t>
          </a:r>
          <a:r>
            <a:rPr lang="en-US" dirty="0"/>
            <a:t> actions.</a:t>
          </a:r>
        </a:p>
      </dgm:t>
    </dgm:pt>
    <dgm:pt modelId="{62329D26-0993-4880-B546-40A4D1E81B66}" type="parTrans" cxnId="{EE81A285-B4E7-4A00-96B1-4D0C5B32675C}">
      <dgm:prSet/>
      <dgm:spPr/>
      <dgm:t>
        <a:bodyPr/>
        <a:lstStyle/>
        <a:p>
          <a:endParaRPr lang="en-US"/>
        </a:p>
      </dgm:t>
    </dgm:pt>
    <dgm:pt modelId="{6B8DD621-A969-4A90-A155-29C2B96818B6}" type="sibTrans" cxnId="{EE81A285-B4E7-4A00-96B1-4D0C5B32675C}">
      <dgm:prSet/>
      <dgm:spPr/>
      <dgm:t>
        <a:bodyPr/>
        <a:lstStyle/>
        <a:p>
          <a:endParaRPr lang="en-US"/>
        </a:p>
      </dgm:t>
    </dgm:pt>
    <dgm:pt modelId="{21AD5815-51D8-4E53-B90A-525799F9AF57}">
      <dgm:prSet/>
      <dgm:spPr/>
      <dgm:t>
        <a:bodyPr/>
        <a:lstStyle/>
        <a:p>
          <a:r>
            <a:rPr lang="en-US" u="sng" noProof="0" dirty="0"/>
            <a:t>Approved courses </a:t>
          </a:r>
          <a:r>
            <a:rPr lang="en-US" u="none" noProof="0" dirty="0"/>
            <a:t>cannot be changed,</a:t>
          </a:r>
          <a:r>
            <a:rPr lang="en-US" u="sng" noProof="0" dirty="0"/>
            <a:t> </a:t>
          </a:r>
          <a:r>
            <a:rPr lang="en-US" u="none" noProof="0" dirty="0"/>
            <a:t>rearrangement can be made for </a:t>
          </a:r>
          <a:r>
            <a:rPr lang="en-US" u="sng" noProof="0" dirty="0"/>
            <a:t>rejected courses</a:t>
          </a:r>
          <a:r>
            <a:rPr lang="tr-TR" u="sng" dirty="0"/>
            <a:t>. </a:t>
          </a:r>
          <a:endParaRPr lang="en-US" dirty="0"/>
        </a:p>
      </dgm:t>
    </dgm:pt>
    <dgm:pt modelId="{99ED9B26-8437-4E7C-A8F5-06F14CAFB96C}" type="parTrans" cxnId="{B5318B9E-B2A2-41DA-8F6A-BF019501516D}">
      <dgm:prSet/>
      <dgm:spPr/>
      <dgm:t>
        <a:bodyPr/>
        <a:lstStyle/>
        <a:p>
          <a:endParaRPr lang="en-GB"/>
        </a:p>
      </dgm:t>
    </dgm:pt>
    <dgm:pt modelId="{FE06DBCD-0AF4-4615-94E0-2F1125884F17}" type="sibTrans" cxnId="{B5318B9E-B2A2-41DA-8F6A-BF019501516D}">
      <dgm:prSet/>
      <dgm:spPr/>
      <dgm:t>
        <a:bodyPr/>
        <a:lstStyle/>
        <a:p>
          <a:endParaRPr lang="en-GB"/>
        </a:p>
      </dgm:t>
    </dgm:pt>
    <dgm:pt modelId="{4470F8E5-49BE-473E-B1DC-50AF277C5385}">
      <dgm:prSet/>
      <dgm:spPr/>
      <dgm:t>
        <a:bodyPr/>
        <a:lstStyle/>
        <a:p>
          <a:r>
            <a:rPr lang="en-US" noProof="0" dirty="0"/>
            <a:t>Student rearranges the rejected courses and </a:t>
          </a:r>
          <a:r>
            <a:rPr lang="en-US" u="sng" noProof="0" dirty="0"/>
            <a:t>send</a:t>
          </a:r>
          <a:r>
            <a:rPr lang="tr-TR" u="sng" noProof="0" dirty="0"/>
            <a:t>s</a:t>
          </a:r>
          <a:r>
            <a:rPr lang="en-US" u="sng" noProof="0" dirty="0"/>
            <a:t> for approval again. </a:t>
          </a:r>
        </a:p>
      </dgm:t>
    </dgm:pt>
    <dgm:pt modelId="{6BADA52A-0900-4819-81D6-F2EE4A1BF550}" type="parTrans" cxnId="{EBECEF19-CBC0-4426-8B38-8E11BB6EE938}">
      <dgm:prSet/>
      <dgm:spPr/>
      <dgm:t>
        <a:bodyPr/>
        <a:lstStyle/>
        <a:p>
          <a:endParaRPr lang="en-GB"/>
        </a:p>
      </dgm:t>
    </dgm:pt>
    <dgm:pt modelId="{2E4BBB80-2334-40FF-808D-F14B4DEBF081}" type="sibTrans" cxnId="{EBECEF19-CBC0-4426-8B38-8E11BB6EE938}">
      <dgm:prSet/>
      <dgm:spPr/>
      <dgm:t>
        <a:bodyPr/>
        <a:lstStyle/>
        <a:p>
          <a:endParaRPr lang="en-GB"/>
        </a:p>
      </dgm:t>
    </dgm:pt>
    <dgm:pt modelId="{E28377E9-9575-4A2F-8F74-B8DAD09B1227}">
      <dgm:prSet/>
      <dgm:spPr/>
      <dgm:t>
        <a:bodyPr/>
        <a:lstStyle/>
        <a:p>
          <a:r>
            <a:rPr lang="en-US" dirty="0"/>
            <a:t>The student only requests the cancellation of the approval for the </a:t>
          </a:r>
          <a:r>
            <a:rPr lang="en-US" dirty="0">
              <a:solidFill>
                <a:srgbClr val="FF0000"/>
              </a:solidFill>
            </a:rPr>
            <a:t>specific course or section they wish to change.</a:t>
          </a:r>
          <a:endParaRPr lang="en-US" dirty="0"/>
        </a:p>
      </dgm:t>
    </dgm:pt>
    <dgm:pt modelId="{8F0B9ACB-076C-48BF-AF2D-328FBFB19AA5}" type="parTrans" cxnId="{A5CEC2A5-F3D8-49C7-A1BA-482931C52AF8}">
      <dgm:prSet/>
      <dgm:spPr/>
      <dgm:t>
        <a:bodyPr/>
        <a:lstStyle/>
        <a:p>
          <a:endParaRPr lang="en-GB"/>
        </a:p>
      </dgm:t>
    </dgm:pt>
    <dgm:pt modelId="{B0FBD3B7-ADDF-4984-9973-C9CD78FDA944}" type="sibTrans" cxnId="{A5CEC2A5-F3D8-49C7-A1BA-482931C52AF8}">
      <dgm:prSet/>
      <dgm:spPr/>
      <dgm:t>
        <a:bodyPr/>
        <a:lstStyle/>
        <a:p>
          <a:endParaRPr lang="en-GB"/>
        </a:p>
      </dgm:t>
    </dgm:pt>
    <dgm:pt modelId="{7F75FE5C-C2CC-4CCB-8CFD-568E9F2DC19A}">
      <dgm:prSet/>
      <dgm:spPr/>
      <dgm:t>
        <a:bodyPr/>
        <a:lstStyle/>
        <a:p>
          <a:r>
            <a:rPr lang="en-US" noProof="0" dirty="0"/>
            <a:t>The courses rejected after the course registration process ends can be rearranged and send back for approval in </a:t>
          </a:r>
          <a:r>
            <a:rPr lang="en-US" noProof="0" dirty="0">
              <a:solidFill>
                <a:srgbClr val="FF0000"/>
              </a:solidFill>
            </a:rPr>
            <a:t>add/drop period</a:t>
          </a:r>
          <a:r>
            <a:rPr lang="en-US" noProof="0" dirty="0"/>
            <a:t>. </a:t>
          </a:r>
        </a:p>
      </dgm:t>
    </dgm:pt>
    <dgm:pt modelId="{FC07637F-A575-4F24-AD38-3F35733554A7}" type="parTrans" cxnId="{134DD627-1AF5-4FD1-93FC-8A12857A32AC}">
      <dgm:prSet/>
      <dgm:spPr/>
      <dgm:t>
        <a:bodyPr/>
        <a:lstStyle/>
        <a:p>
          <a:endParaRPr lang="en-GB"/>
        </a:p>
      </dgm:t>
    </dgm:pt>
    <dgm:pt modelId="{3BA638F4-F91D-42BC-81AC-8BAF8E4BD0EE}" type="sibTrans" cxnId="{134DD627-1AF5-4FD1-93FC-8A12857A32AC}">
      <dgm:prSet/>
      <dgm:spPr/>
      <dgm:t>
        <a:bodyPr/>
        <a:lstStyle/>
        <a:p>
          <a:endParaRPr lang="en-GB"/>
        </a:p>
      </dgm:t>
    </dgm:pt>
    <dgm:pt modelId="{53A67CCA-42A7-451B-94DD-05CAAFC9DC91}" type="pres">
      <dgm:prSet presAssocID="{C39F2007-F361-47C1-B638-B2B4187899C8}" presName="Name0" presStyleCnt="0">
        <dgm:presLayoutVars>
          <dgm:dir/>
          <dgm:resizeHandles val="exact"/>
        </dgm:presLayoutVars>
      </dgm:prSet>
      <dgm:spPr/>
    </dgm:pt>
    <dgm:pt modelId="{36E3D6C6-EC22-4D54-B637-8D4FF1C3A95E}" type="pres">
      <dgm:prSet presAssocID="{08EC43A7-16C2-4FD8-B0DD-3FDC19083588}" presName="node" presStyleLbl="node1" presStyleIdx="0" presStyleCnt="5">
        <dgm:presLayoutVars>
          <dgm:bulletEnabled val="1"/>
        </dgm:presLayoutVars>
      </dgm:prSet>
      <dgm:spPr/>
    </dgm:pt>
    <dgm:pt modelId="{E8802A96-7B1D-4378-ACEA-6D2507C3549B}" type="pres">
      <dgm:prSet presAssocID="{6B8DD621-A969-4A90-A155-29C2B96818B6}" presName="sibTrans" presStyleLbl="sibTrans1D1" presStyleIdx="0" presStyleCnt="4"/>
      <dgm:spPr/>
    </dgm:pt>
    <dgm:pt modelId="{79D1F2E0-08CD-4B73-AF6E-58E9B50DD6FE}" type="pres">
      <dgm:prSet presAssocID="{6B8DD621-A969-4A90-A155-29C2B96818B6}" presName="connectorText" presStyleLbl="sibTrans1D1" presStyleIdx="0" presStyleCnt="4"/>
      <dgm:spPr/>
    </dgm:pt>
    <dgm:pt modelId="{DD857AF3-3B38-4C72-A7DC-532F538EE516}" type="pres">
      <dgm:prSet presAssocID="{21AD5815-51D8-4E53-B90A-525799F9AF57}" presName="node" presStyleLbl="node1" presStyleIdx="1" presStyleCnt="5">
        <dgm:presLayoutVars>
          <dgm:bulletEnabled val="1"/>
        </dgm:presLayoutVars>
      </dgm:prSet>
      <dgm:spPr/>
    </dgm:pt>
    <dgm:pt modelId="{214BA7E2-F816-4EB8-AF00-9E8C4154B53F}" type="pres">
      <dgm:prSet presAssocID="{FE06DBCD-0AF4-4615-94E0-2F1125884F17}" presName="sibTrans" presStyleLbl="sibTrans1D1" presStyleIdx="1" presStyleCnt="4"/>
      <dgm:spPr/>
    </dgm:pt>
    <dgm:pt modelId="{2F8F720D-59E4-4C5C-98E9-FDF62FE80343}" type="pres">
      <dgm:prSet presAssocID="{FE06DBCD-0AF4-4615-94E0-2F1125884F17}" presName="connectorText" presStyleLbl="sibTrans1D1" presStyleIdx="1" presStyleCnt="4"/>
      <dgm:spPr/>
    </dgm:pt>
    <dgm:pt modelId="{663BFC11-EE9D-4C8B-8674-0E3A29D94507}" type="pres">
      <dgm:prSet presAssocID="{4470F8E5-49BE-473E-B1DC-50AF277C5385}" presName="node" presStyleLbl="node1" presStyleIdx="2" presStyleCnt="5">
        <dgm:presLayoutVars>
          <dgm:bulletEnabled val="1"/>
        </dgm:presLayoutVars>
      </dgm:prSet>
      <dgm:spPr/>
    </dgm:pt>
    <dgm:pt modelId="{41B72650-24D4-4944-AF67-1EF5E3A81530}" type="pres">
      <dgm:prSet presAssocID="{2E4BBB80-2334-40FF-808D-F14B4DEBF081}" presName="sibTrans" presStyleLbl="sibTrans1D1" presStyleIdx="2" presStyleCnt="4"/>
      <dgm:spPr/>
    </dgm:pt>
    <dgm:pt modelId="{CB62CFB8-5568-4664-99B5-C9EE167BCB46}" type="pres">
      <dgm:prSet presAssocID="{2E4BBB80-2334-40FF-808D-F14B4DEBF081}" presName="connectorText" presStyleLbl="sibTrans1D1" presStyleIdx="2" presStyleCnt="4"/>
      <dgm:spPr/>
    </dgm:pt>
    <dgm:pt modelId="{60DC3A41-3237-46D6-93C9-3D2D0E8915F8}" type="pres">
      <dgm:prSet presAssocID="{E28377E9-9575-4A2F-8F74-B8DAD09B1227}" presName="node" presStyleLbl="node1" presStyleIdx="3" presStyleCnt="5">
        <dgm:presLayoutVars>
          <dgm:bulletEnabled val="1"/>
        </dgm:presLayoutVars>
      </dgm:prSet>
      <dgm:spPr/>
    </dgm:pt>
    <dgm:pt modelId="{5D962CD8-F4B0-4383-86F3-8CD48438B4C2}" type="pres">
      <dgm:prSet presAssocID="{B0FBD3B7-ADDF-4984-9973-C9CD78FDA944}" presName="sibTrans" presStyleLbl="sibTrans1D1" presStyleIdx="3" presStyleCnt="4"/>
      <dgm:spPr/>
    </dgm:pt>
    <dgm:pt modelId="{427B8F1F-E17E-4C98-BCE8-0EA36889DD1E}" type="pres">
      <dgm:prSet presAssocID="{B0FBD3B7-ADDF-4984-9973-C9CD78FDA944}" presName="connectorText" presStyleLbl="sibTrans1D1" presStyleIdx="3" presStyleCnt="4"/>
      <dgm:spPr/>
    </dgm:pt>
    <dgm:pt modelId="{C500AD05-4370-4BAD-A1C0-57C47623ECDA}" type="pres">
      <dgm:prSet presAssocID="{7F75FE5C-C2CC-4CCB-8CFD-568E9F2DC19A}" presName="node" presStyleLbl="node1" presStyleIdx="4" presStyleCnt="5">
        <dgm:presLayoutVars>
          <dgm:bulletEnabled val="1"/>
        </dgm:presLayoutVars>
      </dgm:prSet>
      <dgm:spPr/>
    </dgm:pt>
  </dgm:ptLst>
  <dgm:cxnLst>
    <dgm:cxn modelId="{5D808600-1812-4B96-B0F0-0F27EDE3D0D5}" type="presOf" srcId="{FE06DBCD-0AF4-4615-94E0-2F1125884F17}" destId="{214BA7E2-F816-4EB8-AF00-9E8C4154B53F}" srcOrd="0" destOrd="0" presId="urn:microsoft.com/office/officeart/2016/7/layout/RepeatingBendingProcessNew"/>
    <dgm:cxn modelId="{6CF42F0B-973D-409E-9E9A-9018CDE7C3D1}" type="presOf" srcId="{21AD5815-51D8-4E53-B90A-525799F9AF57}" destId="{DD857AF3-3B38-4C72-A7DC-532F538EE516}" srcOrd="0" destOrd="0" presId="urn:microsoft.com/office/officeart/2016/7/layout/RepeatingBendingProcessNew"/>
    <dgm:cxn modelId="{FFB4B70F-AC9A-489C-BC87-278BB2026B4E}" type="presOf" srcId="{2E4BBB80-2334-40FF-808D-F14B4DEBF081}" destId="{41B72650-24D4-4944-AF67-1EF5E3A81530}" srcOrd="0" destOrd="0" presId="urn:microsoft.com/office/officeart/2016/7/layout/RepeatingBendingProcessNew"/>
    <dgm:cxn modelId="{EBECEF19-CBC0-4426-8B38-8E11BB6EE938}" srcId="{C39F2007-F361-47C1-B638-B2B4187899C8}" destId="{4470F8E5-49BE-473E-B1DC-50AF277C5385}" srcOrd="2" destOrd="0" parTransId="{6BADA52A-0900-4819-81D6-F2EE4A1BF550}" sibTransId="{2E4BBB80-2334-40FF-808D-F14B4DEBF081}"/>
    <dgm:cxn modelId="{134DD627-1AF5-4FD1-93FC-8A12857A32AC}" srcId="{C39F2007-F361-47C1-B638-B2B4187899C8}" destId="{7F75FE5C-C2CC-4CCB-8CFD-568E9F2DC19A}" srcOrd="4" destOrd="0" parTransId="{FC07637F-A575-4F24-AD38-3F35733554A7}" sibTransId="{3BA638F4-F91D-42BC-81AC-8BAF8E4BD0EE}"/>
    <dgm:cxn modelId="{89A24D3F-4B2B-476B-A320-1476F63AE0E4}" type="presOf" srcId="{4470F8E5-49BE-473E-B1DC-50AF277C5385}" destId="{663BFC11-EE9D-4C8B-8674-0E3A29D94507}" srcOrd="0" destOrd="0" presId="urn:microsoft.com/office/officeart/2016/7/layout/RepeatingBendingProcessNew"/>
    <dgm:cxn modelId="{D654DF40-7142-4181-9238-ADD59C72BD3D}" type="presOf" srcId="{08EC43A7-16C2-4FD8-B0DD-3FDC19083588}" destId="{36E3D6C6-EC22-4D54-B637-8D4FF1C3A95E}" srcOrd="0" destOrd="0" presId="urn:microsoft.com/office/officeart/2016/7/layout/RepeatingBendingProcessNew"/>
    <dgm:cxn modelId="{FDC70446-2481-49F3-B717-3C7A1930B159}" type="presOf" srcId="{6B8DD621-A969-4A90-A155-29C2B96818B6}" destId="{E8802A96-7B1D-4378-ACEA-6D2507C3549B}" srcOrd="0" destOrd="0" presId="urn:microsoft.com/office/officeart/2016/7/layout/RepeatingBendingProcessNew"/>
    <dgm:cxn modelId="{C55C0868-F8F2-4D66-8BE8-35E6B296DD43}" type="presOf" srcId="{6B8DD621-A969-4A90-A155-29C2B96818B6}" destId="{79D1F2E0-08CD-4B73-AF6E-58E9B50DD6FE}" srcOrd="1" destOrd="0" presId="urn:microsoft.com/office/officeart/2016/7/layout/RepeatingBendingProcessNew"/>
    <dgm:cxn modelId="{998A746C-AD84-419A-9355-1B7EF4CACD7E}" type="presOf" srcId="{C39F2007-F361-47C1-B638-B2B4187899C8}" destId="{53A67CCA-42A7-451B-94DD-05CAAFC9DC91}" srcOrd="0" destOrd="0" presId="urn:microsoft.com/office/officeart/2016/7/layout/RepeatingBendingProcessNew"/>
    <dgm:cxn modelId="{EE17B67D-CEB7-4568-A8B9-F222F8118208}" type="presOf" srcId="{7F75FE5C-C2CC-4CCB-8CFD-568E9F2DC19A}" destId="{C500AD05-4370-4BAD-A1C0-57C47623ECDA}" srcOrd="0" destOrd="0" presId="urn:microsoft.com/office/officeart/2016/7/layout/RepeatingBendingProcessNew"/>
    <dgm:cxn modelId="{EE81A285-B4E7-4A00-96B1-4D0C5B32675C}" srcId="{C39F2007-F361-47C1-B638-B2B4187899C8}" destId="{08EC43A7-16C2-4FD8-B0DD-3FDC19083588}" srcOrd="0" destOrd="0" parTransId="{62329D26-0993-4880-B546-40A4D1E81B66}" sibTransId="{6B8DD621-A969-4A90-A155-29C2B96818B6}"/>
    <dgm:cxn modelId="{3892A092-A4D1-4014-8A51-C0C1709FC04F}" type="presOf" srcId="{B0FBD3B7-ADDF-4984-9973-C9CD78FDA944}" destId="{5D962CD8-F4B0-4383-86F3-8CD48438B4C2}" srcOrd="0" destOrd="0" presId="urn:microsoft.com/office/officeart/2016/7/layout/RepeatingBendingProcessNew"/>
    <dgm:cxn modelId="{B5318B9E-B2A2-41DA-8F6A-BF019501516D}" srcId="{C39F2007-F361-47C1-B638-B2B4187899C8}" destId="{21AD5815-51D8-4E53-B90A-525799F9AF57}" srcOrd="1" destOrd="0" parTransId="{99ED9B26-8437-4E7C-A8F5-06F14CAFB96C}" sibTransId="{FE06DBCD-0AF4-4615-94E0-2F1125884F17}"/>
    <dgm:cxn modelId="{A5CEC2A5-F3D8-49C7-A1BA-482931C52AF8}" srcId="{C39F2007-F361-47C1-B638-B2B4187899C8}" destId="{E28377E9-9575-4A2F-8F74-B8DAD09B1227}" srcOrd="3" destOrd="0" parTransId="{8F0B9ACB-076C-48BF-AF2D-328FBFB19AA5}" sibTransId="{B0FBD3B7-ADDF-4984-9973-C9CD78FDA944}"/>
    <dgm:cxn modelId="{F2F072A6-E0F4-4E2E-AE6D-EF63AB6EA624}" type="presOf" srcId="{2E4BBB80-2334-40FF-808D-F14B4DEBF081}" destId="{CB62CFB8-5568-4664-99B5-C9EE167BCB46}" srcOrd="1" destOrd="0" presId="urn:microsoft.com/office/officeart/2016/7/layout/RepeatingBendingProcessNew"/>
    <dgm:cxn modelId="{5481A5B6-E6B8-4B95-80B2-16EBD0011BD0}" type="presOf" srcId="{B0FBD3B7-ADDF-4984-9973-C9CD78FDA944}" destId="{427B8F1F-E17E-4C98-BCE8-0EA36889DD1E}" srcOrd="1" destOrd="0" presId="urn:microsoft.com/office/officeart/2016/7/layout/RepeatingBendingProcessNew"/>
    <dgm:cxn modelId="{B39D8CE4-AD3B-4E3F-B448-BE814441ABE5}" type="presOf" srcId="{E28377E9-9575-4A2F-8F74-B8DAD09B1227}" destId="{60DC3A41-3237-46D6-93C9-3D2D0E8915F8}" srcOrd="0" destOrd="0" presId="urn:microsoft.com/office/officeart/2016/7/layout/RepeatingBendingProcessNew"/>
    <dgm:cxn modelId="{02777DED-9106-4E84-814D-7C55BD67CD64}" type="presOf" srcId="{FE06DBCD-0AF4-4615-94E0-2F1125884F17}" destId="{2F8F720D-59E4-4C5C-98E9-FDF62FE80343}" srcOrd="1" destOrd="0" presId="urn:microsoft.com/office/officeart/2016/7/layout/RepeatingBendingProcessNew"/>
    <dgm:cxn modelId="{386BE9DE-AE1B-4197-802B-71003D53D416}" type="presParOf" srcId="{53A67CCA-42A7-451B-94DD-05CAAFC9DC91}" destId="{36E3D6C6-EC22-4D54-B637-8D4FF1C3A95E}" srcOrd="0" destOrd="0" presId="urn:microsoft.com/office/officeart/2016/7/layout/RepeatingBendingProcessNew"/>
    <dgm:cxn modelId="{7B4E849A-669C-45A7-A115-5538F3B28E1F}" type="presParOf" srcId="{53A67CCA-42A7-451B-94DD-05CAAFC9DC91}" destId="{E8802A96-7B1D-4378-ACEA-6D2507C3549B}" srcOrd="1" destOrd="0" presId="urn:microsoft.com/office/officeart/2016/7/layout/RepeatingBendingProcessNew"/>
    <dgm:cxn modelId="{01BD763A-9061-46B5-BA88-9E53EA1DABB6}" type="presParOf" srcId="{E8802A96-7B1D-4378-ACEA-6D2507C3549B}" destId="{79D1F2E0-08CD-4B73-AF6E-58E9B50DD6FE}" srcOrd="0" destOrd="0" presId="urn:microsoft.com/office/officeart/2016/7/layout/RepeatingBendingProcessNew"/>
    <dgm:cxn modelId="{C15A2FB7-192E-47AC-B09A-32B72128F8FB}" type="presParOf" srcId="{53A67CCA-42A7-451B-94DD-05CAAFC9DC91}" destId="{DD857AF3-3B38-4C72-A7DC-532F538EE516}" srcOrd="2" destOrd="0" presId="urn:microsoft.com/office/officeart/2016/7/layout/RepeatingBendingProcessNew"/>
    <dgm:cxn modelId="{8474C61E-42C1-48B4-9301-208AD0648193}" type="presParOf" srcId="{53A67CCA-42A7-451B-94DD-05CAAFC9DC91}" destId="{214BA7E2-F816-4EB8-AF00-9E8C4154B53F}" srcOrd="3" destOrd="0" presId="urn:microsoft.com/office/officeart/2016/7/layout/RepeatingBendingProcessNew"/>
    <dgm:cxn modelId="{70760F91-7E94-49BE-BB58-BD74F3863024}" type="presParOf" srcId="{214BA7E2-F816-4EB8-AF00-9E8C4154B53F}" destId="{2F8F720D-59E4-4C5C-98E9-FDF62FE80343}" srcOrd="0" destOrd="0" presId="urn:microsoft.com/office/officeart/2016/7/layout/RepeatingBendingProcessNew"/>
    <dgm:cxn modelId="{D78A888C-DD7D-4343-85F4-C2119702568E}" type="presParOf" srcId="{53A67CCA-42A7-451B-94DD-05CAAFC9DC91}" destId="{663BFC11-EE9D-4C8B-8674-0E3A29D94507}" srcOrd="4" destOrd="0" presId="urn:microsoft.com/office/officeart/2016/7/layout/RepeatingBendingProcessNew"/>
    <dgm:cxn modelId="{A354C786-FB09-49AB-B5CF-034054324E9E}" type="presParOf" srcId="{53A67CCA-42A7-451B-94DD-05CAAFC9DC91}" destId="{41B72650-24D4-4944-AF67-1EF5E3A81530}" srcOrd="5" destOrd="0" presId="urn:microsoft.com/office/officeart/2016/7/layout/RepeatingBendingProcessNew"/>
    <dgm:cxn modelId="{D6BBD6EB-64B2-41FE-A32D-12D0A31BA508}" type="presParOf" srcId="{41B72650-24D4-4944-AF67-1EF5E3A81530}" destId="{CB62CFB8-5568-4664-99B5-C9EE167BCB46}" srcOrd="0" destOrd="0" presId="urn:microsoft.com/office/officeart/2016/7/layout/RepeatingBendingProcessNew"/>
    <dgm:cxn modelId="{F6179489-489E-4FFC-BB08-2F0C68647BC2}" type="presParOf" srcId="{53A67CCA-42A7-451B-94DD-05CAAFC9DC91}" destId="{60DC3A41-3237-46D6-93C9-3D2D0E8915F8}" srcOrd="6" destOrd="0" presId="urn:microsoft.com/office/officeart/2016/7/layout/RepeatingBendingProcessNew"/>
    <dgm:cxn modelId="{B49C3912-E327-48FF-B5A8-C5B9304F6E95}" type="presParOf" srcId="{53A67CCA-42A7-451B-94DD-05CAAFC9DC91}" destId="{5D962CD8-F4B0-4383-86F3-8CD48438B4C2}" srcOrd="7" destOrd="0" presId="urn:microsoft.com/office/officeart/2016/7/layout/RepeatingBendingProcessNew"/>
    <dgm:cxn modelId="{63A0E4DA-61E0-4F60-BD02-C6E855932355}" type="presParOf" srcId="{5D962CD8-F4B0-4383-86F3-8CD48438B4C2}" destId="{427B8F1F-E17E-4C98-BCE8-0EA36889DD1E}" srcOrd="0" destOrd="0" presId="urn:microsoft.com/office/officeart/2016/7/layout/RepeatingBendingProcessNew"/>
    <dgm:cxn modelId="{9ED35FB0-0F1E-4E51-AFD4-9B07B2AFB100}" type="presParOf" srcId="{53A67CCA-42A7-451B-94DD-05CAAFC9DC91}" destId="{C500AD05-4370-4BAD-A1C0-57C47623ECDA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9F2007-F361-47C1-B638-B2B4187899C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C17654-6ADE-4400-BE6A-CA401A18A307}">
      <dgm:prSet/>
      <dgm:spPr/>
      <dgm:t>
        <a:bodyPr/>
        <a:lstStyle/>
        <a:p>
          <a:r>
            <a:rPr lang="en-US" noProof="0" dirty="0"/>
            <a:t>The course quotas are managed by the </a:t>
          </a:r>
          <a:r>
            <a:rPr lang="en-US" noProof="0" dirty="0">
              <a:solidFill>
                <a:srgbClr val="FF0000"/>
              </a:solidFill>
            </a:rPr>
            <a:t>Faculty </a:t>
          </a:r>
          <a:r>
            <a:rPr lang="en-US" noProof="0" dirty="0" err="1">
              <a:solidFill>
                <a:srgbClr val="FF0000"/>
              </a:solidFill>
            </a:rPr>
            <a:t>Secreteriat</a:t>
          </a:r>
          <a:r>
            <a:rPr lang="en-US" noProof="0" dirty="0">
              <a:solidFill>
                <a:srgbClr val="FF0000"/>
              </a:solidFill>
            </a:rPr>
            <a:t>.</a:t>
          </a:r>
          <a:endParaRPr lang="en-US" noProof="0" dirty="0"/>
        </a:p>
      </dgm:t>
    </dgm:pt>
    <dgm:pt modelId="{3DAFDDD7-3567-45B2-93EA-BD55FCC12710}" type="parTrans" cxnId="{9A067978-B4D4-41F8-92D2-48DD1AAAA6BF}">
      <dgm:prSet/>
      <dgm:spPr/>
      <dgm:t>
        <a:bodyPr/>
        <a:lstStyle/>
        <a:p>
          <a:endParaRPr lang="en-GB"/>
        </a:p>
      </dgm:t>
    </dgm:pt>
    <dgm:pt modelId="{AD618304-BA6A-4498-B7D8-EF94E315F7EA}" type="sibTrans" cxnId="{9A067978-B4D4-41F8-92D2-48DD1AAAA6BF}">
      <dgm:prSet/>
      <dgm:spPr/>
      <dgm:t>
        <a:bodyPr/>
        <a:lstStyle/>
        <a:p>
          <a:endParaRPr lang="en-GB"/>
        </a:p>
      </dgm:t>
    </dgm:pt>
    <dgm:pt modelId="{5D3DA281-F6DE-4E3F-BB04-F7A1DCB45600}">
      <dgm:prSet/>
      <dgm:spPr/>
      <dgm:t>
        <a:bodyPr/>
        <a:lstStyle/>
        <a:p>
          <a:r>
            <a:rPr lang="tr-TR" u="none" dirty="0" err="1"/>
            <a:t>Majo</a:t>
          </a:r>
          <a:r>
            <a:rPr lang="en-US" u="none" dirty="0"/>
            <a:t>r, Double Major, and </a:t>
          </a:r>
          <a:r>
            <a:rPr lang="tr-TR" u="none" dirty="0" err="1"/>
            <a:t>Minor</a:t>
          </a:r>
          <a:r>
            <a:rPr lang="en-US" u="none" dirty="0"/>
            <a:t> course selections are subject to separate approval processes.</a:t>
          </a:r>
          <a:r>
            <a:rPr lang="tr-TR" u="none" dirty="0"/>
            <a:t> </a:t>
          </a:r>
          <a:endParaRPr lang="en-US" u="none" dirty="0"/>
        </a:p>
      </dgm:t>
    </dgm:pt>
    <dgm:pt modelId="{A2660A48-D13B-470B-93B9-CBD7B21ACC32}" type="parTrans" cxnId="{AB664E2D-B640-4461-997B-E4C27A72D1F7}">
      <dgm:prSet/>
      <dgm:spPr/>
      <dgm:t>
        <a:bodyPr/>
        <a:lstStyle/>
        <a:p>
          <a:endParaRPr lang="en-GB"/>
        </a:p>
      </dgm:t>
    </dgm:pt>
    <dgm:pt modelId="{F8431E57-B174-4C3F-B712-650FD23B6CD5}" type="sibTrans" cxnId="{AB664E2D-B640-4461-997B-E4C27A72D1F7}">
      <dgm:prSet/>
      <dgm:spPr/>
      <dgm:t>
        <a:bodyPr/>
        <a:lstStyle/>
        <a:p>
          <a:endParaRPr lang="en-GB"/>
        </a:p>
      </dgm:t>
    </dgm:pt>
    <dgm:pt modelId="{CCEC1DCF-98C1-481F-9C06-8F953222D203}" type="pres">
      <dgm:prSet presAssocID="{C39F2007-F361-47C1-B638-B2B4187899C8}" presName="vert0" presStyleCnt="0">
        <dgm:presLayoutVars>
          <dgm:dir/>
          <dgm:animOne val="branch"/>
          <dgm:animLvl val="lvl"/>
        </dgm:presLayoutVars>
      </dgm:prSet>
      <dgm:spPr/>
    </dgm:pt>
    <dgm:pt modelId="{E5EC62B6-F6D5-4D27-B35D-E1535AF7DFCA}" type="pres">
      <dgm:prSet presAssocID="{5FC17654-6ADE-4400-BE6A-CA401A18A307}" presName="thickLine" presStyleLbl="alignNode1" presStyleIdx="0" presStyleCnt="2"/>
      <dgm:spPr/>
    </dgm:pt>
    <dgm:pt modelId="{B73F6F40-C368-4FD4-8200-49B200D1AB7A}" type="pres">
      <dgm:prSet presAssocID="{5FC17654-6ADE-4400-BE6A-CA401A18A307}" presName="horz1" presStyleCnt="0"/>
      <dgm:spPr/>
    </dgm:pt>
    <dgm:pt modelId="{91473665-B89C-4C7F-A3AE-7125EB94C1E3}" type="pres">
      <dgm:prSet presAssocID="{5FC17654-6ADE-4400-BE6A-CA401A18A307}" presName="tx1" presStyleLbl="revTx" presStyleIdx="0" presStyleCnt="2"/>
      <dgm:spPr/>
    </dgm:pt>
    <dgm:pt modelId="{1F524E80-B0DF-46CF-A8C4-A9EAEE76FC88}" type="pres">
      <dgm:prSet presAssocID="{5FC17654-6ADE-4400-BE6A-CA401A18A307}" presName="vert1" presStyleCnt="0"/>
      <dgm:spPr/>
    </dgm:pt>
    <dgm:pt modelId="{EB8F70D3-F033-4622-8267-77A9C3DD7A3D}" type="pres">
      <dgm:prSet presAssocID="{5D3DA281-F6DE-4E3F-BB04-F7A1DCB45600}" presName="thickLine" presStyleLbl="alignNode1" presStyleIdx="1" presStyleCnt="2"/>
      <dgm:spPr/>
    </dgm:pt>
    <dgm:pt modelId="{2E790CE7-60B6-4B39-A9C0-D9189BA0B78B}" type="pres">
      <dgm:prSet presAssocID="{5D3DA281-F6DE-4E3F-BB04-F7A1DCB45600}" presName="horz1" presStyleCnt="0"/>
      <dgm:spPr/>
    </dgm:pt>
    <dgm:pt modelId="{3BABC285-370D-4BC5-A3AE-BB6A41A30D53}" type="pres">
      <dgm:prSet presAssocID="{5D3DA281-F6DE-4E3F-BB04-F7A1DCB45600}" presName="tx1" presStyleLbl="revTx" presStyleIdx="1" presStyleCnt="2"/>
      <dgm:spPr/>
    </dgm:pt>
    <dgm:pt modelId="{3421299D-854E-49F7-A3F4-79A76112EBA8}" type="pres">
      <dgm:prSet presAssocID="{5D3DA281-F6DE-4E3F-BB04-F7A1DCB45600}" presName="vert1" presStyleCnt="0"/>
      <dgm:spPr/>
    </dgm:pt>
  </dgm:ptLst>
  <dgm:cxnLst>
    <dgm:cxn modelId="{C696AF0F-A6AE-4947-AE71-E5E7211DE9A9}" type="presOf" srcId="{5FC17654-6ADE-4400-BE6A-CA401A18A307}" destId="{91473665-B89C-4C7F-A3AE-7125EB94C1E3}" srcOrd="0" destOrd="0" presId="urn:microsoft.com/office/officeart/2008/layout/LinedList"/>
    <dgm:cxn modelId="{AB664E2D-B640-4461-997B-E4C27A72D1F7}" srcId="{C39F2007-F361-47C1-B638-B2B4187899C8}" destId="{5D3DA281-F6DE-4E3F-BB04-F7A1DCB45600}" srcOrd="1" destOrd="0" parTransId="{A2660A48-D13B-470B-93B9-CBD7B21ACC32}" sibTransId="{F8431E57-B174-4C3F-B712-650FD23B6CD5}"/>
    <dgm:cxn modelId="{9A067978-B4D4-41F8-92D2-48DD1AAAA6BF}" srcId="{C39F2007-F361-47C1-B638-B2B4187899C8}" destId="{5FC17654-6ADE-4400-BE6A-CA401A18A307}" srcOrd="0" destOrd="0" parTransId="{3DAFDDD7-3567-45B2-93EA-BD55FCC12710}" sibTransId="{AD618304-BA6A-4498-B7D8-EF94E315F7EA}"/>
    <dgm:cxn modelId="{71ECE789-1472-418C-B0FD-699E7AB31035}" type="presOf" srcId="{C39F2007-F361-47C1-B638-B2B4187899C8}" destId="{CCEC1DCF-98C1-481F-9C06-8F953222D203}" srcOrd="0" destOrd="0" presId="urn:microsoft.com/office/officeart/2008/layout/LinedList"/>
    <dgm:cxn modelId="{D61C5CF0-1502-4686-8EE6-03FEA38C951C}" type="presOf" srcId="{5D3DA281-F6DE-4E3F-BB04-F7A1DCB45600}" destId="{3BABC285-370D-4BC5-A3AE-BB6A41A30D53}" srcOrd="0" destOrd="0" presId="urn:microsoft.com/office/officeart/2008/layout/LinedList"/>
    <dgm:cxn modelId="{CD7FF0F3-DEF0-4C06-94EC-BA01D273B60E}" type="presParOf" srcId="{CCEC1DCF-98C1-481F-9C06-8F953222D203}" destId="{E5EC62B6-F6D5-4D27-B35D-E1535AF7DFCA}" srcOrd="0" destOrd="0" presId="urn:microsoft.com/office/officeart/2008/layout/LinedList"/>
    <dgm:cxn modelId="{D488463C-3DC8-455C-8595-FAC0A237A3DD}" type="presParOf" srcId="{CCEC1DCF-98C1-481F-9C06-8F953222D203}" destId="{B73F6F40-C368-4FD4-8200-49B200D1AB7A}" srcOrd="1" destOrd="0" presId="urn:microsoft.com/office/officeart/2008/layout/LinedList"/>
    <dgm:cxn modelId="{A59DBE4C-9D04-4691-BA19-2B27231BC520}" type="presParOf" srcId="{B73F6F40-C368-4FD4-8200-49B200D1AB7A}" destId="{91473665-B89C-4C7F-A3AE-7125EB94C1E3}" srcOrd="0" destOrd="0" presId="urn:microsoft.com/office/officeart/2008/layout/LinedList"/>
    <dgm:cxn modelId="{2F0C4343-5B24-4303-8385-016A682AE848}" type="presParOf" srcId="{B73F6F40-C368-4FD4-8200-49B200D1AB7A}" destId="{1F524E80-B0DF-46CF-A8C4-A9EAEE76FC88}" srcOrd="1" destOrd="0" presId="urn:microsoft.com/office/officeart/2008/layout/LinedList"/>
    <dgm:cxn modelId="{0C10B455-CF20-481F-A0C1-3AF88177003B}" type="presParOf" srcId="{CCEC1DCF-98C1-481F-9C06-8F953222D203}" destId="{EB8F70D3-F033-4622-8267-77A9C3DD7A3D}" srcOrd="2" destOrd="0" presId="urn:microsoft.com/office/officeart/2008/layout/LinedList"/>
    <dgm:cxn modelId="{577F1E5A-C58C-4621-8161-B3FB9C17CB89}" type="presParOf" srcId="{CCEC1DCF-98C1-481F-9C06-8F953222D203}" destId="{2E790CE7-60B6-4B39-A9C0-D9189BA0B78B}" srcOrd="3" destOrd="0" presId="urn:microsoft.com/office/officeart/2008/layout/LinedList"/>
    <dgm:cxn modelId="{96671C26-2244-40D8-87C4-42ED4E4F9C69}" type="presParOf" srcId="{2E790CE7-60B6-4B39-A9C0-D9189BA0B78B}" destId="{3BABC285-370D-4BC5-A3AE-BB6A41A30D53}" srcOrd="0" destOrd="0" presId="urn:microsoft.com/office/officeart/2008/layout/LinedList"/>
    <dgm:cxn modelId="{F573D3A2-4008-4285-9F41-2A7498FFA902}" type="presParOf" srcId="{2E790CE7-60B6-4B39-A9C0-D9189BA0B78B}" destId="{3421299D-854E-49F7-A3F4-79A76112EB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9F2007-F361-47C1-B638-B2B4187899C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B0E5E0-331A-4247-AA9E-0A17AF586D56}">
      <dgm:prSet custT="1"/>
      <dgm:spPr/>
      <dgm:t>
        <a:bodyPr/>
        <a:lstStyle/>
        <a:p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can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add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up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15 </a:t>
          </a:r>
          <a:r>
            <a:rPr lang="tr-TR" sz="22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cart. 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D01BC176-944A-4588-B4D9-EC087A9C1F0E}" type="sibTrans" cxnId="{07CB3439-AE2E-4450-A0EF-DB901A2548AC}">
      <dgm:prSet/>
      <dgm:spPr/>
      <dgm:t>
        <a:bodyPr/>
        <a:lstStyle/>
        <a:p>
          <a:endParaRPr lang="en-US"/>
        </a:p>
      </dgm:t>
    </dgm:pt>
    <dgm:pt modelId="{C73C61A4-A96C-49EC-A88F-1BE16D271FD2}" type="parTrans" cxnId="{07CB3439-AE2E-4450-A0EF-DB901A2548AC}">
      <dgm:prSet/>
      <dgm:spPr/>
      <dgm:t>
        <a:bodyPr/>
        <a:lstStyle/>
        <a:p>
          <a:endParaRPr lang="en-US"/>
        </a:p>
      </dgm:t>
    </dgm:pt>
    <dgm:pt modelId="{F05C764A-3696-4EB8-AF22-B971349D4931}">
      <dgm:prSet custT="1"/>
      <dgm:spPr/>
      <dgm:t>
        <a:bodyPr/>
        <a:lstStyle/>
        <a:p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can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check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if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added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in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cart </a:t>
          </a:r>
          <a:r>
            <a:rPr lang="tr-TR" sz="2200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overlap</a:t>
          </a:r>
          <a:r>
            <a:rPr lang="tr-TR" sz="220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or</a:t>
          </a:r>
          <a:r>
            <a:rPr lang="tr-TR" sz="220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not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. 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ADB58463-08C9-4375-A44F-7156EB763478}" type="parTrans" cxnId="{112863CC-5A8C-44CB-B638-1A48787624C1}">
      <dgm:prSet/>
      <dgm:spPr/>
      <dgm:t>
        <a:bodyPr/>
        <a:lstStyle/>
        <a:p>
          <a:endParaRPr lang="en-GB"/>
        </a:p>
      </dgm:t>
    </dgm:pt>
    <dgm:pt modelId="{059E0032-D48A-41F5-9925-2B81E189060B}" type="sibTrans" cxnId="{112863CC-5A8C-44CB-B638-1A48787624C1}">
      <dgm:prSet/>
      <dgm:spPr/>
      <dgm:t>
        <a:bodyPr/>
        <a:lstStyle/>
        <a:p>
          <a:endParaRPr lang="en-GB"/>
        </a:p>
      </dgm:t>
    </dgm:pt>
    <dgm:pt modelId="{5FC17654-6ADE-4400-BE6A-CA401A18A307}">
      <dgm:prSet custT="1"/>
      <dgm:spPr/>
      <dgm:t>
        <a:bodyPr/>
        <a:lstStyle/>
        <a:p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For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unsuccessfully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completed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elective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,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need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do 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«</a:t>
          </a:r>
          <a:r>
            <a:rPr lang="tr-TR" sz="22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substitution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» </a:t>
          </a:r>
          <a:r>
            <a:rPr lang="tr-TR" sz="220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in </a:t>
          </a:r>
          <a:r>
            <a:rPr lang="tr-TR" sz="2200" kern="1200" dirty="0" err="1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220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 cart. 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3DAFDDD7-3567-45B2-93EA-BD55FCC12710}" type="parTrans" cxnId="{9A067978-B4D4-41F8-92D2-48DD1AAAA6BF}">
      <dgm:prSet/>
      <dgm:spPr/>
      <dgm:t>
        <a:bodyPr/>
        <a:lstStyle/>
        <a:p>
          <a:endParaRPr lang="en-GB"/>
        </a:p>
      </dgm:t>
    </dgm:pt>
    <dgm:pt modelId="{AD618304-BA6A-4498-B7D8-EF94E315F7EA}" type="sibTrans" cxnId="{9A067978-B4D4-41F8-92D2-48DD1AAAA6BF}">
      <dgm:prSet/>
      <dgm:spPr/>
      <dgm:t>
        <a:bodyPr/>
        <a:lstStyle/>
        <a:p>
          <a:endParaRPr lang="en-GB"/>
        </a:p>
      </dgm:t>
    </dgm:pt>
    <dgm:pt modelId="{CCEC1DCF-98C1-481F-9C06-8F953222D203}" type="pres">
      <dgm:prSet presAssocID="{C39F2007-F361-47C1-B638-B2B4187899C8}" presName="vert0" presStyleCnt="0">
        <dgm:presLayoutVars>
          <dgm:dir/>
          <dgm:animOne val="branch"/>
          <dgm:animLvl val="lvl"/>
        </dgm:presLayoutVars>
      </dgm:prSet>
      <dgm:spPr/>
    </dgm:pt>
    <dgm:pt modelId="{5F92DB02-7834-4B4E-81EE-C992FF3E7B4E}" type="pres">
      <dgm:prSet presAssocID="{22B0E5E0-331A-4247-AA9E-0A17AF586D56}" presName="thickLine" presStyleLbl="alignNode1" presStyleIdx="0" presStyleCnt="3"/>
      <dgm:spPr/>
    </dgm:pt>
    <dgm:pt modelId="{0DF6724A-30BA-4FCD-B06B-256F27A1883D}" type="pres">
      <dgm:prSet presAssocID="{22B0E5E0-331A-4247-AA9E-0A17AF586D56}" presName="horz1" presStyleCnt="0"/>
      <dgm:spPr/>
    </dgm:pt>
    <dgm:pt modelId="{3CE38913-6BF3-49DA-9F99-8858C9282CC3}" type="pres">
      <dgm:prSet presAssocID="{22B0E5E0-331A-4247-AA9E-0A17AF586D56}" presName="tx1" presStyleLbl="revTx" presStyleIdx="0" presStyleCnt="3"/>
      <dgm:spPr/>
    </dgm:pt>
    <dgm:pt modelId="{D4422F5D-4C29-481A-A4CD-E6643C9C2E3D}" type="pres">
      <dgm:prSet presAssocID="{22B0E5E0-331A-4247-AA9E-0A17AF586D56}" presName="vert1" presStyleCnt="0"/>
      <dgm:spPr/>
    </dgm:pt>
    <dgm:pt modelId="{1D36383F-C639-49E3-B197-C467C1D3717E}" type="pres">
      <dgm:prSet presAssocID="{F05C764A-3696-4EB8-AF22-B971349D4931}" presName="thickLine" presStyleLbl="alignNode1" presStyleIdx="1" presStyleCnt="3"/>
      <dgm:spPr/>
    </dgm:pt>
    <dgm:pt modelId="{C045E28A-8506-430C-AA94-E88C0CC9F8CA}" type="pres">
      <dgm:prSet presAssocID="{F05C764A-3696-4EB8-AF22-B971349D4931}" presName="horz1" presStyleCnt="0"/>
      <dgm:spPr/>
    </dgm:pt>
    <dgm:pt modelId="{7CED1B2D-AF51-42F7-8A82-1550B814428C}" type="pres">
      <dgm:prSet presAssocID="{F05C764A-3696-4EB8-AF22-B971349D4931}" presName="tx1" presStyleLbl="revTx" presStyleIdx="1" presStyleCnt="3"/>
      <dgm:spPr/>
    </dgm:pt>
    <dgm:pt modelId="{5AC0AF1F-8C8D-48A1-B7DA-081BA6E61743}" type="pres">
      <dgm:prSet presAssocID="{F05C764A-3696-4EB8-AF22-B971349D4931}" presName="vert1" presStyleCnt="0"/>
      <dgm:spPr/>
    </dgm:pt>
    <dgm:pt modelId="{E5EC62B6-F6D5-4D27-B35D-E1535AF7DFCA}" type="pres">
      <dgm:prSet presAssocID="{5FC17654-6ADE-4400-BE6A-CA401A18A307}" presName="thickLine" presStyleLbl="alignNode1" presStyleIdx="2" presStyleCnt="3"/>
      <dgm:spPr/>
    </dgm:pt>
    <dgm:pt modelId="{B73F6F40-C368-4FD4-8200-49B200D1AB7A}" type="pres">
      <dgm:prSet presAssocID="{5FC17654-6ADE-4400-BE6A-CA401A18A307}" presName="horz1" presStyleCnt="0"/>
      <dgm:spPr/>
    </dgm:pt>
    <dgm:pt modelId="{91473665-B89C-4C7F-A3AE-7125EB94C1E3}" type="pres">
      <dgm:prSet presAssocID="{5FC17654-6ADE-4400-BE6A-CA401A18A307}" presName="tx1" presStyleLbl="revTx" presStyleIdx="2" presStyleCnt="3"/>
      <dgm:spPr/>
    </dgm:pt>
    <dgm:pt modelId="{1F524E80-B0DF-46CF-A8C4-A9EAEE76FC88}" type="pres">
      <dgm:prSet presAssocID="{5FC17654-6ADE-4400-BE6A-CA401A18A307}" presName="vert1" presStyleCnt="0"/>
      <dgm:spPr/>
    </dgm:pt>
  </dgm:ptLst>
  <dgm:cxnLst>
    <dgm:cxn modelId="{07CB3439-AE2E-4450-A0EF-DB901A2548AC}" srcId="{C39F2007-F361-47C1-B638-B2B4187899C8}" destId="{22B0E5E0-331A-4247-AA9E-0A17AF586D56}" srcOrd="0" destOrd="0" parTransId="{C73C61A4-A96C-49EC-A88F-1BE16D271FD2}" sibTransId="{D01BC176-944A-4588-B4D9-EC087A9C1F0E}"/>
    <dgm:cxn modelId="{DF17DC77-70F5-4E18-8072-10A5879C97C7}" type="presOf" srcId="{F05C764A-3696-4EB8-AF22-B971349D4931}" destId="{7CED1B2D-AF51-42F7-8A82-1550B814428C}" srcOrd="0" destOrd="0" presId="urn:microsoft.com/office/officeart/2008/layout/LinedList"/>
    <dgm:cxn modelId="{9A067978-B4D4-41F8-92D2-48DD1AAAA6BF}" srcId="{C39F2007-F361-47C1-B638-B2B4187899C8}" destId="{5FC17654-6ADE-4400-BE6A-CA401A18A307}" srcOrd="2" destOrd="0" parTransId="{3DAFDDD7-3567-45B2-93EA-BD55FCC12710}" sibTransId="{AD618304-BA6A-4498-B7D8-EF94E315F7EA}"/>
    <dgm:cxn modelId="{75A30084-1E45-400C-8598-0CE5AB96A57C}" type="presOf" srcId="{C39F2007-F361-47C1-B638-B2B4187899C8}" destId="{CCEC1DCF-98C1-481F-9C06-8F953222D203}" srcOrd="0" destOrd="0" presId="urn:microsoft.com/office/officeart/2008/layout/LinedList"/>
    <dgm:cxn modelId="{F38BFB99-6269-46BB-AA82-2079AE948C36}" type="presOf" srcId="{22B0E5E0-331A-4247-AA9E-0A17AF586D56}" destId="{3CE38913-6BF3-49DA-9F99-8858C9282CC3}" srcOrd="0" destOrd="0" presId="urn:microsoft.com/office/officeart/2008/layout/LinedList"/>
    <dgm:cxn modelId="{112863CC-5A8C-44CB-B638-1A48787624C1}" srcId="{C39F2007-F361-47C1-B638-B2B4187899C8}" destId="{F05C764A-3696-4EB8-AF22-B971349D4931}" srcOrd="1" destOrd="0" parTransId="{ADB58463-08C9-4375-A44F-7156EB763478}" sibTransId="{059E0032-D48A-41F5-9925-2B81E189060B}"/>
    <dgm:cxn modelId="{379004E5-E13B-48A8-9647-4E512EF9222F}" type="presOf" srcId="{5FC17654-6ADE-4400-BE6A-CA401A18A307}" destId="{91473665-B89C-4C7F-A3AE-7125EB94C1E3}" srcOrd="0" destOrd="0" presId="urn:microsoft.com/office/officeart/2008/layout/LinedList"/>
    <dgm:cxn modelId="{CA47D4D5-9335-42C5-BCD5-FC41FACCCF1D}" type="presParOf" srcId="{CCEC1DCF-98C1-481F-9C06-8F953222D203}" destId="{5F92DB02-7834-4B4E-81EE-C992FF3E7B4E}" srcOrd="0" destOrd="0" presId="urn:microsoft.com/office/officeart/2008/layout/LinedList"/>
    <dgm:cxn modelId="{E46C768B-A349-4C3E-B0B3-DF1CBF50F04C}" type="presParOf" srcId="{CCEC1DCF-98C1-481F-9C06-8F953222D203}" destId="{0DF6724A-30BA-4FCD-B06B-256F27A1883D}" srcOrd="1" destOrd="0" presId="urn:microsoft.com/office/officeart/2008/layout/LinedList"/>
    <dgm:cxn modelId="{DEB416F3-7D60-440A-9B52-BF6266B81887}" type="presParOf" srcId="{0DF6724A-30BA-4FCD-B06B-256F27A1883D}" destId="{3CE38913-6BF3-49DA-9F99-8858C9282CC3}" srcOrd="0" destOrd="0" presId="urn:microsoft.com/office/officeart/2008/layout/LinedList"/>
    <dgm:cxn modelId="{B9E89487-580C-4DC1-A1A3-0883CCBBF61D}" type="presParOf" srcId="{0DF6724A-30BA-4FCD-B06B-256F27A1883D}" destId="{D4422F5D-4C29-481A-A4CD-E6643C9C2E3D}" srcOrd="1" destOrd="0" presId="urn:microsoft.com/office/officeart/2008/layout/LinedList"/>
    <dgm:cxn modelId="{969FD0A7-1030-4BDB-93CC-E303ACE362D4}" type="presParOf" srcId="{CCEC1DCF-98C1-481F-9C06-8F953222D203}" destId="{1D36383F-C639-49E3-B197-C467C1D3717E}" srcOrd="2" destOrd="0" presId="urn:microsoft.com/office/officeart/2008/layout/LinedList"/>
    <dgm:cxn modelId="{0E6F82AA-E2B3-4F99-87A4-07630B0904B5}" type="presParOf" srcId="{CCEC1DCF-98C1-481F-9C06-8F953222D203}" destId="{C045E28A-8506-430C-AA94-E88C0CC9F8CA}" srcOrd="3" destOrd="0" presId="urn:microsoft.com/office/officeart/2008/layout/LinedList"/>
    <dgm:cxn modelId="{EC655EAB-30A2-4DB8-8455-590E63F650C1}" type="presParOf" srcId="{C045E28A-8506-430C-AA94-E88C0CC9F8CA}" destId="{7CED1B2D-AF51-42F7-8A82-1550B814428C}" srcOrd="0" destOrd="0" presId="urn:microsoft.com/office/officeart/2008/layout/LinedList"/>
    <dgm:cxn modelId="{83EC6D07-D0FA-447D-B208-F9D36F9035A8}" type="presParOf" srcId="{C045E28A-8506-430C-AA94-E88C0CC9F8CA}" destId="{5AC0AF1F-8C8D-48A1-B7DA-081BA6E61743}" srcOrd="1" destOrd="0" presId="urn:microsoft.com/office/officeart/2008/layout/LinedList"/>
    <dgm:cxn modelId="{341E716F-D435-4E3B-8189-9D54BBB7D602}" type="presParOf" srcId="{CCEC1DCF-98C1-481F-9C06-8F953222D203}" destId="{E5EC62B6-F6D5-4D27-B35D-E1535AF7DFCA}" srcOrd="4" destOrd="0" presId="urn:microsoft.com/office/officeart/2008/layout/LinedList"/>
    <dgm:cxn modelId="{30D23B69-7D70-44F5-AB6C-B9152B700D1A}" type="presParOf" srcId="{CCEC1DCF-98C1-481F-9C06-8F953222D203}" destId="{B73F6F40-C368-4FD4-8200-49B200D1AB7A}" srcOrd="5" destOrd="0" presId="urn:microsoft.com/office/officeart/2008/layout/LinedList"/>
    <dgm:cxn modelId="{D074BDC1-286A-46D2-9E79-A70E14DF87CC}" type="presParOf" srcId="{B73F6F40-C368-4FD4-8200-49B200D1AB7A}" destId="{91473665-B89C-4C7F-A3AE-7125EB94C1E3}" srcOrd="0" destOrd="0" presId="urn:microsoft.com/office/officeart/2008/layout/LinedList"/>
    <dgm:cxn modelId="{9A92DE4A-6D0D-4131-8A15-E02A75D75F41}" type="presParOf" srcId="{B73F6F40-C368-4FD4-8200-49B200D1AB7A}" destId="{1F524E80-B0DF-46CF-A8C4-A9EAEE76FC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C6DDC-34C0-4B39-B815-7102A6884068}">
      <dsp:nvSpPr>
        <dsp:cNvPr id="0" name=""/>
        <dsp:cNvSpPr/>
      </dsp:nvSpPr>
      <dsp:spPr>
        <a:xfrm>
          <a:off x="255849" y="275167"/>
          <a:ext cx="7553753" cy="11707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1) </a:t>
          </a:r>
          <a:r>
            <a:rPr lang="tr-TR" sz="1800" kern="1200" dirty="0" err="1"/>
            <a:t>All</a:t>
          </a:r>
          <a:r>
            <a:rPr lang="tr-TR" sz="1800" kern="1200" dirty="0"/>
            <a:t> </a:t>
          </a:r>
          <a:r>
            <a:rPr lang="tr-TR" sz="1800" kern="1200" dirty="0" err="1"/>
            <a:t>department</a:t>
          </a:r>
          <a:r>
            <a:rPr lang="tr-TR" sz="1800" kern="1200" dirty="0"/>
            <a:t> </a:t>
          </a:r>
          <a:r>
            <a:rPr lang="tr-TR" sz="1800" kern="1200" dirty="0" err="1"/>
            <a:t>curricula</a:t>
          </a:r>
          <a:r>
            <a:rPr lang="tr-TR" sz="1800" kern="1200" dirty="0"/>
            <a:t> </a:t>
          </a:r>
          <a:r>
            <a:rPr lang="tr-TR" sz="1800" kern="1200" dirty="0" err="1"/>
            <a:t>are</a:t>
          </a:r>
          <a:r>
            <a:rPr lang="tr-TR" sz="1800" kern="1200" dirty="0"/>
            <a:t> </a:t>
          </a:r>
          <a:r>
            <a:rPr lang="tr-TR" sz="1800" kern="1200" dirty="0" err="1"/>
            <a:t>available</a:t>
          </a:r>
          <a:r>
            <a:rPr lang="tr-TR" sz="1800" kern="1200" dirty="0"/>
            <a:t> on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en-US" sz="1800" kern="1200" dirty="0"/>
            <a:t>Bologna </a:t>
          </a:r>
          <a:r>
            <a:rPr lang="tr-TR" sz="1800" kern="1200" dirty="0" err="1"/>
            <a:t>screen</a:t>
          </a:r>
          <a:r>
            <a:rPr lang="tr-TR" sz="1800" kern="1200" dirty="0"/>
            <a:t>, </a:t>
          </a:r>
          <a:r>
            <a:rPr lang="tr-TR" sz="1800" kern="1200" dirty="0" err="1"/>
            <a:t>organized</a:t>
          </a:r>
          <a:r>
            <a:rPr lang="tr-TR" sz="1800" kern="1200" dirty="0"/>
            <a:t> </a:t>
          </a:r>
          <a:r>
            <a:rPr lang="tr-TR" sz="1800" kern="1200" dirty="0" err="1"/>
            <a:t>by</a:t>
          </a:r>
          <a:r>
            <a:rPr lang="tr-TR" sz="1800" kern="1200" dirty="0"/>
            <a:t> </a:t>
          </a:r>
          <a:r>
            <a:rPr lang="tr-TR" sz="1800" kern="1200" dirty="0" err="1"/>
            <a:t>year</a:t>
          </a:r>
          <a:r>
            <a:rPr lang="tr-TR" sz="1800" kern="1200" dirty="0"/>
            <a:t> </a:t>
          </a:r>
          <a:r>
            <a:rPr lang="en-US" sz="1800" kern="1200" dirty="0"/>
            <a:t>(</a:t>
          </a:r>
          <a:r>
            <a:rPr lang="tr-TR" sz="1800" kern="1200" dirty="0" err="1"/>
            <a:t>such</a:t>
          </a:r>
          <a:r>
            <a:rPr lang="tr-TR" sz="1800" kern="1200" dirty="0"/>
            <a:t> as; </a:t>
          </a:r>
          <a:r>
            <a:rPr lang="en-US" sz="1800" kern="1200" dirty="0"/>
            <a:t>2023-2024, 2024-2025</a:t>
          </a:r>
          <a:r>
            <a:rPr lang="tr-TR" sz="1800" kern="1200" dirty="0"/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Bologna link:</a:t>
          </a:r>
          <a:r>
            <a:rPr lang="tr-TR" sz="1800" kern="1200" dirty="0"/>
            <a:t> </a:t>
          </a:r>
          <a:r>
            <a:rPr lang="en-US" sz="1800" b="1" u="sng" kern="1200" dirty="0">
              <a:solidFill>
                <a:srgbClr val="00B0F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https://bologna.khas.edu.tr/lisans</a:t>
          </a:r>
          <a:r>
            <a:rPr lang="en-US" sz="1800" b="1" kern="1200" dirty="0">
              <a:solidFill>
                <a:srgbClr val="00B0F0"/>
              </a:solidFill>
            </a:rPr>
            <a:t> </a:t>
          </a:r>
          <a:endParaRPr lang="en-US" sz="1800" kern="1200" dirty="0">
            <a:solidFill>
              <a:srgbClr val="00B0F0"/>
            </a:solidFill>
          </a:endParaRPr>
        </a:p>
      </dsp:txBody>
      <dsp:txXfrm>
        <a:off x="290139" y="309457"/>
        <a:ext cx="6178718" cy="1102157"/>
      </dsp:txXfrm>
    </dsp:sp>
    <dsp:sp modelId="{4D3601DA-CD78-4D7F-8ECB-68A24EB8EF7A}">
      <dsp:nvSpPr>
        <dsp:cNvPr id="0" name=""/>
        <dsp:cNvSpPr/>
      </dsp:nvSpPr>
      <dsp:spPr>
        <a:xfrm>
          <a:off x="473154" y="1755664"/>
          <a:ext cx="8595546" cy="910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2) </a:t>
          </a:r>
          <a:r>
            <a:rPr lang="tr-TR" sz="1800" kern="1200" dirty="0" err="1"/>
            <a:t>Each</a:t>
          </a:r>
          <a:r>
            <a:rPr lang="tr-TR" sz="1800" kern="1200" dirty="0"/>
            <a:t> </a:t>
          </a:r>
          <a:r>
            <a:rPr lang="tr-TR" sz="1800" kern="1200" dirty="0" err="1"/>
            <a:t>student</a:t>
          </a:r>
          <a:r>
            <a:rPr lang="tr-TR" sz="1800" kern="1200" dirty="0"/>
            <a:t> is </a:t>
          </a:r>
          <a:r>
            <a:rPr lang="tr-TR" sz="1800" kern="1200" dirty="0" err="1"/>
            <a:t>required</a:t>
          </a:r>
          <a:r>
            <a:rPr lang="tr-TR" sz="1800" kern="1200" dirty="0"/>
            <a:t> </a:t>
          </a:r>
          <a:r>
            <a:rPr lang="tr-TR" sz="1800" kern="1200" dirty="0" err="1"/>
            <a:t>to</a:t>
          </a:r>
          <a:r>
            <a:rPr lang="tr-TR" sz="1800" kern="1200" dirty="0"/>
            <a:t> </a:t>
          </a:r>
          <a:r>
            <a:rPr lang="tr-TR" sz="1800" kern="1200" dirty="0" err="1"/>
            <a:t>follow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curriculum</a:t>
          </a:r>
          <a:r>
            <a:rPr lang="tr-TR" sz="1800" kern="1200" dirty="0"/>
            <a:t> </a:t>
          </a:r>
          <a:r>
            <a:rPr lang="tr-TR" sz="1800" b="1" kern="1200" dirty="0">
              <a:solidFill>
                <a:schemeClr val="accent1"/>
              </a:solidFill>
            </a:rPr>
            <a:t>of </a:t>
          </a:r>
          <a:r>
            <a:rPr lang="tr-TR" sz="1800" b="1" kern="1200" dirty="0" err="1">
              <a:solidFill>
                <a:schemeClr val="accent1"/>
              </a:solidFill>
            </a:rPr>
            <a:t>the</a:t>
          </a:r>
          <a:r>
            <a:rPr lang="tr-TR" sz="1800" b="1" kern="1200" dirty="0">
              <a:solidFill>
                <a:schemeClr val="accent1"/>
              </a:solidFill>
            </a:rPr>
            <a:t> </a:t>
          </a:r>
          <a:r>
            <a:rPr lang="tr-TR" sz="1800" b="1" kern="1200" dirty="0" err="1">
              <a:solidFill>
                <a:schemeClr val="accent1"/>
              </a:solidFill>
            </a:rPr>
            <a:t>year</a:t>
          </a:r>
          <a:r>
            <a:rPr lang="tr-TR" sz="1800" b="1" kern="1200" dirty="0">
              <a:solidFill>
                <a:schemeClr val="accent1"/>
              </a:solidFill>
            </a:rPr>
            <a:t> they </a:t>
          </a:r>
          <a:r>
            <a:rPr lang="tr-TR" sz="1800" b="1" kern="1200" dirty="0" err="1">
              <a:solidFill>
                <a:schemeClr val="accent1"/>
              </a:solidFill>
            </a:rPr>
            <a:t>started</a:t>
          </a:r>
          <a:r>
            <a:rPr lang="tr-TR" sz="1800" b="1" kern="1200" dirty="0"/>
            <a:t>. </a:t>
          </a:r>
          <a:endParaRPr lang="en-US" sz="1800" kern="1200" dirty="0"/>
        </a:p>
      </dsp:txBody>
      <dsp:txXfrm>
        <a:off x="499809" y="1782319"/>
        <a:ext cx="6836902" cy="856759"/>
      </dsp:txXfrm>
    </dsp:sp>
    <dsp:sp modelId="{1CEF0754-1A0F-42EC-B106-14A853478559}">
      <dsp:nvSpPr>
        <dsp:cNvPr id="0" name=""/>
        <dsp:cNvSpPr/>
      </dsp:nvSpPr>
      <dsp:spPr>
        <a:xfrm>
          <a:off x="836635" y="3093614"/>
          <a:ext cx="8935562" cy="1258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3)</a:t>
          </a:r>
          <a:r>
            <a:rPr lang="tr-TR" sz="1800" kern="1200" dirty="0"/>
            <a:t> </a:t>
          </a:r>
          <a:r>
            <a:rPr lang="tr-TR" sz="1800" kern="1200" dirty="0" err="1"/>
            <a:t>However</a:t>
          </a:r>
          <a:r>
            <a:rPr lang="tr-TR" sz="1800" kern="1200" dirty="0"/>
            <a:t>, </a:t>
          </a:r>
          <a:r>
            <a:rPr lang="tr-TR" sz="1800" kern="1200" dirty="0" err="1"/>
            <a:t>if</a:t>
          </a:r>
          <a:r>
            <a:rPr lang="tr-TR" sz="1800" kern="1200" dirty="0"/>
            <a:t> a </a:t>
          </a:r>
          <a:r>
            <a:rPr lang="tr-TR" sz="1800" kern="1200" dirty="0" err="1"/>
            <a:t>new</a:t>
          </a:r>
          <a:r>
            <a:rPr lang="tr-TR" sz="1800" kern="1200" dirty="0"/>
            <a:t> </a:t>
          </a:r>
          <a:r>
            <a:rPr lang="tr-TR" sz="1800" kern="1200" dirty="0" err="1"/>
            <a:t>course</a:t>
          </a:r>
          <a:r>
            <a:rPr lang="tr-TR" sz="1800" kern="1200" dirty="0"/>
            <a:t> has </a:t>
          </a:r>
          <a:r>
            <a:rPr lang="tr-TR" sz="1800" kern="1200" dirty="0" err="1"/>
            <a:t>been</a:t>
          </a:r>
          <a:r>
            <a:rPr lang="tr-TR" sz="1800" kern="1200" dirty="0"/>
            <a:t> </a:t>
          </a:r>
          <a:r>
            <a:rPr lang="tr-TR" sz="1800" kern="1200" dirty="0" err="1"/>
            <a:t>adapted</a:t>
          </a:r>
          <a:r>
            <a:rPr lang="tr-TR" sz="1800" kern="1200" dirty="0"/>
            <a:t> </a:t>
          </a:r>
          <a:r>
            <a:rPr lang="tr-TR" sz="1800" kern="1200" dirty="0" err="1"/>
            <a:t>for</a:t>
          </a:r>
          <a:r>
            <a:rPr lang="tr-TR" sz="1800" kern="1200" dirty="0"/>
            <a:t> a </a:t>
          </a:r>
          <a:r>
            <a:rPr lang="tr-TR" sz="1800" kern="1200" dirty="0" err="1"/>
            <a:t>course</a:t>
          </a:r>
          <a:r>
            <a:rPr lang="tr-TR" sz="1800" kern="1200" dirty="0"/>
            <a:t> </a:t>
          </a:r>
          <a:r>
            <a:rPr lang="tr-TR" sz="1800" kern="1200" dirty="0" err="1"/>
            <a:t>removed</a:t>
          </a:r>
          <a:r>
            <a:rPr lang="tr-TR" sz="1800" kern="1200" dirty="0"/>
            <a:t> </a:t>
          </a:r>
          <a:r>
            <a:rPr lang="tr-TR" sz="1800" kern="1200" dirty="0" err="1"/>
            <a:t>from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compulsory</a:t>
          </a:r>
          <a:r>
            <a:rPr lang="tr-TR" sz="1800" kern="1200" dirty="0"/>
            <a:t> </a:t>
          </a:r>
          <a:r>
            <a:rPr lang="tr-TR" sz="1800" kern="1200" dirty="0" err="1"/>
            <a:t>course</a:t>
          </a:r>
          <a:r>
            <a:rPr lang="tr-TR" sz="1800" kern="1200" dirty="0"/>
            <a:t> </a:t>
          </a:r>
          <a:r>
            <a:rPr lang="tr-TR" sz="1800" kern="1200" dirty="0" err="1"/>
            <a:t>list</a:t>
          </a:r>
          <a:r>
            <a:rPr lang="tr-TR" sz="1800" kern="1200" dirty="0"/>
            <a:t>, </a:t>
          </a:r>
          <a:r>
            <a:rPr lang="tr-TR" sz="1800" kern="1200" dirty="0" err="1"/>
            <a:t>students</a:t>
          </a:r>
          <a:r>
            <a:rPr lang="tr-TR" sz="1800" kern="1200" dirty="0"/>
            <a:t> </a:t>
          </a:r>
          <a:r>
            <a:rPr lang="tr-TR" sz="1800" kern="1200" dirty="0" err="1"/>
            <a:t>are</a:t>
          </a:r>
          <a:r>
            <a:rPr lang="tr-TR" sz="1800" kern="1200" dirty="0"/>
            <a:t> </a:t>
          </a:r>
          <a:r>
            <a:rPr lang="tr-TR" sz="1800" kern="1200" dirty="0" err="1"/>
            <a:t>required</a:t>
          </a:r>
          <a:r>
            <a:rPr lang="tr-TR" sz="1800" kern="1200" dirty="0"/>
            <a:t> </a:t>
          </a:r>
          <a:r>
            <a:rPr lang="tr-TR" sz="1800" kern="1200" dirty="0" err="1"/>
            <a:t>to</a:t>
          </a:r>
          <a:r>
            <a:rPr lang="tr-TR" sz="1800" kern="1200" dirty="0"/>
            <a:t> </a:t>
          </a:r>
          <a:r>
            <a:rPr lang="tr-TR" sz="1800" kern="1200" dirty="0" err="1"/>
            <a:t>take</a:t>
          </a:r>
          <a:r>
            <a:rPr lang="tr-TR" sz="1800" kern="1200" dirty="0"/>
            <a:t> </a:t>
          </a:r>
          <a:r>
            <a:rPr lang="tr-TR" sz="1800" kern="1200" dirty="0" err="1"/>
            <a:t>the</a:t>
          </a:r>
          <a:r>
            <a:rPr lang="tr-TR" sz="1800" kern="1200" dirty="0"/>
            <a:t> </a:t>
          </a:r>
          <a:r>
            <a:rPr lang="tr-TR" sz="1800" kern="1200" dirty="0" err="1"/>
            <a:t>adapted</a:t>
          </a:r>
          <a:r>
            <a:rPr lang="tr-TR" sz="1800" kern="1200" dirty="0"/>
            <a:t> </a:t>
          </a:r>
          <a:r>
            <a:rPr lang="tr-TR" sz="1800" kern="1200" dirty="0" err="1"/>
            <a:t>course</a:t>
          </a:r>
          <a:r>
            <a:rPr lang="tr-TR" sz="1800" kern="1200" dirty="0"/>
            <a:t>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Adaptation </a:t>
          </a:r>
          <a:r>
            <a:rPr lang="tr-TR" sz="1800" kern="1200" dirty="0" err="1"/>
            <a:t>course</a:t>
          </a:r>
          <a:r>
            <a:rPr lang="tr-TR" sz="1800" kern="1200" dirty="0"/>
            <a:t> </a:t>
          </a:r>
          <a:r>
            <a:rPr lang="tr-TR" sz="1800" kern="1200" dirty="0" err="1"/>
            <a:t>list</a:t>
          </a:r>
          <a:r>
            <a:rPr lang="en-US" sz="1800" kern="1200" dirty="0"/>
            <a:t> link:</a:t>
          </a:r>
          <a:r>
            <a:rPr lang="tr-TR" sz="1800" kern="1200" dirty="0"/>
            <a:t> </a:t>
          </a:r>
          <a:r>
            <a:rPr lang="en-US" sz="1800" b="1" u="sng" kern="1200" dirty="0">
              <a:solidFill>
                <a:srgbClr val="00B0F0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https://www.khas.edu.tr/intibak-ders-listesi/</a:t>
          </a:r>
          <a:endParaRPr lang="en-US" sz="1800" kern="1200" dirty="0">
            <a:solidFill>
              <a:srgbClr val="00B0F0"/>
            </a:solidFill>
          </a:endParaRPr>
        </a:p>
      </dsp:txBody>
      <dsp:txXfrm>
        <a:off x="873488" y="3130467"/>
        <a:ext cx="7089064" cy="1184543"/>
      </dsp:txXfrm>
    </dsp:sp>
    <dsp:sp modelId="{3AA0B15A-8974-4256-8376-E9B24AFEEF9D}">
      <dsp:nvSpPr>
        <dsp:cNvPr id="0" name=""/>
        <dsp:cNvSpPr/>
      </dsp:nvSpPr>
      <dsp:spPr>
        <a:xfrm>
          <a:off x="7046649" y="1164030"/>
          <a:ext cx="900620" cy="90062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249288" y="1164030"/>
        <a:ext cx="495342" cy="677717"/>
      </dsp:txXfrm>
    </dsp:sp>
    <dsp:sp modelId="{7F7D0161-31CE-48BB-9442-9ED2F48D8DFA}">
      <dsp:nvSpPr>
        <dsp:cNvPr id="0" name=""/>
        <dsp:cNvSpPr/>
      </dsp:nvSpPr>
      <dsp:spPr>
        <a:xfrm>
          <a:off x="8187112" y="2372235"/>
          <a:ext cx="900620" cy="90062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89751" y="2372235"/>
        <a:ext cx="495342" cy="677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71E58-F524-40BF-968C-46E7512C5926}">
      <dsp:nvSpPr>
        <dsp:cNvPr id="0" name=""/>
        <dsp:cNvSpPr/>
      </dsp:nvSpPr>
      <dsp:spPr>
        <a:xfrm>
          <a:off x="0" y="25552"/>
          <a:ext cx="10363200" cy="5931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2600" b="1" kern="1200" dirty="0"/>
            <a:t>1) </a:t>
          </a:r>
          <a:r>
            <a:rPr lang="tr-TR" sz="2600" b="1" kern="1200" dirty="0" err="1"/>
            <a:t>Field</a:t>
          </a:r>
          <a:r>
            <a:rPr lang="tr-TR" sz="2600" b="1" kern="1200" dirty="0"/>
            <a:t> </a:t>
          </a:r>
          <a:r>
            <a:rPr lang="tr-TR" sz="2600" b="1" kern="1200" dirty="0" err="1"/>
            <a:t>Electives</a:t>
          </a:r>
          <a:endParaRPr lang="en-US" sz="2600" kern="1200" dirty="0"/>
        </a:p>
      </dsp:txBody>
      <dsp:txXfrm>
        <a:off x="28957" y="54509"/>
        <a:ext cx="10305286" cy="535276"/>
      </dsp:txXfrm>
    </dsp:sp>
    <dsp:sp modelId="{AEE93AF5-D739-41D5-A1A8-E0E48D30BB4F}">
      <dsp:nvSpPr>
        <dsp:cNvPr id="0" name=""/>
        <dsp:cNvSpPr/>
      </dsp:nvSpPr>
      <dsp:spPr>
        <a:xfrm>
          <a:off x="0" y="693622"/>
          <a:ext cx="10363200" cy="5931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2600" b="1" kern="1200" dirty="0"/>
            <a:t>2) </a:t>
          </a:r>
          <a:r>
            <a:rPr lang="tr-TR" sz="2600" b="1" kern="1200" dirty="0" err="1"/>
            <a:t>Free</a:t>
          </a:r>
          <a:r>
            <a:rPr lang="tr-TR" sz="2600" b="1" kern="1200" dirty="0"/>
            <a:t> </a:t>
          </a:r>
          <a:r>
            <a:rPr lang="tr-TR" sz="2600" b="1" kern="1200" dirty="0" err="1"/>
            <a:t>Electives</a:t>
          </a:r>
          <a:endParaRPr lang="en-US" sz="2600" kern="1200" dirty="0"/>
        </a:p>
      </dsp:txBody>
      <dsp:txXfrm>
        <a:off x="28957" y="722579"/>
        <a:ext cx="10305286" cy="535276"/>
      </dsp:txXfrm>
    </dsp:sp>
    <dsp:sp modelId="{4F07C633-2189-4980-A613-CEE4EB7173A7}">
      <dsp:nvSpPr>
        <dsp:cNvPr id="0" name=""/>
        <dsp:cNvSpPr/>
      </dsp:nvSpPr>
      <dsp:spPr>
        <a:xfrm>
          <a:off x="0" y="1286812"/>
          <a:ext cx="1036320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i="0" kern="1200" dirty="0"/>
            <a:t>A </a:t>
          </a:r>
          <a:r>
            <a:rPr lang="en-US" sz="2000" b="1" i="0" kern="1200" dirty="0">
              <a:solidFill>
                <a:srgbClr val="FF0000"/>
              </a:solidFill>
            </a:rPr>
            <a:t>+4 ECTS </a:t>
          </a:r>
          <a:r>
            <a:rPr lang="en-US" sz="2000" b="1" i="0" kern="1200" dirty="0"/>
            <a:t>credit limit is applied to all elective course pools.</a:t>
          </a:r>
          <a:r>
            <a:rPr lang="tr-TR" sz="2000" b="1" i="0" kern="1200" dirty="0"/>
            <a:t> </a:t>
          </a:r>
          <a:endParaRPr lang="en-US" sz="20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i="0" kern="1200" dirty="0"/>
            <a:t>In the elective course pool, if a student has a failed course </a:t>
          </a:r>
          <a:r>
            <a:rPr lang="en-US" sz="2000" b="1" i="0" kern="1200" dirty="0">
              <a:solidFill>
                <a:srgbClr val="FF0000"/>
              </a:solidFill>
            </a:rPr>
            <a:t>(FF/K)</a:t>
          </a:r>
          <a:r>
            <a:rPr lang="en-US" sz="2000" b="1" i="0" kern="1200" dirty="0"/>
            <a:t>, they must perform a </a:t>
          </a:r>
          <a:r>
            <a:rPr lang="en-US" sz="2000" b="1" i="0" kern="1200" dirty="0">
              <a:solidFill>
                <a:srgbClr val="FF0000"/>
              </a:solidFill>
            </a:rPr>
            <a:t>"</a:t>
          </a:r>
          <a:r>
            <a:rPr lang="en-US" sz="2000" b="1" i="0" kern="1200" noProof="0" dirty="0">
              <a:solidFill>
                <a:srgbClr val="FF0000"/>
              </a:solidFill>
            </a:rPr>
            <a:t>substitution</a:t>
          </a:r>
          <a:r>
            <a:rPr lang="en-US" sz="2000" b="1" i="0" kern="1200" dirty="0">
              <a:solidFill>
                <a:srgbClr val="FF0000"/>
              </a:solidFill>
            </a:rPr>
            <a:t>" </a:t>
          </a:r>
          <a:r>
            <a:rPr lang="en-US" sz="2000" b="1" i="0" kern="1200" dirty="0"/>
            <a:t>process to complete their elective course pool credits.</a:t>
          </a:r>
          <a:r>
            <a:rPr lang="tr-TR" sz="2000" b="1" i="0" kern="1200" dirty="0"/>
            <a:t> </a:t>
          </a:r>
          <a:endParaRPr lang="en-US" sz="20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i="0" kern="1200" dirty="0"/>
            <a:t>As of the 2024-2025 academic year, the </a:t>
          </a:r>
          <a:r>
            <a:rPr lang="en-US" sz="2000" b="1" i="0" kern="1200" dirty="0">
              <a:solidFill>
                <a:srgbClr val="FF0000"/>
              </a:solidFill>
            </a:rPr>
            <a:t>"Core Elective" </a:t>
          </a:r>
          <a:r>
            <a:rPr lang="en-US" sz="2000" b="1" i="0" kern="1200" dirty="0"/>
            <a:t>and </a:t>
          </a:r>
          <a:r>
            <a:rPr lang="en-US" sz="2000" b="1" i="0" kern="1200" dirty="0">
              <a:solidFill>
                <a:srgbClr val="FF0000"/>
              </a:solidFill>
            </a:rPr>
            <a:t>"Free Elective</a:t>
          </a:r>
          <a:r>
            <a:rPr lang="en-US" sz="2000" b="1" i="0" kern="1200" dirty="0"/>
            <a:t>" course pools have been merged. With this change, students are provided with an </a:t>
          </a:r>
          <a:r>
            <a:rPr lang="en-US" sz="2000" b="1" i="0" kern="1200" dirty="0">
              <a:solidFill>
                <a:srgbClr val="FF0000"/>
              </a:solidFill>
            </a:rPr>
            <a:t>interface</a:t>
          </a:r>
          <a:r>
            <a:rPr lang="en-US" sz="2000" b="1" i="0" kern="1200" dirty="0"/>
            <a:t> to choose which type of elective course they wish to take.</a:t>
          </a:r>
          <a:endParaRPr lang="en-US" sz="2000" i="0" kern="1200" dirty="0"/>
        </a:p>
      </dsp:txBody>
      <dsp:txXfrm>
        <a:off x="0" y="1286812"/>
        <a:ext cx="10363200" cy="258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D9BB-9A97-43FC-8216-947C02E3E452}">
      <dsp:nvSpPr>
        <dsp:cNvPr id="0" name=""/>
        <dsp:cNvSpPr/>
      </dsp:nvSpPr>
      <dsp:spPr>
        <a:xfrm>
          <a:off x="5126293" y="1440727"/>
          <a:ext cx="4025385" cy="63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68"/>
              </a:lnTo>
              <a:lnTo>
                <a:pt x="4025385" y="435168"/>
              </a:lnTo>
              <a:lnTo>
                <a:pt x="4025385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6216D-95B6-4272-AA36-45C0C5EDDACC}">
      <dsp:nvSpPr>
        <dsp:cNvPr id="0" name=""/>
        <dsp:cNvSpPr/>
      </dsp:nvSpPr>
      <dsp:spPr>
        <a:xfrm>
          <a:off x="5126293" y="1440727"/>
          <a:ext cx="1341795" cy="63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68"/>
              </a:lnTo>
              <a:lnTo>
                <a:pt x="1341795" y="435168"/>
              </a:lnTo>
              <a:lnTo>
                <a:pt x="1341795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5CE6C-343A-4624-AE7C-734C7AAEFDFB}">
      <dsp:nvSpPr>
        <dsp:cNvPr id="0" name=""/>
        <dsp:cNvSpPr/>
      </dsp:nvSpPr>
      <dsp:spPr>
        <a:xfrm>
          <a:off x="3784498" y="1440727"/>
          <a:ext cx="1341795" cy="638572"/>
        </a:xfrm>
        <a:custGeom>
          <a:avLst/>
          <a:gdLst/>
          <a:ahLst/>
          <a:cxnLst/>
          <a:rect l="0" t="0" r="0" b="0"/>
          <a:pathLst>
            <a:path>
              <a:moveTo>
                <a:pt x="1341795" y="0"/>
              </a:moveTo>
              <a:lnTo>
                <a:pt x="1341795" y="435168"/>
              </a:lnTo>
              <a:lnTo>
                <a:pt x="0" y="435168"/>
              </a:lnTo>
              <a:lnTo>
                <a:pt x="0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D99A6-4ADA-469A-8085-981FC3E16E09}">
      <dsp:nvSpPr>
        <dsp:cNvPr id="0" name=""/>
        <dsp:cNvSpPr/>
      </dsp:nvSpPr>
      <dsp:spPr>
        <a:xfrm>
          <a:off x="1100907" y="1440727"/>
          <a:ext cx="4025385" cy="638572"/>
        </a:xfrm>
        <a:custGeom>
          <a:avLst/>
          <a:gdLst/>
          <a:ahLst/>
          <a:cxnLst/>
          <a:rect l="0" t="0" r="0" b="0"/>
          <a:pathLst>
            <a:path>
              <a:moveTo>
                <a:pt x="4025385" y="0"/>
              </a:moveTo>
              <a:lnTo>
                <a:pt x="4025385" y="435168"/>
              </a:lnTo>
              <a:lnTo>
                <a:pt x="0" y="435168"/>
              </a:lnTo>
              <a:lnTo>
                <a:pt x="0" y="63857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D51CA-49DA-4727-9B1B-753361A5B017}">
      <dsp:nvSpPr>
        <dsp:cNvPr id="0" name=""/>
        <dsp:cNvSpPr/>
      </dsp:nvSpPr>
      <dsp:spPr>
        <a:xfrm>
          <a:off x="3486153" y="46480"/>
          <a:ext cx="3280279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C9F5-3CF7-4CE1-89E7-DD9BC0B8F12A}">
      <dsp:nvSpPr>
        <dsp:cNvPr id="0" name=""/>
        <dsp:cNvSpPr/>
      </dsp:nvSpPr>
      <dsp:spPr>
        <a:xfrm>
          <a:off x="3730116" y="278244"/>
          <a:ext cx="3280279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/>
            <a:t>Students can complete the following operations regarding the course registration on SPARKS</a:t>
          </a:r>
          <a:r>
            <a:rPr lang="tr-TR" sz="2200" b="1" kern="1200" dirty="0"/>
            <a:t>.</a:t>
          </a:r>
          <a:endParaRPr lang="en-US" sz="2200" kern="1200" dirty="0"/>
        </a:p>
      </dsp:txBody>
      <dsp:txXfrm>
        <a:off x="3770952" y="319080"/>
        <a:ext cx="3198607" cy="1312575"/>
      </dsp:txXfrm>
    </dsp:sp>
    <dsp:sp modelId="{8B2D1D02-22CB-4DF4-9DE1-DC9EFF5CA2D9}">
      <dsp:nvSpPr>
        <dsp:cNvPr id="0" name=""/>
        <dsp:cNvSpPr/>
      </dsp:nvSpPr>
      <dsp:spPr>
        <a:xfrm>
          <a:off x="3075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26A77-D6E9-4ED5-8E65-5DEB10ADEA55}">
      <dsp:nvSpPr>
        <dsp:cNvPr id="0" name=""/>
        <dsp:cNvSpPr/>
      </dsp:nvSpPr>
      <dsp:spPr>
        <a:xfrm>
          <a:off x="247037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Re-</a:t>
          </a:r>
          <a:r>
            <a:rPr lang="tr-TR" sz="2200" b="1" kern="1200" dirty="0" err="1"/>
            <a:t>registration</a:t>
          </a:r>
          <a:endParaRPr lang="en-US" sz="2200" kern="1200" dirty="0"/>
        </a:p>
      </dsp:txBody>
      <dsp:txXfrm>
        <a:off x="287873" y="2351900"/>
        <a:ext cx="2113993" cy="1312575"/>
      </dsp:txXfrm>
    </dsp:sp>
    <dsp:sp modelId="{8667D1BD-BAE0-42B4-B031-8884CF21DD21}">
      <dsp:nvSpPr>
        <dsp:cNvPr id="0" name=""/>
        <dsp:cNvSpPr/>
      </dsp:nvSpPr>
      <dsp:spPr>
        <a:xfrm>
          <a:off x="2686665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A681E-EFD7-4221-8C5F-98BE3F7F67BD}">
      <dsp:nvSpPr>
        <dsp:cNvPr id="0" name=""/>
        <dsp:cNvSpPr/>
      </dsp:nvSpPr>
      <dsp:spPr>
        <a:xfrm>
          <a:off x="2930628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Course </a:t>
          </a:r>
          <a:r>
            <a:rPr lang="tr-TR" sz="2200" b="1" kern="1200" dirty="0" err="1"/>
            <a:t>Registration</a:t>
          </a:r>
          <a:endParaRPr lang="en-US" sz="2200" kern="1200" dirty="0"/>
        </a:p>
      </dsp:txBody>
      <dsp:txXfrm>
        <a:off x="2971464" y="2351900"/>
        <a:ext cx="2113993" cy="1312575"/>
      </dsp:txXfrm>
    </dsp:sp>
    <dsp:sp modelId="{EA465B38-9D14-49E1-8ABE-24BCC4E23924}">
      <dsp:nvSpPr>
        <dsp:cNvPr id="0" name=""/>
        <dsp:cNvSpPr/>
      </dsp:nvSpPr>
      <dsp:spPr>
        <a:xfrm>
          <a:off x="5370256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C3250-3A0D-427A-B326-8A45FAC0E126}">
      <dsp:nvSpPr>
        <dsp:cNvPr id="0" name=""/>
        <dsp:cNvSpPr/>
      </dsp:nvSpPr>
      <dsp:spPr>
        <a:xfrm>
          <a:off x="5614219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/>
            <a:t>Prebooked</a:t>
          </a:r>
          <a:r>
            <a:rPr lang="tr-TR" sz="2200" b="1" kern="1200" dirty="0"/>
            <a:t> / </a:t>
          </a:r>
          <a:r>
            <a:rPr lang="tr-TR" sz="2200" b="1" kern="1200" dirty="0" err="1"/>
            <a:t>Booked</a:t>
          </a:r>
          <a:r>
            <a:rPr lang="tr-TR" sz="2200" b="1" kern="1200" dirty="0"/>
            <a:t> Courses</a:t>
          </a:r>
          <a:endParaRPr lang="en-US" sz="2200" kern="1200" dirty="0"/>
        </a:p>
      </dsp:txBody>
      <dsp:txXfrm>
        <a:off x="5655055" y="2351900"/>
        <a:ext cx="2113993" cy="1312575"/>
      </dsp:txXfrm>
    </dsp:sp>
    <dsp:sp modelId="{8DDCFE9C-1409-499C-BA13-A32B69A4103E}">
      <dsp:nvSpPr>
        <dsp:cNvPr id="0" name=""/>
        <dsp:cNvSpPr/>
      </dsp:nvSpPr>
      <dsp:spPr>
        <a:xfrm>
          <a:off x="8053847" y="2079299"/>
          <a:ext cx="2195665" cy="13942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59DDA-4FFD-4BCF-9EC4-95DF87A03B37}">
      <dsp:nvSpPr>
        <dsp:cNvPr id="0" name=""/>
        <dsp:cNvSpPr/>
      </dsp:nvSpPr>
      <dsp:spPr>
        <a:xfrm>
          <a:off x="8297809" y="2311064"/>
          <a:ext cx="2195665" cy="13942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Course </a:t>
          </a:r>
          <a:r>
            <a:rPr lang="tr-TR" sz="2200" b="1" kern="1200" dirty="0" err="1"/>
            <a:t>Withdrawal</a:t>
          </a:r>
          <a:endParaRPr lang="en-US" sz="2200" kern="1200" dirty="0"/>
        </a:p>
      </dsp:txBody>
      <dsp:txXfrm>
        <a:off x="8338645" y="2351900"/>
        <a:ext cx="2113993" cy="1312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5AE8-C7E1-4000-8C8C-BB2583B987AD}">
      <dsp:nvSpPr>
        <dsp:cNvPr id="0" name=""/>
        <dsp:cNvSpPr/>
      </dsp:nvSpPr>
      <dsp:spPr>
        <a:xfrm>
          <a:off x="5151151" y="1529406"/>
          <a:ext cx="4273448" cy="508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89"/>
              </a:lnTo>
              <a:lnTo>
                <a:pt x="4273448" y="346489"/>
              </a:lnTo>
              <a:lnTo>
                <a:pt x="4273448" y="50844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DD9BB-9A97-43FC-8216-947C02E3E452}">
      <dsp:nvSpPr>
        <dsp:cNvPr id="0" name=""/>
        <dsp:cNvSpPr/>
      </dsp:nvSpPr>
      <dsp:spPr>
        <a:xfrm>
          <a:off x="5151151" y="1529406"/>
          <a:ext cx="2136724" cy="508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89"/>
              </a:lnTo>
              <a:lnTo>
                <a:pt x="2136724" y="346489"/>
              </a:lnTo>
              <a:lnTo>
                <a:pt x="2136724" y="50844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6216D-95B6-4272-AA36-45C0C5EDDACC}">
      <dsp:nvSpPr>
        <dsp:cNvPr id="0" name=""/>
        <dsp:cNvSpPr/>
      </dsp:nvSpPr>
      <dsp:spPr>
        <a:xfrm>
          <a:off x="5105431" y="1529406"/>
          <a:ext cx="91440" cy="508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4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5CE6C-343A-4624-AE7C-734C7AAEFDFB}">
      <dsp:nvSpPr>
        <dsp:cNvPr id="0" name=""/>
        <dsp:cNvSpPr/>
      </dsp:nvSpPr>
      <dsp:spPr>
        <a:xfrm>
          <a:off x="3014426" y="1529406"/>
          <a:ext cx="2136724" cy="508443"/>
        </a:xfrm>
        <a:custGeom>
          <a:avLst/>
          <a:gdLst/>
          <a:ahLst/>
          <a:cxnLst/>
          <a:rect l="0" t="0" r="0" b="0"/>
          <a:pathLst>
            <a:path>
              <a:moveTo>
                <a:pt x="2136724" y="0"/>
              </a:moveTo>
              <a:lnTo>
                <a:pt x="2136724" y="346489"/>
              </a:lnTo>
              <a:lnTo>
                <a:pt x="0" y="346489"/>
              </a:lnTo>
              <a:lnTo>
                <a:pt x="0" y="50844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D99A6-4ADA-469A-8085-981FC3E16E09}">
      <dsp:nvSpPr>
        <dsp:cNvPr id="0" name=""/>
        <dsp:cNvSpPr/>
      </dsp:nvSpPr>
      <dsp:spPr>
        <a:xfrm>
          <a:off x="877702" y="1529406"/>
          <a:ext cx="4273448" cy="508443"/>
        </a:xfrm>
        <a:custGeom>
          <a:avLst/>
          <a:gdLst/>
          <a:ahLst/>
          <a:cxnLst/>
          <a:rect l="0" t="0" r="0" b="0"/>
          <a:pathLst>
            <a:path>
              <a:moveTo>
                <a:pt x="4273448" y="0"/>
              </a:moveTo>
              <a:lnTo>
                <a:pt x="4273448" y="346489"/>
              </a:lnTo>
              <a:lnTo>
                <a:pt x="0" y="346489"/>
              </a:lnTo>
              <a:lnTo>
                <a:pt x="0" y="508443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D51CA-49DA-4727-9B1B-753361A5B017}">
      <dsp:nvSpPr>
        <dsp:cNvPr id="0" name=""/>
        <dsp:cNvSpPr/>
      </dsp:nvSpPr>
      <dsp:spPr>
        <a:xfrm>
          <a:off x="3845241" y="419281"/>
          <a:ext cx="2611819" cy="1110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CC9F5-3CF7-4CE1-89E7-DD9BC0B8F12A}">
      <dsp:nvSpPr>
        <dsp:cNvPr id="0" name=""/>
        <dsp:cNvSpPr/>
      </dsp:nvSpPr>
      <dsp:spPr>
        <a:xfrm>
          <a:off x="4039489" y="603816"/>
          <a:ext cx="2611819" cy="11101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/>
            <a:t>Frequently Used Student Apps</a:t>
          </a:r>
          <a:endParaRPr lang="en-US" sz="2200" kern="1200" noProof="0" dirty="0"/>
        </a:p>
      </dsp:txBody>
      <dsp:txXfrm>
        <a:off x="4072003" y="636330"/>
        <a:ext cx="2546791" cy="1045097"/>
      </dsp:txXfrm>
    </dsp:sp>
    <dsp:sp modelId="{8B2D1D02-22CB-4DF4-9DE1-DC9EFF5CA2D9}">
      <dsp:nvSpPr>
        <dsp:cNvPr id="0" name=""/>
        <dsp:cNvSpPr/>
      </dsp:nvSpPr>
      <dsp:spPr>
        <a:xfrm>
          <a:off x="3587" y="2037850"/>
          <a:ext cx="1748229" cy="1110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26A77-D6E9-4ED5-8E65-5DEB10ADEA55}">
      <dsp:nvSpPr>
        <dsp:cNvPr id="0" name=""/>
        <dsp:cNvSpPr/>
      </dsp:nvSpPr>
      <dsp:spPr>
        <a:xfrm>
          <a:off x="197835" y="2222385"/>
          <a:ext cx="1748229" cy="11101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/>
            <a:t>Grading</a:t>
          </a:r>
          <a:r>
            <a:rPr lang="tr-TR" sz="2200" b="1" kern="1200" dirty="0"/>
            <a:t> </a:t>
          </a:r>
          <a:r>
            <a:rPr lang="tr-TR" sz="2200" b="1" kern="1200" dirty="0" err="1"/>
            <a:t>and</a:t>
          </a:r>
          <a:r>
            <a:rPr lang="tr-TR" sz="2200" b="1" kern="1200" dirty="0"/>
            <a:t> </a:t>
          </a:r>
          <a:r>
            <a:rPr lang="tr-TR" sz="2200" b="1" kern="1200" dirty="0" err="1"/>
            <a:t>Personal</a:t>
          </a:r>
          <a:r>
            <a:rPr lang="tr-TR" sz="2200" b="1" kern="1200" dirty="0"/>
            <a:t> Information</a:t>
          </a:r>
          <a:endParaRPr lang="en-US" sz="2200" kern="1200" dirty="0"/>
        </a:p>
      </dsp:txBody>
      <dsp:txXfrm>
        <a:off x="230349" y="2254899"/>
        <a:ext cx="1683201" cy="1045097"/>
      </dsp:txXfrm>
    </dsp:sp>
    <dsp:sp modelId="{8667D1BD-BAE0-42B4-B031-8884CF21DD21}">
      <dsp:nvSpPr>
        <dsp:cNvPr id="0" name=""/>
        <dsp:cNvSpPr/>
      </dsp:nvSpPr>
      <dsp:spPr>
        <a:xfrm>
          <a:off x="2140312" y="2037850"/>
          <a:ext cx="1748229" cy="1110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A681E-EFD7-4221-8C5F-98BE3F7F67BD}">
      <dsp:nvSpPr>
        <dsp:cNvPr id="0" name=""/>
        <dsp:cNvSpPr/>
      </dsp:nvSpPr>
      <dsp:spPr>
        <a:xfrm>
          <a:off x="2334559" y="2222385"/>
          <a:ext cx="1748229" cy="11101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Course Schedule</a:t>
          </a:r>
          <a:endParaRPr lang="en-US" sz="2200" kern="1200" dirty="0"/>
        </a:p>
      </dsp:txBody>
      <dsp:txXfrm>
        <a:off x="2367073" y="2254899"/>
        <a:ext cx="1683201" cy="1045097"/>
      </dsp:txXfrm>
    </dsp:sp>
    <dsp:sp modelId="{EA465B38-9D14-49E1-8ABE-24BCC4E23924}">
      <dsp:nvSpPr>
        <dsp:cNvPr id="0" name=""/>
        <dsp:cNvSpPr/>
      </dsp:nvSpPr>
      <dsp:spPr>
        <a:xfrm>
          <a:off x="4277036" y="2037850"/>
          <a:ext cx="1748229" cy="1110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C3250-3A0D-427A-B326-8A45FAC0E126}">
      <dsp:nvSpPr>
        <dsp:cNvPr id="0" name=""/>
        <dsp:cNvSpPr/>
      </dsp:nvSpPr>
      <dsp:spPr>
        <a:xfrm>
          <a:off x="4471284" y="2222385"/>
          <a:ext cx="1748229" cy="11101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/>
            <a:t>Offered</a:t>
          </a:r>
          <a:r>
            <a:rPr lang="tr-TR" sz="2200" b="1" kern="1200" dirty="0"/>
            <a:t> Courses</a:t>
          </a:r>
          <a:endParaRPr lang="en-US" sz="2200" kern="1200" dirty="0"/>
        </a:p>
      </dsp:txBody>
      <dsp:txXfrm>
        <a:off x="4503798" y="2254899"/>
        <a:ext cx="1683201" cy="1045097"/>
      </dsp:txXfrm>
    </dsp:sp>
    <dsp:sp modelId="{8DDCFE9C-1409-499C-BA13-A32B69A4103E}">
      <dsp:nvSpPr>
        <dsp:cNvPr id="0" name=""/>
        <dsp:cNvSpPr/>
      </dsp:nvSpPr>
      <dsp:spPr>
        <a:xfrm>
          <a:off x="6413761" y="2037850"/>
          <a:ext cx="1748229" cy="1110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59DDA-4FFD-4BCF-9EC4-95DF87A03B37}">
      <dsp:nvSpPr>
        <dsp:cNvPr id="0" name=""/>
        <dsp:cNvSpPr/>
      </dsp:nvSpPr>
      <dsp:spPr>
        <a:xfrm>
          <a:off x="6608008" y="2222385"/>
          <a:ext cx="1748229" cy="11101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/>
            <a:t>Document</a:t>
          </a:r>
          <a:r>
            <a:rPr lang="tr-TR" sz="2200" b="1" kern="1200" dirty="0"/>
            <a:t> </a:t>
          </a:r>
          <a:r>
            <a:rPr lang="tr-TR" sz="2200" b="1" kern="1200" dirty="0" err="1"/>
            <a:t>Request</a:t>
          </a:r>
          <a:endParaRPr lang="en-US" sz="2200" kern="1200" dirty="0"/>
        </a:p>
      </dsp:txBody>
      <dsp:txXfrm>
        <a:off x="6640522" y="2254899"/>
        <a:ext cx="1683201" cy="1045097"/>
      </dsp:txXfrm>
    </dsp:sp>
    <dsp:sp modelId="{AAF87DD7-2893-4C74-810E-63875F61FAFF}">
      <dsp:nvSpPr>
        <dsp:cNvPr id="0" name=""/>
        <dsp:cNvSpPr/>
      </dsp:nvSpPr>
      <dsp:spPr>
        <a:xfrm>
          <a:off x="8550485" y="2037850"/>
          <a:ext cx="1748229" cy="11101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59CB2-BC6B-4A88-9878-FCE06921A142}">
      <dsp:nvSpPr>
        <dsp:cNvPr id="0" name=""/>
        <dsp:cNvSpPr/>
      </dsp:nvSpPr>
      <dsp:spPr>
        <a:xfrm>
          <a:off x="8744733" y="2222385"/>
          <a:ext cx="1748229" cy="11101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/>
            <a:t>Graduation</a:t>
          </a:r>
          <a:r>
            <a:rPr lang="tr-TR" sz="2200" b="1" kern="1200" dirty="0"/>
            <a:t> </a:t>
          </a:r>
          <a:r>
            <a:rPr lang="tr-TR" sz="2200" b="1" kern="1200" dirty="0" err="1"/>
            <a:t>Simulation</a:t>
          </a:r>
          <a:endParaRPr lang="en-US" sz="2200" kern="1200" dirty="0"/>
        </a:p>
      </dsp:txBody>
      <dsp:txXfrm>
        <a:off x="8777247" y="2254899"/>
        <a:ext cx="1683201" cy="1045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3C7BC-E278-49BD-9F1D-99EE06592A47}">
      <dsp:nvSpPr>
        <dsp:cNvPr id="0" name=""/>
        <dsp:cNvSpPr/>
      </dsp:nvSpPr>
      <dsp:spPr>
        <a:xfrm>
          <a:off x="0" y="715147"/>
          <a:ext cx="8887452" cy="13202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D5C19-47EB-4332-ACA5-86038059BD30}">
      <dsp:nvSpPr>
        <dsp:cNvPr id="0" name=""/>
        <dsp:cNvSpPr/>
      </dsp:nvSpPr>
      <dsp:spPr>
        <a:xfrm>
          <a:off x="399382" y="1012208"/>
          <a:ext cx="726149" cy="726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14D73-3AC8-4FDA-82C2-C3181F44F0D1}">
      <dsp:nvSpPr>
        <dsp:cNvPr id="0" name=""/>
        <dsp:cNvSpPr/>
      </dsp:nvSpPr>
      <dsp:spPr>
        <a:xfrm>
          <a:off x="1524913" y="715147"/>
          <a:ext cx="7362538" cy="1320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29" tIns="139729" rIns="139729" bIns="13972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u="sng" kern="1200" dirty="0" err="1"/>
            <a:t>Students</a:t>
          </a:r>
          <a:r>
            <a:rPr lang="tr-TR" sz="2200" b="1" u="sng" kern="1200" dirty="0"/>
            <a:t> </a:t>
          </a:r>
          <a:r>
            <a:rPr lang="tr-TR" sz="2200" b="1" u="sng" kern="1200" dirty="0" err="1"/>
            <a:t>who</a:t>
          </a:r>
          <a:r>
            <a:rPr lang="tr-TR" sz="2200" b="1" u="sng" kern="1200" dirty="0"/>
            <a:t> </a:t>
          </a:r>
          <a:r>
            <a:rPr lang="tr-TR" sz="2200" b="1" u="sng" kern="1200" dirty="0" err="1"/>
            <a:t>are</a:t>
          </a:r>
          <a:r>
            <a:rPr lang="tr-TR" sz="2200" b="1" u="sng" kern="1200" dirty="0"/>
            <a:t> in </a:t>
          </a:r>
          <a:r>
            <a:rPr lang="tr-TR" sz="2200" b="1" u="sng" kern="1200" dirty="0" err="1"/>
            <a:t>their</a:t>
          </a:r>
          <a:r>
            <a:rPr lang="tr-TR" sz="2200" b="1" u="sng" kern="1200" dirty="0"/>
            <a:t> normal </a:t>
          </a:r>
          <a:r>
            <a:rPr lang="tr-TR" sz="2200" b="1" u="sng" kern="1200" dirty="0" err="1"/>
            <a:t>study</a:t>
          </a:r>
          <a:r>
            <a:rPr lang="tr-TR" sz="2200" b="1" u="sng" kern="1200" dirty="0"/>
            <a:t> </a:t>
          </a:r>
          <a:r>
            <a:rPr lang="tr-TR" sz="2200" b="1" u="sng" kern="1200" dirty="0" err="1"/>
            <a:t>period</a:t>
          </a:r>
          <a:r>
            <a:rPr lang="tr-TR" sz="2200" b="1" u="sng" kern="1200" dirty="0"/>
            <a:t>; </a:t>
          </a:r>
          <a:endParaRPr lang="tr-TR" sz="2200" b="1" kern="1200" dirty="0"/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/>
            <a:t>They can do course registration after they complete their registration process by fulfilling their financial obligations,</a:t>
          </a:r>
          <a:endParaRPr lang="en-US" sz="2200" kern="1200" noProof="0" dirty="0"/>
        </a:p>
      </dsp:txBody>
      <dsp:txXfrm>
        <a:off x="1524913" y="715147"/>
        <a:ext cx="7362538" cy="1320271"/>
      </dsp:txXfrm>
    </dsp:sp>
    <dsp:sp modelId="{839D61BE-D099-4865-B564-C08168E8B407}">
      <dsp:nvSpPr>
        <dsp:cNvPr id="0" name=""/>
        <dsp:cNvSpPr/>
      </dsp:nvSpPr>
      <dsp:spPr>
        <a:xfrm>
          <a:off x="0" y="2365486"/>
          <a:ext cx="8887452" cy="13202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71B70-9F64-45F8-8570-D03E5F533C53}">
      <dsp:nvSpPr>
        <dsp:cNvPr id="0" name=""/>
        <dsp:cNvSpPr/>
      </dsp:nvSpPr>
      <dsp:spPr>
        <a:xfrm>
          <a:off x="399382" y="2662547"/>
          <a:ext cx="726149" cy="7261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6745B-B8B4-4C69-A071-E8CA840AF99F}">
      <dsp:nvSpPr>
        <dsp:cNvPr id="0" name=""/>
        <dsp:cNvSpPr/>
      </dsp:nvSpPr>
      <dsp:spPr>
        <a:xfrm>
          <a:off x="1524913" y="2365486"/>
          <a:ext cx="7362538" cy="1320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29" tIns="139729" rIns="139729" bIns="13972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u="sng" kern="1200" dirty="0" err="1"/>
            <a:t>Students</a:t>
          </a:r>
          <a:r>
            <a:rPr lang="tr-TR" sz="2200" b="1" u="sng" kern="1200" dirty="0"/>
            <a:t> </a:t>
          </a:r>
          <a:r>
            <a:rPr lang="tr-TR" sz="2200" b="1" u="sng" kern="1200" dirty="0" err="1"/>
            <a:t>who</a:t>
          </a:r>
          <a:r>
            <a:rPr lang="tr-TR" sz="2200" b="1" u="sng" kern="1200" dirty="0"/>
            <a:t> </a:t>
          </a:r>
          <a:r>
            <a:rPr lang="tr-TR" sz="2200" b="1" u="sng" kern="1200" dirty="0" err="1"/>
            <a:t>are</a:t>
          </a:r>
          <a:r>
            <a:rPr lang="tr-TR" sz="2200" b="1" u="sng" kern="1200" dirty="0"/>
            <a:t> </a:t>
          </a:r>
          <a:r>
            <a:rPr lang="tr-TR" sz="2200" b="1" u="sng" kern="1200" dirty="0" err="1"/>
            <a:t>out</a:t>
          </a:r>
          <a:r>
            <a:rPr lang="tr-TR" sz="2200" b="1" u="sng" kern="1200" dirty="0"/>
            <a:t> of </a:t>
          </a:r>
          <a:r>
            <a:rPr lang="tr-TR" sz="2200" b="1" u="sng" kern="1200" dirty="0" err="1"/>
            <a:t>their</a:t>
          </a:r>
          <a:r>
            <a:rPr lang="tr-TR" sz="2200" b="1" u="sng" kern="1200" dirty="0"/>
            <a:t> normal </a:t>
          </a:r>
          <a:r>
            <a:rPr lang="tr-TR" sz="2200" b="1" u="sng" kern="1200" dirty="0" err="1"/>
            <a:t>study</a:t>
          </a:r>
          <a:r>
            <a:rPr lang="tr-TR" sz="2200" b="1" u="sng" kern="1200" dirty="0"/>
            <a:t> </a:t>
          </a:r>
          <a:r>
            <a:rPr lang="tr-TR" sz="2200" b="1" u="sng" kern="1200" dirty="0" err="1"/>
            <a:t>period</a:t>
          </a:r>
          <a:r>
            <a:rPr lang="tr-TR" sz="2200" b="1" u="sng" kern="1200" dirty="0"/>
            <a:t>; 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/>
            <a:t>They select their courses first. Then, charging for selected courses is done by Student Financials.</a:t>
          </a:r>
          <a:endParaRPr lang="en-US" sz="2200" kern="1200" noProof="0" dirty="0"/>
        </a:p>
      </dsp:txBody>
      <dsp:txXfrm>
        <a:off x="1524913" y="2365486"/>
        <a:ext cx="7362538" cy="13202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F360B-B564-491D-B6A6-0AF5EE8A4FE8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5ACEE-40A1-41F7-871A-B801185686D6}">
      <dsp:nvSpPr>
        <dsp:cNvPr id="0" name=""/>
        <dsp:cNvSpPr/>
      </dsp:nvSpPr>
      <dsp:spPr>
        <a:xfrm>
          <a:off x="0" y="0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The current </a:t>
          </a:r>
          <a:r>
            <a:rPr lang="en-US" sz="4200" b="1" kern="1200" dirty="0">
              <a:solidFill>
                <a:srgbClr val="FF0000"/>
              </a:solidFill>
            </a:rPr>
            <a:t>course codes </a:t>
          </a:r>
          <a:r>
            <a:rPr lang="en-US" sz="4200" b="1" kern="1200" dirty="0"/>
            <a:t>that students need to take are displayed.</a:t>
          </a:r>
          <a:endParaRPr lang="en-US" sz="4200" kern="1200" dirty="0"/>
        </a:p>
      </dsp:txBody>
      <dsp:txXfrm>
        <a:off x="0" y="0"/>
        <a:ext cx="10363200" cy="1514533"/>
      </dsp:txXfrm>
    </dsp:sp>
    <dsp:sp modelId="{1CF74FFA-47B8-4CE3-A996-8D343D7670A5}">
      <dsp:nvSpPr>
        <dsp:cNvPr id="0" name=""/>
        <dsp:cNvSpPr/>
      </dsp:nvSpPr>
      <dsp:spPr>
        <a:xfrm>
          <a:off x="0" y="1514533"/>
          <a:ext cx="103632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84547-8C12-4BBC-AEDE-3CB51FB9B7C4}">
      <dsp:nvSpPr>
        <dsp:cNvPr id="0" name=""/>
        <dsp:cNvSpPr/>
      </dsp:nvSpPr>
      <dsp:spPr>
        <a:xfrm>
          <a:off x="0" y="1514533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rgbClr val="FF0000"/>
              </a:solidFill>
            </a:rPr>
            <a:t>The elective course pool credits </a:t>
          </a:r>
          <a:r>
            <a:rPr lang="en-US" sz="4200" b="1" kern="1200" dirty="0"/>
            <a:t>that students need to complete are displayed correctly.</a:t>
          </a:r>
          <a:endParaRPr lang="en-US" sz="4200" kern="1200" dirty="0"/>
        </a:p>
      </dsp:txBody>
      <dsp:txXfrm>
        <a:off x="0" y="1514533"/>
        <a:ext cx="10363200" cy="15145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02A96-7B1D-4378-ACEA-6D2507C3549B}">
      <dsp:nvSpPr>
        <dsp:cNvPr id="0" name=""/>
        <dsp:cNvSpPr/>
      </dsp:nvSpPr>
      <dsp:spPr>
        <a:xfrm>
          <a:off x="2889088" y="902452"/>
          <a:ext cx="632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2542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8781" y="944857"/>
        <a:ext cx="33157" cy="6631"/>
      </dsp:txXfrm>
    </dsp:sp>
    <dsp:sp modelId="{36E3D6C6-EC22-4D54-B637-8D4FF1C3A95E}">
      <dsp:nvSpPr>
        <dsp:cNvPr id="0" name=""/>
        <dsp:cNvSpPr/>
      </dsp:nvSpPr>
      <dsp:spPr>
        <a:xfrm>
          <a:off x="7659" y="83204"/>
          <a:ext cx="2883228" cy="17299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81" tIns="148299" rIns="141281" bIns="14829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</a:t>
          </a:r>
          <a:r>
            <a:rPr lang="en-US" sz="1900" kern="1200" dirty="0">
              <a:solidFill>
                <a:srgbClr val="FF0000"/>
              </a:solidFill>
            </a:rPr>
            <a:t> checkbox </a:t>
          </a:r>
          <a:r>
            <a:rPr lang="en-US" sz="1900" kern="1200" dirty="0"/>
            <a:t>will be added to the advisor approval screen, allowing course-based approval/</a:t>
          </a:r>
          <a:r>
            <a:rPr lang="tr-TR" sz="1900" kern="1200" dirty="0" err="1"/>
            <a:t>reject</a:t>
          </a:r>
          <a:r>
            <a:rPr lang="en-US" sz="1900" kern="1200" dirty="0"/>
            <a:t> actions.</a:t>
          </a:r>
        </a:p>
      </dsp:txBody>
      <dsp:txXfrm>
        <a:off x="7659" y="83204"/>
        <a:ext cx="2883228" cy="1729937"/>
      </dsp:txXfrm>
    </dsp:sp>
    <dsp:sp modelId="{214BA7E2-F816-4EB8-AF00-9E8C4154B53F}">
      <dsp:nvSpPr>
        <dsp:cNvPr id="0" name=""/>
        <dsp:cNvSpPr/>
      </dsp:nvSpPr>
      <dsp:spPr>
        <a:xfrm>
          <a:off x="6435459" y="902452"/>
          <a:ext cx="632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2542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735152" y="944857"/>
        <a:ext cx="33157" cy="6631"/>
      </dsp:txXfrm>
    </dsp:sp>
    <dsp:sp modelId="{DD857AF3-3B38-4C72-A7DC-532F538EE516}">
      <dsp:nvSpPr>
        <dsp:cNvPr id="0" name=""/>
        <dsp:cNvSpPr/>
      </dsp:nvSpPr>
      <dsp:spPr>
        <a:xfrm>
          <a:off x="3554031" y="83204"/>
          <a:ext cx="2883228" cy="17299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81" tIns="148299" rIns="141281" bIns="14829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noProof="0" dirty="0"/>
            <a:t>Approved courses </a:t>
          </a:r>
          <a:r>
            <a:rPr lang="en-US" sz="1900" u="none" kern="1200" noProof="0" dirty="0"/>
            <a:t>cannot be changed,</a:t>
          </a:r>
          <a:r>
            <a:rPr lang="en-US" sz="1900" u="sng" kern="1200" noProof="0" dirty="0"/>
            <a:t> </a:t>
          </a:r>
          <a:r>
            <a:rPr lang="en-US" sz="1900" u="none" kern="1200" noProof="0" dirty="0"/>
            <a:t>rearrangement can be made for </a:t>
          </a:r>
          <a:r>
            <a:rPr lang="en-US" sz="1900" u="sng" kern="1200" noProof="0" dirty="0"/>
            <a:t>rejected courses</a:t>
          </a:r>
          <a:r>
            <a:rPr lang="tr-TR" sz="1900" u="sng" kern="1200" dirty="0"/>
            <a:t>. </a:t>
          </a:r>
          <a:endParaRPr lang="en-US" sz="1900" kern="1200" dirty="0"/>
        </a:p>
      </dsp:txBody>
      <dsp:txXfrm>
        <a:off x="3554031" y="83204"/>
        <a:ext cx="2883228" cy="1729937"/>
      </dsp:txXfrm>
    </dsp:sp>
    <dsp:sp modelId="{41B72650-24D4-4944-AF67-1EF5E3A81530}">
      <dsp:nvSpPr>
        <dsp:cNvPr id="0" name=""/>
        <dsp:cNvSpPr/>
      </dsp:nvSpPr>
      <dsp:spPr>
        <a:xfrm>
          <a:off x="1449273" y="1811341"/>
          <a:ext cx="7092743" cy="632542"/>
        </a:xfrm>
        <a:custGeom>
          <a:avLst/>
          <a:gdLst/>
          <a:ahLst/>
          <a:cxnLst/>
          <a:rect l="0" t="0" r="0" b="0"/>
          <a:pathLst>
            <a:path>
              <a:moveTo>
                <a:pt x="7092743" y="0"/>
              </a:moveTo>
              <a:lnTo>
                <a:pt x="7092743" y="333371"/>
              </a:lnTo>
              <a:lnTo>
                <a:pt x="0" y="333371"/>
              </a:lnTo>
              <a:lnTo>
                <a:pt x="0" y="632542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17553" y="2124297"/>
        <a:ext cx="356183" cy="6631"/>
      </dsp:txXfrm>
    </dsp:sp>
    <dsp:sp modelId="{663BFC11-EE9D-4C8B-8674-0E3A29D94507}">
      <dsp:nvSpPr>
        <dsp:cNvPr id="0" name=""/>
        <dsp:cNvSpPr/>
      </dsp:nvSpPr>
      <dsp:spPr>
        <a:xfrm>
          <a:off x="7100402" y="83204"/>
          <a:ext cx="2883228" cy="17299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81" tIns="148299" rIns="141281" bIns="14829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Student rearranges the rejected courses and </a:t>
          </a:r>
          <a:r>
            <a:rPr lang="en-US" sz="1900" u="sng" kern="1200" noProof="0" dirty="0"/>
            <a:t>send</a:t>
          </a:r>
          <a:r>
            <a:rPr lang="tr-TR" sz="1900" u="sng" kern="1200" noProof="0" dirty="0"/>
            <a:t>s</a:t>
          </a:r>
          <a:r>
            <a:rPr lang="en-US" sz="1900" u="sng" kern="1200" noProof="0" dirty="0"/>
            <a:t> for approval again. </a:t>
          </a:r>
        </a:p>
      </dsp:txBody>
      <dsp:txXfrm>
        <a:off x="7100402" y="83204"/>
        <a:ext cx="2883228" cy="1729937"/>
      </dsp:txXfrm>
    </dsp:sp>
    <dsp:sp modelId="{5D962CD8-F4B0-4383-86F3-8CD48438B4C2}">
      <dsp:nvSpPr>
        <dsp:cNvPr id="0" name=""/>
        <dsp:cNvSpPr/>
      </dsp:nvSpPr>
      <dsp:spPr>
        <a:xfrm>
          <a:off x="2889088" y="3295533"/>
          <a:ext cx="632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2542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88781" y="3337937"/>
        <a:ext cx="33157" cy="6631"/>
      </dsp:txXfrm>
    </dsp:sp>
    <dsp:sp modelId="{60DC3A41-3237-46D6-93C9-3D2D0E8915F8}">
      <dsp:nvSpPr>
        <dsp:cNvPr id="0" name=""/>
        <dsp:cNvSpPr/>
      </dsp:nvSpPr>
      <dsp:spPr>
        <a:xfrm>
          <a:off x="7659" y="2476284"/>
          <a:ext cx="2883228" cy="17299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81" tIns="148299" rIns="141281" bIns="14829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student only requests the cancellation of the approval for the </a:t>
          </a:r>
          <a:r>
            <a:rPr lang="en-US" sz="1900" kern="1200" dirty="0">
              <a:solidFill>
                <a:srgbClr val="FF0000"/>
              </a:solidFill>
            </a:rPr>
            <a:t>specific course or section they wish to change.</a:t>
          </a:r>
          <a:endParaRPr lang="en-US" sz="1900" kern="1200" dirty="0"/>
        </a:p>
      </dsp:txBody>
      <dsp:txXfrm>
        <a:off x="7659" y="2476284"/>
        <a:ext cx="2883228" cy="1729937"/>
      </dsp:txXfrm>
    </dsp:sp>
    <dsp:sp modelId="{C500AD05-4370-4BAD-A1C0-57C47623ECDA}">
      <dsp:nvSpPr>
        <dsp:cNvPr id="0" name=""/>
        <dsp:cNvSpPr/>
      </dsp:nvSpPr>
      <dsp:spPr>
        <a:xfrm>
          <a:off x="3554031" y="2476284"/>
          <a:ext cx="2883228" cy="172993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81" tIns="148299" rIns="141281" bIns="148299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The courses rejected after the course registration process ends can be rearranged and send back for approval in </a:t>
          </a:r>
          <a:r>
            <a:rPr lang="en-US" sz="1900" kern="1200" noProof="0" dirty="0">
              <a:solidFill>
                <a:srgbClr val="FF0000"/>
              </a:solidFill>
            </a:rPr>
            <a:t>add/drop period</a:t>
          </a:r>
          <a:r>
            <a:rPr lang="en-US" sz="1900" kern="1200" noProof="0" dirty="0"/>
            <a:t>. </a:t>
          </a:r>
        </a:p>
      </dsp:txBody>
      <dsp:txXfrm>
        <a:off x="3554031" y="2476284"/>
        <a:ext cx="2883228" cy="1729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C62B6-F6D5-4D27-B35D-E1535AF7DFCA}">
      <dsp:nvSpPr>
        <dsp:cNvPr id="0" name=""/>
        <dsp:cNvSpPr/>
      </dsp:nvSpPr>
      <dsp:spPr>
        <a:xfrm>
          <a:off x="0" y="0"/>
          <a:ext cx="10363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73665-B89C-4C7F-A3AE-7125EB94C1E3}">
      <dsp:nvSpPr>
        <dsp:cNvPr id="0" name=""/>
        <dsp:cNvSpPr/>
      </dsp:nvSpPr>
      <dsp:spPr>
        <a:xfrm>
          <a:off x="0" y="0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/>
            <a:t>The course quotas are managed by the </a:t>
          </a:r>
          <a:r>
            <a:rPr lang="en-US" sz="4000" kern="1200" noProof="0" dirty="0">
              <a:solidFill>
                <a:srgbClr val="FF0000"/>
              </a:solidFill>
            </a:rPr>
            <a:t>Faculty </a:t>
          </a:r>
          <a:r>
            <a:rPr lang="en-US" sz="4000" kern="1200" noProof="0" dirty="0" err="1">
              <a:solidFill>
                <a:srgbClr val="FF0000"/>
              </a:solidFill>
            </a:rPr>
            <a:t>Secreteriat</a:t>
          </a:r>
          <a:r>
            <a:rPr lang="en-US" sz="4000" kern="1200" noProof="0" dirty="0">
              <a:solidFill>
                <a:srgbClr val="FF0000"/>
              </a:solidFill>
            </a:rPr>
            <a:t>.</a:t>
          </a:r>
          <a:endParaRPr lang="en-US" sz="4000" kern="1200" noProof="0" dirty="0"/>
        </a:p>
      </dsp:txBody>
      <dsp:txXfrm>
        <a:off x="0" y="0"/>
        <a:ext cx="10363200" cy="1514533"/>
      </dsp:txXfrm>
    </dsp:sp>
    <dsp:sp modelId="{EB8F70D3-F033-4622-8267-77A9C3DD7A3D}">
      <dsp:nvSpPr>
        <dsp:cNvPr id="0" name=""/>
        <dsp:cNvSpPr/>
      </dsp:nvSpPr>
      <dsp:spPr>
        <a:xfrm>
          <a:off x="0" y="1514533"/>
          <a:ext cx="10363200" cy="0"/>
        </a:xfrm>
        <a:prstGeom prst="lin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BC285-370D-4BC5-A3AE-BB6A41A30D53}">
      <dsp:nvSpPr>
        <dsp:cNvPr id="0" name=""/>
        <dsp:cNvSpPr/>
      </dsp:nvSpPr>
      <dsp:spPr>
        <a:xfrm>
          <a:off x="0" y="1514533"/>
          <a:ext cx="10363200" cy="15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u="none" kern="1200" dirty="0" err="1"/>
            <a:t>Majo</a:t>
          </a:r>
          <a:r>
            <a:rPr lang="en-US" sz="4000" u="none" kern="1200" dirty="0"/>
            <a:t>r, Double Major, and </a:t>
          </a:r>
          <a:r>
            <a:rPr lang="tr-TR" sz="4000" u="none" kern="1200" dirty="0" err="1"/>
            <a:t>Minor</a:t>
          </a:r>
          <a:r>
            <a:rPr lang="en-US" sz="4000" u="none" kern="1200" dirty="0"/>
            <a:t> course selections are subject to separate approval processes.</a:t>
          </a:r>
          <a:r>
            <a:rPr lang="tr-TR" sz="4000" u="none" kern="1200" dirty="0"/>
            <a:t> </a:t>
          </a:r>
          <a:endParaRPr lang="en-US" sz="4000" u="none" kern="1200" dirty="0"/>
        </a:p>
      </dsp:txBody>
      <dsp:txXfrm>
        <a:off x="0" y="1514533"/>
        <a:ext cx="10363200" cy="15145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2DB02-7834-4B4E-81EE-C992FF3E7B4E}">
      <dsp:nvSpPr>
        <dsp:cNvPr id="0" name=""/>
        <dsp:cNvSpPr/>
      </dsp:nvSpPr>
      <dsp:spPr>
        <a:xfrm>
          <a:off x="0" y="1479"/>
          <a:ext cx="10363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38913-6BF3-49DA-9F99-8858C9282CC3}">
      <dsp:nvSpPr>
        <dsp:cNvPr id="0" name=""/>
        <dsp:cNvSpPr/>
      </dsp:nvSpPr>
      <dsp:spPr>
        <a:xfrm>
          <a:off x="0" y="1479"/>
          <a:ext cx="10363200" cy="1008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can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add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up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15 </a:t>
          </a:r>
          <a:r>
            <a:rPr lang="tr-TR" sz="22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cart. 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1479"/>
        <a:ext cx="10363200" cy="1008702"/>
      </dsp:txXfrm>
    </dsp:sp>
    <dsp:sp modelId="{1D36383F-C639-49E3-B197-C467C1D3717E}">
      <dsp:nvSpPr>
        <dsp:cNvPr id="0" name=""/>
        <dsp:cNvSpPr/>
      </dsp:nvSpPr>
      <dsp:spPr>
        <a:xfrm>
          <a:off x="0" y="1010182"/>
          <a:ext cx="10363200" cy="0"/>
        </a:xfrm>
        <a:prstGeom prst="line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accent5">
              <a:hueOff val="7693906"/>
              <a:satOff val="-2748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D1B2D-AF51-42F7-8A82-1550B814428C}">
      <dsp:nvSpPr>
        <dsp:cNvPr id="0" name=""/>
        <dsp:cNvSpPr/>
      </dsp:nvSpPr>
      <dsp:spPr>
        <a:xfrm>
          <a:off x="0" y="1010182"/>
          <a:ext cx="10363200" cy="1008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can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check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if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added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in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cart </a:t>
          </a:r>
          <a:r>
            <a:rPr lang="tr-TR" sz="2200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overlap</a:t>
          </a:r>
          <a:r>
            <a:rPr lang="tr-TR" sz="220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u="sng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or</a:t>
          </a:r>
          <a:r>
            <a:rPr lang="tr-TR" sz="220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not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. 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1010182"/>
        <a:ext cx="10363200" cy="1008702"/>
      </dsp:txXfrm>
    </dsp:sp>
    <dsp:sp modelId="{E5EC62B6-F6D5-4D27-B35D-E1535AF7DFCA}">
      <dsp:nvSpPr>
        <dsp:cNvPr id="0" name=""/>
        <dsp:cNvSpPr/>
      </dsp:nvSpPr>
      <dsp:spPr>
        <a:xfrm>
          <a:off x="0" y="2018884"/>
          <a:ext cx="10363200" cy="0"/>
        </a:xfrm>
        <a:prstGeom prst="line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73665-B89C-4C7F-A3AE-7125EB94C1E3}">
      <dsp:nvSpPr>
        <dsp:cNvPr id="0" name=""/>
        <dsp:cNvSpPr/>
      </dsp:nvSpPr>
      <dsp:spPr>
        <a:xfrm>
          <a:off x="0" y="2018884"/>
          <a:ext cx="10363200" cy="1008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For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unsuccessfully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completed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elective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courses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,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students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need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to</a:t>
          </a:r>
          <a:r>
            <a:rPr lang="tr-T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 do 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«</a:t>
          </a:r>
          <a:r>
            <a:rPr lang="tr-TR" sz="2200" kern="1200" dirty="0" err="1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substitution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» </a:t>
          </a:r>
          <a:r>
            <a:rPr lang="tr-TR" sz="220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in </a:t>
          </a:r>
          <a:r>
            <a:rPr lang="tr-TR" sz="2200" kern="1200" dirty="0" err="1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the</a:t>
          </a:r>
          <a:r>
            <a:rPr lang="tr-TR" sz="220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 </a:t>
          </a:r>
          <a:r>
            <a:rPr lang="tr-TR" sz="2200" kern="1200" dirty="0" err="1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registration</a:t>
          </a:r>
          <a:r>
            <a:rPr lang="tr-TR" sz="220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 cart. </a:t>
          </a:r>
          <a:r>
            <a:rPr lang="tr-TR" sz="2200" kern="1200" dirty="0">
              <a:solidFill>
                <a:srgbClr val="FF0000"/>
              </a:solidFill>
              <a:latin typeface="Tw Cen MT" panose="020B0602020104020603"/>
              <a:ea typeface="+mn-ea"/>
              <a:cs typeface="+mn-cs"/>
            </a:rPr>
            <a:t> 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0" y="2018884"/>
        <a:ext cx="10363200" cy="1008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5:48:33.5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3:55:01.9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7731 1092 24519,'-3'42'0,"-6"1"0,-6 0 0,-6 0 0,-6-2 0,-5 1 0,-7 0 0,-4-1 0,-7-1 0,-6 0 0,-4-1 0,-7 0 0,-5-1 0,-4-1 0,-6-1 0,-4-1 0,-6-1 0,-4-1 0,-6 0 0,-2-3 0,-6 0 0,-3-1 0,-4-2 0,-5-2 0,-2 0 0,-4-2 0,-3-1 0,-3-2 0,-2-1 0,-3-2 0,-3-1 0,-2-3 0,-1 0 0,-1-2 0,-2-2 0,-2-1 0,-1-3 0,0 0 0,0-3 0,0-1 0,-1-2 0,0-1 0,1-3 0,1 0 0,0-3 0,2-1 0,2-2 0,0-2 0,2 0 0,3-3 0,2-1 0,2-2 0,3-1 0,4-2 0,2-1 0,3-2 0,4 0 0,4-2 0,3-2 0,5-1 0,4 0 0,4-3 0,4 0 0,6-1 0,4-1 0,6-1 0,4-1 0,6-1 0,4-1 0,6 0 0,6-1 0,5 0 0,6-1 0,5-1 0,8 0 0,4 1 0,6-2 0,6 0 0,6 0 0,6 1 0,6-1 0,6 0 0,6 0 0,6 0 0,6 2 0,4-1 0,8 0 0,5 1 0,6 1 0,5 0 0,6 1 0,6 0 0,4 1 0,6 1 0,4 1 0,6 1 0,4 1 0,6 1 0,4 0 0,4 3 0,4 0 0,5 1 0,3 2 0,4 2 0,4 0 0,3 2 0,2 1 0,4 2 0,3 1 0,2 2 0,2 1 0,3 3 0,2 0 0,0 2 0,2 2 0,2 1 0,0 3 0,1 0 0,1 3 0,0 1 0,-1 2 0,0 1 0,0 3 0,0 0 0,-1 3 0,-2 1 0,-2 2 0,-1 2 0,-1 0 0,-2 3 0,-3 1 0,-3 2 0,-2 1 0,-3 2 0,-3 1 0,-4 2 0,-2 0 0,-5 2 0,-4 2 0,-3 1 0,-6 0 0,-2 3 0,-6 0 0,-4 1 0,-6 1 0,-4 1 0,-6 1 0,-4 1 0,-5 1 0,-7 0 0,-4 1 0,-6 0 0,-7 1 0,-4 1 0,-7 0 0,-5-1 0,-6 2 0,-6 0 0,-6 0 0,-6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30T13:57:34.7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5941 801 24519,'-2'30'0,"-5"2"0,-5-1 0,-4 1 0,-4-2 0,-5 1 0,-5 0 0,-3-1 0,-5-1 0,-5 0 0,-4 0 0,-4 0 0,-4-2 0,-4 1 0,-4-2 0,-3 0 0,-5-2 0,-2 1 0,-6-1 0,-1-2 0,-4 0 0,-3-1 0,-3-1 0,-4-2 0,-1 1 0,-3-3 0,-3 1 0,-2-3 0,-2 0 0,-1-1 0,-4-2 0,0-1 0,-2-1 0,0-1 0,-2-1 0,-1-1 0,-1-2 0,0-1 0,0-1 0,0-2 0,-1 0 0,0-2 0,1-1 0,1-1 0,0-2 0,1-1 0,2-1 0,0-1 0,1-1 0,3-1 0,1-2 0,2-1 0,2 0 0,3-3 0,1 1 0,3-3 0,3 1 0,3-2 0,3-1 0,3-1 0,3 0 0,4-2 0,2-1 0,5 1 0,3-2 0,5 0 0,3-2 0,4 1 0,4-2 0,4 0 0,5 0 0,3 0 0,5-1 0,4-1 0,7 0 0,2 1 0,5-2 0,4 1 0,5-1 0,5 2 0,4-2 0,5 1 0,5-1 0,4 1 0,5 0 0,2 1 0,7-1 0,4 1 0,5 0 0,3 1 0,5 1 0,4-1 0,4 1 0,4 1 0,3 1 0,5 0 0,3 1 0,5 1 0,2 0 0,4 2 0,3 0 0,3 0 0,3 3 0,3 0 0,3 1 0,3 1 0,1 1 0,3 1 0,2 1 0,2 2 0,1 0 0,3 3 0,1-1 0,0 2 0,2 1 0,1 2 0,0 1 0,1 0 0,1 3 0,0 0 0,-1 2 0,0 0 0,0 3 0,0 0 0,-1 1 0,-1 2 0,-2 1 0,0 2 0,-2-1 0,0 3 0,-4 0 0,-1 2 0,-2 1 0,-2 1 0,-3 1 0,-3 1 0,-1 1 0,-4 0 0,-3 3 0,-3 0 0,-4 0 0,-1 2 0,-6 0 0,-2 1 0,-5 1 0,-3 0 0,-4 1 0,-4 1 0,-4 1 0,-4-1 0,-4 1 0,-5 1 0,-5 0 0,-3 1 0,-5-1 0,-5 1 0,-4 0 0,-4 1 0,-5-1 0,-5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77589C4-6DBE-5B11-93C6-2EC8DAC96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3B88AF66-40C0-177A-4DDA-6B7DCE40E6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5D78203E-5575-C688-B86A-400CE8C1FB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77FD389C-206B-BD35-D186-66969D76CB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85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CD1A6D18-2DE1-FD01-4707-175C60471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928C1517-0A81-D7D1-E92B-3E899CD539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7A2245FD-AB78-C203-3FD0-64AB44BE26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E4DB00B9-DF4B-7388-F685-7D4D5E6384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80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FEEDD6FE-E794-052D-0FFC-36EEF722C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45C5520B-01E2-719A-CEF0-9F4C05F859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C412AB3-A10B-CE60-B6CE-E01BED1AE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28F20D08-B1E2-8E00-3F89-BB60117780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569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C183C9F-23A3-54EC-0FB4-74A39233E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E7E72FAC-05D6-984E-FEA3-762034AD96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D22068B7-93D2-5FE5-2030-C5AADD101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4507BEF4-7061-55E1-51CC-8F3419648A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996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C8C7EF96-CC1F-BF5B-F916-FA690A0F6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64C3A14F-F60E-40AB-CBDD-5377A81F52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8CA2E4B0-870D-D483-EE0D-3E2151E863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2E41F353-D3D1-7ED0-2B07-B6ED5E836C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693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4AA46257-1B12-E014-1403-4C90272A3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BC0F8619-4C69-D036-1B18-D188C976E7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8679F87-8C93-7762-9250-3AC38A400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6AAA9289-252B-2E06-138D-78AC451D15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991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E6F3E604-26FD-7A76-4899-33F01F549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7C3B67F7-B21B-AC77-D167-06FD0C204C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5F4B69FD-FF1D-C4A1-B65D-A4413EBEC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9C442F35-F295-709C-1D56-0CEE5AF114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132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E0A4A3F-F270-2DD1-04D5-45742188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FC49CA0B-71DD-27DF-5045-B9768BB226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2908ACB3-99F1-A45A-6934-D93D17F87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A64FB174-F253-1546-25CA-E4BB4605F8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061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03D368CA-6670-A2E6-EC68-7FC726FA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0BC457D0-49F6-7F85-92AC-29B9C6CAEC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F4AB6356-2F0E-0046-3D4A-1F983C03F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B7EC338-E715-1C78-0DC9-5955314F4D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352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347A1FC6-B0FF-0F80-BBA8-8152A480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4762A8E5-2AF3-B303-9336-0182EFAAED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D438158F-B6C0-076A-A7DB-BC65E0B9F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AC625F0F-42D5-880C-CFDC-B025B51A07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21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DBE3B342-D80A-D739-462A-33B5BC1B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55A145B3-3885-86C3-E975-AFD767672C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6EC604C4-EC49-7B9C-0A2B-4EC6555360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FF5F6F23-06B6-D694-2E6A-4378397D28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830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53C1CC49-1ECD-4D8E-8A39-22C00F90A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D4E55B73-E8F4-62D1-BF8E-0F0258C232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ED3FA511-AEE7-58D4-062F-190D20727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3373ECF5-0999-3C72-67DA-5EC5E3733D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021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9CC5DDF3-B278-16BD-D520-F78A854B7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4F1E932B-9F74-9A67-020F-F75E120131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4E0642A7-B3EA-7CCA-5941-4C145F5831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FA5E8E36-DA9D-4B21-12AB-A163221E21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90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14D740EC-C29E-4195-84F4-5A0FDD71F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A5911FBA-1A6A-F094-1E1C-9871E9945D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6983E395-E424-2DDC-7AD5-85E4B6D11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910D6431-48EB-35E9-7ECE-98481929AF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61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874E087-ABD7-B333-0ACD-6F99E437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5B276F4D-5AB8-B103-22B0-BF8703101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E3E6F79F-E4E2-8839-B04F-587B2750D0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0D0CD4B4-FBF0-E134-2857-0B6D4843B6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41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DBDAFDCD-86F3-AD95-91F1-FFCD1152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6B714611-D27A-ADD8-EB6E-0738B090B9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460A932-8C80-397A-4F4A-0145E4DF7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AA67F750-3BF5-2BC0-1846-3066C005C0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29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8492A57-00B3-1DB0-1782-EA8BED102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8C5B47A6-66DD-BF18-3164-39869CB7F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2E272CAD-470E-4123-09EB-27CD6BF92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01CCB916-5648-C523-F314-4F4B989839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552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31202615-0CAE-3759-E9DB-F52277A30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1E09A4E9-D132-E55F-3B86-F6408BBF86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4F8CE36F-F7F3-CEFE-33F7-067D0EE22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EE68FA13-3884-34AE-E7F2-4DA9EB8FF4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176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29E78E01-0E4F-39B1-6763-B6EC5D7C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B1E3FF08-EFD3-7352-3ADB-4C82B17C44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5DEACEDD-B3C5-7F32-EF89-686B472DE7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533966A5-8485-1C8E-0B6E-16FECA50C0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2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D57D8BFE-7552-0CE8-B2EB-B383E22C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>
            <a:extLst>
              <a:ext uri="{FF2B5EF4-FFF2-40B4-BE49-F238E27FC236}">
                <a16:creationId xmlns:a16="http://schemas.microsoft.com/office/drawing/2014/main" id="{9155EC89-5890-00B8-4F89-B01633AB64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0060A76C-F623-4393-51F7-0F6072BA32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75707550-2F5C-609E-6D1B-BE817601D2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19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444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312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351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9202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163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754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110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461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5124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74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234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699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32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88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644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63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300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48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ayse.simsek@khas.edu.tr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nurgul.akyurek@khas.edu.t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oid@khas.edu.t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hyperlink" Target="https://sparks.khas.edu.tr/" TargetMode="Externa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hyperlink" Target="https://sparks.khas.edu.tr/" TargetMode="Externa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1592825" y="1222049"/>
            <a:ext cx="9200851" cy="454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Kadir Has </a:t>
            </a:r>
            <a:r>
              <a:rPr lang="tr-T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University</a:t>
            </a:r>
            <a:endParaRPr lang="tr-TR" sz="4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Directorate</a:t>
            </a:r>
            <a:r>
              <a:rPr lang="tr-T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of </a:t>
            </a:r>
            <a:r>
              <a:rPr lang="tr-TR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Student</a:t>
            </a:r>
            <a:r>
              <a:rPr lang="tr-T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Affairs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Bologna, SPARKS ve Course </a:t>
            </a:r>
            <a:r>
              <a:rPr lang="tr-T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Registration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tr-T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Process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Principles</a:t>
            </a: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of Application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endParaRPr sz="44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AD66B119-980C-5EC1-C825-3BB2EF3F4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FA37F3AD-DBED-9700-D231-75CED8B0CFD3}"/>
              </a:ext>
            </a:extLst>
          </p:cNvPr>
          <p:cNvSpPr txBox="1"/>
          <p:nvPr/>
        </p:nvSpPr>
        <p:spPr>
          <a:xfrm>
            <a:off x="1828800" y="1650508"/>
            <a:ext cx="7762875" cy="103014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600" b="1" cap="all" dirty="0">
                <a:latin typeface="+mj-lt"/>
                <a:ea typeface="+mj-ea"/>
                <a:cs typeface="+mj-cs"/>
              </a:rPr>
              <a:t>SPARKS – COURSE REGISTRATION SCREEN NOTIFICATIONS</a:t>
            </a:r>
            <a:endParaRPr lang="en-US" sz="26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cap="all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F843010-B3AC-8EDF-46F4-D4A8A466E222}"/>
              </a:ext>
            </a:extLst>
          </p:cNvPr>
          <p:cNvSpPr txBox="1"/>
          <p:nvPr/>
        </p:nvSpPr>
        <p:spPr>
          <a:xfrm>
            <a:off x="1079184" y="2165581"/>
            <a:ext cx="928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For students </a:t>
            </a:r>
            <a:r>
              <a:rPr lang="tr-TR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selecting</a:t>
            </a:r>
            <a:r>
              <a:rPr lang="en-US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Modern Language courses</a:t>
            </a:r>
            <a:r>
              <a:rPr lang="en-US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it is indicated on the screen that these courses will not be included in the credit and GPA calculation.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2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E2D02814-21BF-EB7E-3650-40EBC9793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C3C40157-47EB-CBAC-C0D7-61B6B41AF6AB}"/>
              </a:ext>
            </a:extLst>
          </p:cNvPr>
          <p:cNvSpPr txBox="1"/>
          <p:nvPr/>
        </p:nvSpPr>
        <p:spPr>
          <a:xfrm>
            <a:off x="475000" y="638929"/>
            <a:ext cx="10135225" cy="131505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atin typeface="+mj-lt"/>
                <a:ea typeface="+mj-ea"/>
                <a:cs typeface="+mj-cs"/>
              </a:rPr>
              <a:t>SPARKS –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graduatıon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sımulatıon</a:t>
            </a: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1" name="Metin kutusu 1">
            <a:extLst>
              <a:ext uri="{FF2B5EF4-FFF2-40B4-BE49-F238E27FC236}">
                <a16:creationId xmlns:a16="http://schemas.microsoft.com/office/drawing/2014/main" id="{3126AABB-E75D-3DCC-C851-E3E6DF7EB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589215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972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1BD3747-8768-4418-CEC2-54891CA10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178A4F-8F16-748B-9139-81C99ACB8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79" y="150920"/>
            <a:ext cx="11374334" cy="66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5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6A78E36A-0D78-7BEE-AA36-E08AF71F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AFCFE96-ADB8-C376-5772-5568E2296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6" y="131578"/>
            <a:ext cx="11847007" cy="65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2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B40F4FDF-4CFC-62EC-C280-E68EF527D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874D47F7-34BE-C1A1-49D1-9ED0610ED81C}"/>
              </a:ext>
            </a:extLst>
          </p:cNvPr>
          <p:cNvSpPr txBox="1"/>
          <p:nvPr/>
        </p:nvSpPr>
        <p:spPr>
          <a:xfrm>
            <a:off x="809312" y="245892"/>
            <a:ext cx="10287625" cy="61247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SPARKS</a:t>
            </a:r>
            <a:r>
              <a:rPr lang="tr-TR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Course </a:t>
            </a:r>
            <a:r>
              <a:rPr lang="tr-TR" sz="36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regıstratıon</a:t>
            </a:r>
            <a:r>
              <a:rPr lang="tr-TR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36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7B1C0CC-6437-CCD3-F1FC-2A59CF30D499}"/>
              </a:ext>
            </a:extLst>
          </p:cNvPr>
          <p:cNvSpPr/>
          <p:nvPr/>
        </p:nvSpPr>
        <p:spPr>
          <a:xfrm>
            <a:off x="1190625" y="1032617"/>
            <a:ext cx="4762500" cy="542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select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.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F42C513-79DB-5D0D-3481-47F41E632083}"/>
              </a:ext>
            </a:extLst>
          </p:cNvPr>
          <p:cNvSpPr/>
          <p:nvPr/>
        </p:nvSpPr>
        <p:spPr>
          <a:xfrm>
            <a:off x="1190625" y="1721220"/>
            <a:ext cx="4762500" cy="447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selected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 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9EA3C56-F0EE-9C90-471F-E880F13E0446}"/>
              </a:ext>
            </a:extLst>
          </p:cNvPr>
          <p:cNvSpPr/>
          <p:nvPr/>
        </p:nvSpPr>
        <p:spPr>
          <a:xfrm>
            <a:off x="1190625" y="2343150"/>
            <a:ext cx="4762500" cy="5905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dirty="0" err="1"/>
              <a:t>are</a:t>
            </a:r>
            <a:r>
              <a:rPr lang="tr-TR" dirty="0"/>
              <a:t>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</a:t>
            </a:r>
            <a:endParaRPr lang="en-GB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C16551B-A2C8-B168-6EA1-2F113CE82473}"/>
              </a:ext>
            </a:extLst>
          </p:cNvPr>
          <p:cNvSpPr/>
          <p:nvPr/>
        </p:nvSpPr>
        <p:spPr>
          <a:xfrm>
            <a:off x="6238877" y="1843896"/>
            <a:ext cx="4762500" cy="1089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u="sng" dirty="0"/>
              <a:t>on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same</a:t>
            </a:r>
            <a:r>
              <a:rPr lang="tr-TR" u="sng" dirty="0"/>
              <a:t> </a:t>
            </a:r>
            <a:r>
              <a:rPr lang="tr-TR" u="sng" dirty="0" err="1"/>
              <a:t>day</a:t>
            </a:r>
            <a:r>
              <a:rPr lang="tr-TR" u="sng" dirty="0"/>
              <a:t> at 23.59.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41799DC-D136-9AED-55C1-635E1FDDFABE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5953125" y="2388798"/>
            <a:ext cx="285752" cy="249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4CD676A8-2753-7765-02A6-5DE03B77C8E7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3571875" y="1575541"/>
            <a:ext cx="0" cy="14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121CBCA3-8DEE-E68E-6316-C8D578A34B38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3571875" y="2168895"/>
            <a:ext cx="0" cy="17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42D275A5-F114-7BBA-BAD6-62696AA1991A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>
            <a:off x="3571875" y="2933700"/>
            <a:ext cx="4763" cy="220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13A52499-5A74-FA71-F345-15E806A5EF5D}"/>
              </a:ext>
            </a:extLst>
          </p:cNvPr>
          <p:cNvSpPr/>
          <p:nvPr/>
        </p:nvSpPr>
        <p:spPr>
          <a:xfrm>
            <a:off x="2552700" y="3154427"/>
            <a:ext cx="2047876" cy="12237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approves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endParaRPr lang="tr-TR" dirty="0"/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8C4D2451-6F34-FAED-0B76-8EE9B5DECC39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4600576" y="3766286"/>
            <a:ext cx="171450" cy="8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EE904495-6BBA-E052-1D94-BD8F2EBA3144}"/>
              </a:ext>
            </a:extLst>
          </p:cNvPr>
          <p:cNvSpPr/>
          <p:nvPr/>
        </p:nvSpPr>
        <p:spPr>
          <a:xfrm>
            <a:off x="4772026" y="3154429"/>
            <a:ext cx="6772274" cy="13877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approved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has </a:t>
            </a:r>
            <a:r>
              <a:rPr lang="tr-TR" dirty="0" err="1"/>
              <a:t>enough</a:t>
            </a:r>
            <a:r>
              <a:rPr lang="tr-TR" dirty="0"/>
              <a:t> </a:t>
            </a:r>
            <a:r>
              <a:rPr lang="tr-TR" dirty="0" err="1"/>
              <a:t>credit</a:t>
            </a:r>
            <a:r>
              <a:rPr lang="tr-TR" dirty="0"/>
              <a:t>, he/</a:t>
            </a:r>
            <a:r>
              <a:rPr lang="tr-TR" dirty="0" err="1"/>
              <a:t>she</a:t>
            </a:r>
            <a:r>
              <a:rPr lang="tr-TR" dirty="0"/>
              <a:t> can </a:t>
            </a:r>
            <a:r>
              <a:rPr lang="tr-TR" dirty="0" err="1"/>
              <a:t>select</a:t>
            </a:r>
            <a:r>
              <a:rPr lang="tr-TR" dirty="0"/>
              <a:t> an </a:t>
            </a:r>
            <a:r>
              <a:rPr lang="tr-TR" dirty="0" err="1"/>
              <a:t>additional</a:t>
            </a:r>
            <a:r>
              <a:rPr lang="tr-TR" dirty="0"/>
              <a:t> </a:t>
            </a:r>
            <a:r>
              <a:rPr lang="tr-TR" dirty="0" err="1"/>
              <a:t>course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send</a:t>
            </a:r>
            <a:r>
              <a:rPr lang="tr-TR" dirty="0"/>
              <a:t> it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If</a:t>
            </a:r>
            <a:r>
              <a:rPr lang="tr-TR" dirty="0"/>
              <a:t> a </a:t>
            </a:r>
            <a:r>
              <a:rPr lang="tr-TR" dirty="0" err="1"/>
              <a:t>change</a:t>
            </a:r>
            <a:r>
              <a:rPr lang="tr-TR" dirty="0"/>
              <a:t> is </a:t>
            </a:r>
            <a:r>
              <a:rPr lang="tr-TR" dirty="0" err="1"/>
              <a:t>requested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approved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, </a:t>
            </a:r>
            <a:r>
              <a:rPr lang="tr-TR" dirty="0" err="1"/>
              <a:t>advisor’s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can be </a:t>
            </a:r>
            <a:r>
              <a:rPr lang="tr-TR" dirty="0" err="1"/>
              <a:t>retrieved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</a:t>
            </a:r>
          </a:p>
        </p:txBody>
      </p: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CA8D7835-5FDC-8CAC-4C65-DFC966814A25}"/>
              </a:ext>
            </a:extLst>
          </p:cNvPr>
          <p:cNvCxnSpPr>
            <a:cxnSpLocks/>
          </p:cNvCxnSpPr>
          <p:nvPr/>
        </p:nvCxnSpPr>
        <p:spPr>
          <a:xfrm>
            <a:off x="1857375" y="2933700"/>
            <a:ext cx="0" cy="1755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ikdörtgen: Köşeleri Yuvarlatılmış 56">
            <a:extLst>
              <a:ext uri="{FF2B5EF4-FFF2-40B4-BE49-F238E27FC236}">
                <a16:creationId xmlns:a16="http://schemas.microsoft.com/office/drawing/2014/main" id="{0FB91E7E-EE33-31F7-8865-A369BD4A91F5}"/>
              </a:ext>
            </a:extLst>
          </p:cNvPr>
          <p:cNvSpPr/>
          <p:nvPr/>
        </p:nvSpPr>
        <p:spPr>
          <a:xfrm>
            <a:off x="1028699" y="4689106"/>
            <a:ext cx="1885951" cy="12237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rejects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endParaRPr lang="tr-TR" dirty="0"/>
          </a:p>
        </p:txBody>
      </p: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70D903FA-6680-F25A-89A2-04852E5F27BE}"/>
              </a:ext>
            </a:extLst>
          </p:cNvPr>
          <p:cNvSpPr/>
          <p:nvPr/>
        </p:nvSpPr>
        <p:spPr>
          <a:xfrm>
            <a:off x="3381375" y="4689106"/>
            <a:ext cx="8077200" cy="1222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rejected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can be </a:t>
            </a:r>
            <a:r>
              <a:rPr lang="tr-TR" dirty="0" err="1"/>
              <a:t>rearranged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sent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following</a:t>
            </a:r>
            <a:r>
              <a:rPr lang="tr-TR" u="sng" dirty="0"/>
              <a:t> </a:t>
            </a:r>
            <a:r>
              <a:rPr lang="tr-TR" u="sng" dirty="0" err="1"/>
              <a:t>day</a:t>
            </a:r>
            <a:r>
              <a:rPr lang="tr-TR" u="sng" dirty="0"/>
              <a:t> at 23.59. </a:t>
            </a:r>
          </a:p>
        </p:txBody>
      </p:sp>
      <p:cxnSp>
        <p:nvCxnSpPr>
          <p:cNvPr id="63" name="Düz Ok Bağlayıcısı 62">
            <a:extLst>
              <a:ext uri="{FF2B5EF4-FFF2-40B4-BE49-F238E27FC236}">
                <a16:creationId xmlns:a16="http://schemas.microsoft.com/office/drawing/2014/main" id="{002C32D2-85FA-940B-5734-1CE070A50370}"/>
              </a:ext>
            </a:extLst>
          </p:cNvPr>
          <p:cNvCxnSpPr>
            <a:cxnSpLocks/>
            <a:stCxn id="57" idx="3"/>
            <a:endCxn id="62" idx="1"/>
          </p:cNvCxnSpPr>
          <p:nvPr/>
        </p:nvCxnSpPr>
        <p:spPr>
          <a:xfrm flipV="1">
            <a:off x="2914650" y="5300126"/>
            <a:ext cx="466725" cy="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13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7A0D87A7-A4CE-033F-4477-C63A5B336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7C7924FE-98BE-67EB-A538-F84067F0F0A2}"/>
              </a:ext>
            </a:extLst>
          </p:cNvPr>
          <p:cNvSpPr txBox="1"/>
          <p:nvPr/>
        </p:nvSpPr>
        <p:spPr>
          <a:xfrm>
            <a:off x="809312" y="196832"/>
            <a:ext cx="10287625" cy="78672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SPARKS</a:t>
            </a:r>
            <a:r>
              <a:rPr lang="tr-TR" sz="3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COURSE ADD/DROP PERIOD</a:t>
            </a:r>
            <a:endParaRPr lang="en-US" sz="36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909E6DF-8B3E-9E4D-9587-D26E651164D2}"/>
              </a:ext>
            </a:extLst>
          </p:cNvPr>
          <p:cNvSpPr/>
          <p:nvPr/>
        </p:nvSpPr>
        <p:spPr>
          <a:xfrm>
            <a:off x="1190625" y="1032617"/>
            <a:ext cx="6610350" cy="542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</a:t>
            </a:r>
            <a:r>
              <a:rPr lang="en-US" dirty="0" err="1"/>
              <a:t>tudent</a:t>
            </a:r>
            <a:r>
              <a:rPr lang="tr-TR" dirty="0"/>
              <a:t>s</a:t>
            </a:r>
            <a:r>
              <a:rPr lang="en-US" dirty="0"/>
              <a:t> can make add/drop transactions up to the amount of their semester credit.</a:t>
            </a:r>
            <a:r>
              <a:rPr lang="tr-TR" dirty="0"/>
              <a:t>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645A68B-33CB-FDCD-CD57-83850EDC1F0F}"/>
              </a:ext>
            </a:extLst>
          </p:cNvPr>
          <p:cNvSpPr/>
          <p:nvPr/>
        </p:nvSpPr>
        <p:spPr>
          <a:xfrm>
            <a:off x="1190624" y="1721220"/>
            <a:ext cx="6610349" cy="447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added</a:t>
            </a:r>
            <a:r>
              <a:rPr lang="tr-TR" dirty="0"/>
              <a:t>/</a:t>
            </a:r>
            <a:r>
              <a:rPr lang="tr-TR" dirty="0" err="1"/>
              <a:t>dropped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 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5F01799-21A4-3431-8AEF-C05742113A4C}"/>
              </a:ext>
            </a:extLst>
          </p:cNvPr>
          <p:cNvSpPr/>
          <p:nvPr/>
        </p:nvSpPr>
        <p:spPr>
          <a:xfrm>
            <a:off x="1190625" y="2343150"/>
            <a:ext cx="4762500" cy="5905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 </a:t>
            </a:r>
            <a:endParaRPr lang="en-GB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D7DFB7-618A-841C-61A8-DE8B0266EC65}"/>
              </a:ext>
            </a:extLst>
          </p:cNvPr>
          <p:cNvSpPr/>
          <p:nvPr/>
        </p:nvSpPr>
        <p:spPr>
          <a:xfrm>
            <a:off x="6238877" y="2304773"/>
            <a:ext cx="4762500" cy="7867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u="sng" dirty="0"/>
              <a:t>on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same</a:t>
            </a:r>
            <a:r>
              <a:rPr lang="tr-TR" u="sng" dirty="0"/>
              <a:t> </a:t>
            </a:r>
            <a:r>
              <a:rPr lang="tr-TR" u="sng" dirty="0" err="1"/>
              <a:t>day</a:t>
            </a:r>
            <a:r>
              <a:rPr lang="tr-TR" u="sng" dirty="0"/>
              <a:t> at 23.59.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94CA63F4-2880-0982-2873-E84604C4D37A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5953125" y="2638425"/>
            <a:ext cx="285752" cy="5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6D8D978D-13F8-08DD-50F8-578E71618EC7}"/>
              </a:ext>
            </a:extLst>
          </p:cNvPr>
          <p:cNvCxnSpPr>
            <a:cxnSpLocks/>
          </p:cNvCxnSpPr>
          <p:nvPr/>
        </p:nvCxnSpPr>
        <p:spPr>
          <a:xfrm flipH="1">
            <a:off x="3571874" y="1585342"/>
            <a:ext cx="1" cy="14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3AD8F14F-DB83-2CCC-45F9-170B2A8B5D71}"/>
              </a:ext>
            </a:extLst>
          </p:cNvPr>
          <p:cNvCxnSpPr>
            <a:cxnSpLocks/>
          </p:cNvCxnSpPr>
          <p:nvPr/>
        </p:nvCxnSpPr>
        <p:spPr>
          <a:xfrm>
            <a:off x="3571875" y="2166091"/>
            <a:ext cx="0" cy="19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E35FECB0-DC83-1C7A-C10B-0C5A65FE46FB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>
            <a:off x="3571875" y="2933700"/>
            <a:ext cx="4763" cy="220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F506387-808E-B392-B741-F3132433ABF5}"/>
              </a:ext>
            </a:extLst>
          </p:cNvPr>
          <p:cNvSpPr/>
          <p:nvPr/>
        </p:nvSpPr>
        <p:spPr>
          <a:xfrm>
            <a:off x="2552700" y="3154428"/>
            <a:ext cx="2047876" cy="10959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approves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endParaRPr lang="tr-TR" dirty="0"/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484CB46E-39B0-1306-0ED1-5B768CAF809D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 flipV="1">
            <a:off x="4600576" y="3699331"/>
            <a:ext cx="171450" cy="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D43FEF84-D6C3-144E-62C2-6A4CA2159F35}"/>
              </a:ext>
            </a:extLst>
          </p:cNvPr>
          <p:cNvSpPr/>
          <p:nvPr/>
        </p:nvSpPr>
        <p:spPr>
          <a:xfrm>
            <a:off x="4772026" y="3154429"/>
            <a:ext cx="6772274" cy="1089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added</a:t>
            </a:r>
            <a:r>
              <a:rPr lang="tr-TR" dirty="0"/>
              <a:t>/</a:t>
            </a:r>
            <a:r>
              <a:rPr lang="tr-TR" dirty="0" err="1"/>
              <a:t>dropped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approved</a:t>
            </a:r>
            <a:r>
              <a:rPr lang="tr-T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</a:t>
            </a:r>
            <a:r>
              <a:rPr lang="tr-TR" dirty="0"/>
              <a:t> can </a:t>
            </a:r>
            <a:r>
              <a:rPr lang="tr-TR" dirty="0" err="1"/>
              <a:t>continue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add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he/</a:t>
            </a:r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/>
              <a:t>wishes</a:t>
            </a:r>
            <a:r>
              <a:rPr lang="tr-TR" dirty="0"/>
              <a:t>. </a:t>
            </a:r>
          </a:p>
        </p:txBody>
      </p: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89F51222-8598-3C88-41D9-70E197A56275}"/>
              </a:ext>
            </a:extLst>
          </p:cNvPr>
          <p:cNvCxnSpPr>
            <a:cxnSpLocks/>
          </p:cNvCxnSpPr>
          <p:nvPr/>
        </p:nvCxnSpPr>
        <p:spPr>
          <a:xfrm>
            <a:off x="1857375" y="2933700"/>
            <a:ext cx="0" cy="1755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ikdörtgen: Köşeleri Yuvarlatılmış 56">
            <a:extLst>
              <a:ext uri="{FF2B5EF4-FFF2-40B4-BE49-F238E27FC236}">
                <a16:creationId xmlns:a16="http://schemas.microsoft.com/office/drawing/2014/main" id="{233F8F90-64BF-1611-0DA2-13C4B122D2B7}"/>
              </a:ext>
            </a:extLst>
          </p:cNvPr>
          <p:cNvSpPr/>
          <p:nvPr/>
        </p:nvSpPr>
        <p:spPr>
          <a:xfrm>
            <a:off x="1028699" y="4689106"/>
            <a:ext cx="1885951" cy="12237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advisor</a:t>
            </a:r>
            <a:r>
              <a:rPr lang="tr-TR" dirty="0"/>
              <a:t> </a:t>
            </a:r>
            <a:r>
              <a:rPr lang="tr-TR" dirty="0" err="1"/>
              <a:t>rejects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endParaRPr lang="tr-TR" dirty="0"/>
          </a:p>
        </p:txBody>
      </p: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4473C3EE-5052-D92D-A578-92B042ED4E75}"/>
              </a:ext>
            </a:extLst>
          </p:cNvPr>
          <p:cNvSpPr/>
          <p:nvPr/>
        </p:nvSpPr>
        <p:spPr>
          <a:xfrm>
            <a:off x="3381375" y="4689106"/>
            <a:ext cx="8077200" cy="1222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</a:t>
            </a:r>
            <a:r>
              <a:rPr lang="tr-TR" dirty="0" err="1"/>
              <a:t>approved</a:t>
            </a:r>
            <a:r>
              <a:rPr lang="tr-TR" dirty="0"/>
              <a:t> </a:t>
            </a:r>
            <a:r>
              <a:rPr lang="tr-TR" dirty="0" err="1"/>
              <a:t>drop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can be </a:t>
            </a:r>
            <a:r>
              <a:rPr lang="tr-TR" dirty="0" err="1"/>
              <a:t>rearranged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sent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sent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approval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registration</a:t>
            </a:r>
            <a:r>
              <a:rPr lang="tr-TR" dirty="0"/>
              <a:t> cart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following</a:t>
            </a:r>
            <a:r>
              <a:rPr lang="tr-TR" u="sng" dirty="0"/>
              <a:t> </a:t>
            </a:r>
            <a:r>
              <a:rPr lang="tr-TR" u="sng" dirty="0" err="1"/>
              <a:t>day</a:t>
            </a:r>
            <a:r>
              <a:rPr lang="tr-TR" u="sng" dirty="0"/>
              <a:t> at 23.59. </a:t>
            </a:r>
          </a:p>
        </p:txBody>
      </p:sp>
      <p:cxnSp>
        <p:nvCxnSpPr>
          <p:cNvPr id="63" name="Düz Ok Bağlayıcısı 62">
            <a:extLst>
              <a:ext uri="{FF2B5EF4-FFF2-40B4-BE49-F238E27FC236}">
                <a16:creationId xmlns:a16="http://schemas.microsoft.com/office/drawing/2014/main" id="{A0EA004E-258F-1925-7DAB-B7FEE44AE59D}"/>
              </a:ext>
            </a:extLst>
          </p:cNvPr>
          <p:cNvCxnSpPr>
            <a:cxnSpLocks/>
            <a:stCxn id="57" idx="3"/>
            <a:endCxn id="62" idx="1"/>
          </p:cNvCxnSpPr>
          <p:nvPr/>
        </p:nvCxnSpPr>
        <p:spPr>
          <a:xfrm flipV="1">
            <a:off x="2914650" y="5300126"/>
            <a:ext cx="466725" cy="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3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31BA4CED-02C1-FF73-B2D7-06ACA26E5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3CCF383B-4043-9C71-40CE-3151B1508B35}"/>
              </a:ext>
            </a:extLst>
          </p:cNvPr>
          <p:cNvSpPr txBox="1"/>
          <p:nvPr/>
        </p:nvSpPr>
        <p:spPr>
          <a:xfrm>
            <a:off x="504199" y="415290"/>
            <a:ext cx="10364451" cy="129603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atin typeface="+mj-lt"/>
                <a:ea typeface="+mj-ea"/>
                <a:cs typeface="+mj-cs"/>
              </a:rPr>
              <a:t>SPARKS –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advısor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approval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process</a:t>
            </a: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1" name="Metin kutusu 1">
            <a:extLst>
              <a:ext uri="{FF2B5EF4-FFF2-40B4-BE49-F238E27FC236}">
                <a16:creationId xmlns:a16="http://schemas.microsoft.com/office/drawing/2014/main" id="{BE590C5B-9962-DFEC-DBB6-A8D94CF65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18958"/>
              </p:ext>
            </p:extLst>
          </p:nvPr>
        </p:nvGraphicFramePr>
        <p:xfrm>
          <a:off x="877358" y="1616074"/>
          <a:ext cx="9991291" cy="428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129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88CAE778-8539-5A13-A385-26CFF62BE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189198FB-266D-E554-5F16-EFA55F6233EA}"/>
              </a:ext>
            </a:extLst>
          </p:cNvPr>
          <p:cNvSpPr txBox="1"/>
          <p:nvPr/>
        </p:nvSpPr>
        <p:spPr>
          <a:xfrm>
            <a:off x="2621961" y="568822"/>
            <a:ext cx="6948077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600" b="1" cap="all" dirty="0" err="1">
                <a:latin typeface="+mj-lt"/>
                <a:ea typeface="+mj-ea"/>
                <a:cs typeface="+mj-cs"/>
              </a:rPr>
              <a:t>Thıngs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to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know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about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course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regıstratıon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process</a:t>
            </a: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1" name="Metin kutusu 1">
            <a:extLst>
              <a:ext uri="{FF2B5EF4-FFF2-40B4-BE49-F238E27FC236}">
                <a16:creationId xmlns:a16="http://schemas.microsoft.com/office/drawing/2014/main" id="{8AD75D4F-EEED-D89E-A147-36D67E43A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357284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88851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BC6B9A6A-70CA-CD9B-3332-E72D45DF9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5DE3FF91-1722-362F-1279-ABA9CAAF1777}"/>
              </a:ext>
            </a:extLst>
          </p:cNvPr>
          <p:cNvSpPr txBox="1"/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600" b="1" cap="all" dirty="0" err="1">
                <a:latin typeface="+mj-lt"/>
                <a:ea typeface="+mj-ea"/>
                <a:cs typeface="+mj-cs"/>
              </a:rPr>
              <a:t>Thıngs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to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know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about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regıstratıon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cart</a:t>
            </a: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1" name="Metin kutusu 1">
            <a:extLst>
              <a:ext uri="{FF2B5EF4-FFF2-40B4-BE49-F238E27FC236}">
                <a16:creationId xmlns:a16="http://schemas.microsoft.com/office/drawing/2014/main" id="{4D328FB0-CAB7-4646-C6AC-EC0A04B0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244629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97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84548D0B-826D-35F3-C779-CC868246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lım, bilgisayar simgesi içeren bir resim&#10;&#10;Açıklama otomatik olarak oluşturuldu">
            <a:extLst>
              <a:ext uri="{FF2B5EF4-FFF2-40B4-BE49-F238E27FC236}">
                <a16:creationId xmlns:a16="http://schemas.microsoft.com/office/drawing/2014/main" id="{80D7CCB0-C02D-1490-DFE0-76F524F8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9" y="361950"/>
            <a:ext cx="11212276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1BDFC4BC-246C-AA6F-5B63-7BF419084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D6326EF9-5239-2450-9DEE-B5599A2ED130}"/>
              </a:ext>
            </a:extLst>
          </p:cNvPr>
          <p:cNvSpPr txBox="1"/>
          <p:nvPr/>
        </p:nvSpPr>
        <p:spPr>
          <a:xfrm>
            <a:off x="456575" y="885825"/>
            <a:ext cx="10364451" cy="61341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600" b="1" cap="all" dirty="0">
                <a:latin typeface="+mj-lt"/>
                <a:ea typeface="+mj-ea"/>
                <a:cs typeface="+mj-cs"/>
              </a:rPr>
              <a:t>Course plan </a:t>
            </a:r>
            <a:r>
              <a:rPr lang="en-US" sz="3600" b="1" cap="all" dirty="0">
                <a:latin typeface="+mj-lt"/>
                <a:ea typeface="+mj-ea"/>
                <a:cs typeface="+mj-cs"/>
              </a:rPr>
              <a:t>/ Bologna Web 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page</a:t>
            </a:r>
            <a:endParaRPr lang="en-US" sz="3600" b="1" cap="all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9" name="TextBox 2">
            <a:extLst>
              <a:ext uri="{FF2B5EF4-FFF2-40B4-BE49-F238E27FC236}">
                <a16:creationId xmlns:a16="http://schemas.microsoft.com/office/drawing/2014/main" id="{901B26B7-9D86-3462-63BD-0AA1D01D1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266048"/>
              </p:ext>
            </p:extLst>
          </p:nvPr>
        </p:nvGraphicFramePr>
        <p:xfrm>
          <a:off x="1048809" y="1353609"/>
          <a:ext cx="9618132" cy="461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1052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B46F9577-57A4-312A-F368-E92352E0A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lım, bilgisayar simgesi içeren bir resim&#10;&#10;Açıklama otomatik olarak oluşturuldu">
            <a:extLst>
              <a:ext uri="{FF2B5EF4-FFF2-40B4-BE49-F238E27FC236}">
                <a16:creationId xmlns:a16="http://schemas.microsoft.com/office/drawing/2014/main" id="{DC4D9319-8A82-9517-1F68-225BE1C04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03806"/>
            <a:ext cx="11210925" cy="61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4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1DB18B26-277A-B0DF-0A84-FBCC608A8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384E2D16-E071-F087-23D1-46B82BA39035}"/>
              </a:ext>
            </a:extLst>
          </p:cNvPr>
          <p:cNvSpPr txBox="1"/>
          <p:nvPr/>
        </p:nvSpPr>
        <p:spPr>
          <a:xfrm>
            <a:off x="1609053" y="520995"/>
            <a:ext cx="5186458" cy="80070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85000" lnSpcReduction="10000"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cap="all" dirty="0" err="1">
                <a:latin typeface="+mj-lt"/>
                <a:ea typeface="+mj-ea"/>
                <a:cs typeface="+mj-cs"/>
                <a:sym typeface="Calibri"/>
              </a:rPr>
              <a:t>Contact</a:t>
            </a:r>
            <a:r>
              <a:rPr lang="tr-TR" sz="4000" b="1" cap="all" dirty="0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tr-TR" sz="4000" b="1" cap="all" dirty="0" err="1">
                <a:latin typeface="+mj-lt"/>
                <a:ea typeface="+mj-ea"/>
                <a:cs typeface="+mj-cs"/>
                <a:sym typeface="Calibri"/>
              </a:rPr>
              <a:t>ınformatıon</a:t>
            </a:r>
            <a:endParaRPr lang="en-US" sz="40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906E65C0-97DD-6311-9A58-B7E18C34DB93}"/>
              </a:ext>
            </a:extLst>
          </p:cNvPr>
          <p:cNvSpPr txBox="1"/>
          <p:nvPr/>
        </p:nvSpPr>
        <p:spPr>
          <a:xfrm>
            <a:off x="1609053" y="1522425"/>
            <a:ext cx="8020523" cy="489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900" b="1" u="sng" dirty="0">
                <a:effectLst/>
              </a:rPr>
              <a:t>Directorate of Student Affairs Contact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 0212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441 47 24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-mail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 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6"/>
              </a:rPr>
              <a:t>oid@khas.edu.tr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1600" b="1" dirty="0"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900" b="1" u="sng" dirty="0">
                <a:effectLst/>
              </a:rPr>
              <a:t>Student Affairs Faculty Consultants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NURGÜL AKYÜREK / </a:t>
            </a: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 1164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/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e-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mail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 </a:t>
            </a:r>
            <a:r>
              <a:rPr lang="en-US" sz="1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7"/>
              </a:rPr>
              <a:t>nurgul.akyurek@khas.edu.tr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Faculty of Law,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Faculty of Economics, Administrative and Social Sciences</a:t>
            </a: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AYŞE ŞİMŞEK / </a:t>
            </a: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 1154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e-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mail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 </a:t>
            </a:r>
            <a:r>
              <a:rPr lang="en-US" sz="1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8"/>
              </a:rPr>
              <a:t>ayse.simsek@khas.edu.tr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Faculty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of </a:t>
            </a: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Communication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Faculty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of </a:t>
            </a: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Engineering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and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Natural </a:t>
            </a: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Sciences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Faculty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Art </a:t>
            </a:r>
            <a:r>
              <a:rPr lang="tr-T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651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F2A8F8D6-3B50-C738-1093-B0F6E9BD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72B00C08-33AF-CA4D-3646-219FAFD97D3F}"/>
              </a:ext>
            </a:extLst>
          </p:cNvPr>
          <p:cNvSpPr txBox="1"/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noProof="0" dirty="0" err="1">
                <a:latin typeface="+mj-lt"/>
                <a:ea typeface="+mj-ea"/>
                <a:cs typeface="+mj-cs"/>
                <a:sym typeface="Calibri"/>
              </a:rPr>
              <a:t>Electıve</a:t>
            </a:r>
            <a:r>
              <a:rPr lang="en-US" sz="3600" b="1" cap="all" noProof="0" dirty="0">
                <a:latin typeface="+mj-lt"/>
                <a:ea typeface="+mj-ea"/>
                <a:cs typeface="+mj-cs"/>
                <a:sym typeface="Calibri"/>
              </a:rPr>
              <a:t> course pools</a:t>
            </a:r>
            <a:endParaRPr lang="en-US" sz="3600" b="1" cap="all" noProof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4" name="TextBox 2">
            <a:extLst>
              <a:ext uri="{FF2B5EF4-FFF2-40B4-BE49-F238E27FC236}">
                <a16:creationId xmlns:a16="http://schemas.microsoft.com/office/drawing/2014/main" id="{E8E1CC98-0312-14DB-F080-A5757E427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818768"/>
              </p:ext>
            </p:extLst>
          </p:nvPr>
        </p:nvGraphicFramePr>
        <p:xfrm>
          <a:off x="914400" y="1933575"/>
          <a:ext cx="10363200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4591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3FD93AB9-CC4D-D68A-4341-1DFE42437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3176C385-2601-F953-15BF-5732DD5B3317}"/>
              </a:ext>
            </a:extLst>
          </p:cNvPr>
          <p:cNvSpPr txBox="1"/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atin typeface="+mj-lt"/>
                <a:ea typeface="+mj-ea"/>
                <a:cs typeface="+mj-cs"/>
              </a:rPr>
              <a:t>SPARKS (</a:t>
            </a:r>
            <a:r>
              <a:rPr lang="tr-TR" sz="3600" b="1" cap="all" dirty="0" err="1">
                <a:latin typeface="+mj-lt"/>
                <a:ea typeface="+mj-ea"/>
                <a:cs typeface="+mj-cs"/>
              </a:rPr>
              <a:t>student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 portal</a:t>
            </a:r>
            <a:r>
              <a:rPr lang="en-US" sz="3600" b="1" cap="all" dirty="0"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5" name="TextBox 2">
            <a:extLst>
              <a:ext uri="{FF2B5EF4-FFF2-40B4-BE49-F238E27FC236}">
                <a16:creationId xmlns:a16="http://schemas.microsoft.com/office/drawing/2014/main" id="{D5F7AB04-3502-2739-D358-871D4D33C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446954"/>
              </p:ext>
            </p:extLst>
          </p:nvPr>
        </p:nvGraphicFramePr>
        <p:xfrm>
          <a:off x="781050" y="1809751"/>
          <a:ext cx="10496550" cy="375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1BE76799-2975-E15C-4F9B-F85DDFA70E92}"/>
              </a:ext>
            </a:extLst>
          </p:cNvPr>
          <p:cNvSpPr txBox="1"/>
          <p:nvPr/>
        </p:nvSpPr>
        <p:spPr>
          <a:xfrm>
            <a:off x="447675" y="6383445"/>
            <a:ext cx="37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5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67958AFA-E50A-FB16-1882-D2D00C9D2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739D1603-5566-5ACD-FE71-07A281561CFE}"/>
                  </a:ext>
                </a:extLst>
              </p14:cNvPr>
              <p14:cNvContentPartPr/>
              <p14:nvPr/>
            </p14:nvContentPartPr>
            <p14:xfrm>
              <a:off x="3144746" y="4712202"/>
              <a:ext cx="36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739D1603-5566-5ACD-FE71-07A281561C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8626" y="4706082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Resim 1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D59C7A97-495D-8C10-60CD-84829D845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67" y="647557"/>
            <a:ext cx="11957665" cy="5562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66084B5C-B862-261F-23EE-AB949EF4BA34}"/>
                  </a:ext>
                </a:extLst>
              </p14:cNvPr>
              <p14:cNvContentPartPr/>
              <p14:nvPr/>
            </p14:nvContentPartPr>
            <p14:xfrm>
              <a:off x="117167" y="883490"/>
              <a:ext cx="2783394" cy="786284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66084B5C-B862-261F-23EE-AB949EF4BA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47" y="877370"/>
                <a:ext cx="2795633" cy="7985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7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12D20D7A-7BE3-EB19-0D3F-8CC6A83AF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08B3250F-82B1-5702-702B-46A429B8A387}"/>
              </a:ext>
            </a:extLst>
          </p:cNvPr>
          <p:cNvSpPr txBox="1"/>
          <p:nvPr/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latin typeface="+mj-lt"/>
                <a:ea typeface="+mj-ea"/>
                <a:cs typeface="+mj-cs"/>
              </a:rPr>
              <a:t>SPARKS (</a:t>
            </a:r>
            <a:r>
              <a:rPr lang="tr-TR" sz="3600" b="1" cap="all" dirty="0">
                <a:latin typeface="+mj-lt"/>
                <a:ea typeface="+mj-ea"/>
                <a:cs typeface="+mj-cs"/>
              </a:rPr>
              <a:t>STUDENT PORTAL</a:t>
            </a:r>
            <a:r>
              <a:rPr lang="en-US" sz="3600" b="1" cap="all" dirty="0">
                <a:latin typeface="+mj-lt"/>
                <a:ea typeface="+mj-ea"/>
                <a:cs typeface="+mj-cs"/>
              </a:rPr>
              <a:t>)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5" name="TextBox 2">
            <a:extLst>
              <a:ext uri="{FF2B5EF4-FFF2-40B4-BE49-F238E27FC236}">
                <a16:creationId xmlns:a16="http://schemas.microsoft.com/office/drawing/2014/main" id="{33157B98-9666-2CC4-3C8F-518ABF49A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093947"/>
              </p:ext>
            </p:extLst>
          </p:nvPr>
        </p:nvGraphicFramePr>
        <p:xfrm>
          <a:off x="781675" y="1553102"/>
          <a:ext cx="10496550" cy="375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375CAB9A-6690-2E77-ABE3-7BB93888BB8B}"/>
              </a:ext>
            </a:extLst>
          </p:cNvPr>
          <p:cNvSpPr txBox="1"/>
          <p:nvPr/>
        </p:nvSpPr>
        <p:spPr>
          <a:xfrm>
            <a:off x="447675" y="6383445"/>
            <a:ext cx="37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https://sparks.khas.edu.tr/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8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E8204AA1-0E1B-DC3F-0656-ED7D614BF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821E4938-54E0-21F0-D298-CF6EB9C8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7" y="538227"/>
            <a:ext cx="11957665" cy="5562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B34F065C-B9C5-870C-931C-DA06D2792795}"/>
                  </a:ext>
                </a:extLst>
              </p14:cNvPr>
              <p14:cNvContentPartPr/>
              <p14:nvPr/>
            </p14:nvContentPartPr>
            <p14:xfrm>
              <a:off x="140963" y="2753139"/>
              <a:ext cx="2139015" cy="57647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B34F065C-B9C5-870C-931C-DA06D27927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43" y="2747018"/>
                <a:ext cx="2151254" cy="5887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30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C06BC2E8-4372-7FA6-15F8-CEF04CE89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25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3" name="Rectangle 127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29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7A0E6B36-5E33-C4BE-07C1-77F72B54E06A}"/>
              </a:ext>
            </a:extLst>
          </p:cNvPr>
          <p:cNvSpPr txBox="1"/>
          <p:nvPr/>
        </p:nvSpPr>
        <p:spPr>
          <a:xfrm>
            <a:off x="913775" y="618517"/>
            <a:ext cx="7859564" cy="15961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4000" b="1" cap="all" dirty="0">
                <a:latin typeface="+mj-lt"/>
                <a:ea typeface="+mj-ea"/>
                <a:cs typeface="+mj-cs"/>
              </a:rPr>
              <a:t>Course </a:t>
            </a:r>
            <a:r>
              <a:rPr lang="tr-TR" sz="4000" b="1" cap="all" dirty="0" err="1">
                <a:latin typeface="+mj-lt"/>
                <a:ea typeface="+mj-ea"/>
                <a:cs typeface="+mj-cs"/>
              </a:rPr>
              <a:t>regıstratıon</a:t>
            </a:r>
            <a:r>
              <a:rPr lang="tr-TR" sz="4000" b="1" cap="all" dirty="0">
                <a:latin typeface="+mj-lt"/>
                <a:ea typeface="+mj-ea"/>
                <a:cs typeface="+mj-cs"/>
              </a:rPr>
              <a:t> </a:t>
            </a:r>
            <a:r>
              <a:rPr lang="tr-TR" sz="4000" b="1" cap="all" dirty="0" err="1">
                <a:latin typeface="+mj-lt"/>
                <a:ea typeface="+mj-ea"/>
                <a:cs typeface="+mj-cs"/>
              </a:rPr>
              <a:t>process</a:t>
            </a:r>
            <a:endParaRPr lang="en-US" sz="4000" b="1" cap="all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55" name="Picture 131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56" name="Picture 133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pic>
        <p:nvPicPr>
          <p:cNvPr id="157" name="Picture 135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58" name="Picture 137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graphicFrame>
        <p:nvGraphicFramePr>
          <p:cNvPr id="140" name="TextBox 2">
            <a:extLst>
              <a:ext uri="{FF2B5EF4-FFF2-40B4-BE49-F238E27FC236}">
                <a16:creationId xmlns:a16="http://schemas.microsoft.com/office/drawing/2014/main" id="{041A7F19-7051-B819-763A-0D64A3B3C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073134"/>
              </p:ext>
            </p:extLst>
          </p:nvPr>
        </p:nvGraphicFramePr>
        <p:xfrm>
          <a:off x="913773" y="1581150"/>
          <a:ext cx="8887452" cy="440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7648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7CDB053C-3EC8-0136-E839-E88FC3DA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Google Shape;119;p5">
            <a:extLst>
              <a:ext uri="{FF2B5EF4-FFF2-40B4-BE49-F238E27FC236}">
                <a16:creationId xmlns:a16="http://schemas.microsoft.com/office/drawing/2014/main" id="{E46FBCFD-1D25-7D2A-4579-2983774EF6D2}"/>
              </a:ext>
            </a:extLst>
          </p:cNvPr>
          <p:cNvSpPr txBox="1"/>
          <p:nvPr/>
        </p:nvSpPr>
        <p:spPr>
          <a:xfrm>
            <a:off x="1828800" y="1650508"/>
            <a:ext cx="7810500" cy="103014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600" b="1" cap="all" dirty="0">
                <a:latin typeface="+mj-lt"/>
                <a:ea typeface="+mj-ea"/>
                <a:cs typeface="+mj-cs"/>
              </a:rPr>
              <a:t>SPARKS – COURSE REGISTRATION SCREEN NOTIFICATIONS</a:t>
            </a:r>
            <a:endParaRPr lang="en-US" sz="26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cap="all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175FCE8-C4D6-E714-FCD3-F4427DE5BF18}"/>
              </a:ext>
            </a:extLst>
          </p:cNvPr>
          <p:cNvSpPr txBox="1"/>
          <p:nvPr/>
        </p:nvSpPr>
        <p:spPr>
          <a:xfrm>
            <a:off x="1262888" y="1998678"/>
            <a:ext cx="781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1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Students are advised to check their </a:t>
            </a:r>
            <a:r>
              <a:rPr lang="en-US" b="1" kern="100" noProof="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Graduation Simulation</a:t>
            </a:r>
            <a:r>
              <a:rPr lang="tr-TR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122113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19353</TotalTime>
  <Words>1043</Words>
  <Application>Microsoft Office PowerPoint</Application>
  <PresentationFormat>Geniş ekran</PresentationFormat>
  <Paragraphs>116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Times New Roman</vt:lpstr>
      <vt:lpstr>Tw Cen MT</vt:lpstr>
      <vt:lpstr>Wingdings 3</vt:lpstr>
      <vt:lpstr>Damla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Çağrı Çetinkaya</cp:lastModifiedBy>
  <cp:revision>1013</cp:revision>
  <dcterms:created xsi:type="dcterms:W3CDTF">2020-05-26T10:57:41Z</dcterms:created>
  <dcterms:modified xsi:type="dcterms:W3CDTF">2025-02-10T11:42:14Z</dcterms:modified>
</cp:coreProperties>
</file>