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2">
  <p:sldMasterIdLst>
    <p:sldMasterId id="2147483699" r:id="rId1"/>
  </p:sldMasterIdLst>
  <p:notesMasterIdLst>
    <p:notesMasterId r:id="rId30"/>
  </p:notesMasterIdLst>
  <p:sldIdLst>
    <p:sldId id="256" r:id="rId2"/>
    <p:sldId id="798" r:id="rId3"/>
    <p:sldId id="800" r:id="rId4"/>
    <p:sldId id="815" r:id="rId5"/>
    <p:sldId id="811" r:id="rId6"/>
    <p:sldId id="877" r:id="rId7"/>
    <p:sldId id="869" r:id="rId8"/>
    <p:sldId id="878" r:id="rId9"/>
    <p:sldId id="817" r:id="rId10"/>
    <p:sldId id="819" r:id="rId11"/>
    <p:sldId id="858" r:id="rId12"/>
    <p:sldId id="813" r:id="rId13"/>
    <p:sldId id="821" r:id="rId14"/>
    <p:sldId id="825" r:id="rId15"/>
    <p:sldId id="827" r:id="rId16"/>
    <p:sldId id="854" r:id="rId17"/>
    <p:sldId id="856" r:id="rId18"/>
    <p:sldId id="882" r:id="rId19"/>
    <p:sldId id="831" r:id="rId20"/>
    <p:sldId id="879" r:id="rId21"/>
    <p:sldId id="880" r:id="rId22"/>
    <p:sldId id="881" r:id="rId23"/>
    <p:sldId id="805" r:id="rId24"/>
    <p:sldId id="884" r:id="rId25"/>
    <p:sldId id="833" r:id="rId26"/>
    <p:sldId id="852" r:id="rId27"/>
    <p:sldId id="835" r:id="rId28"/>
    <p:sldId id="85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17">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5" roundtripDataSignature="AMtx7mhH1HVnSgKKEonsqyRBdxU2upDBu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7205780-FA0D-E1D7-CC96-A63F5D19B74C}" name="Volkan Osman Aras" initials="VA" userId="S::volkan.aras@khas.edu.tr::2f9861db-d503-419f-bc08-af1dd6f0e532" providerId="AD"/>
  <p188:author id="{2317708E-89C5-8FFC-4E13-A2479E448C08}" name="Aslı Aktan Erciyes" initials="" userId="S::asli.erciyes@khas.edu.tr::f3545e7c-15d7-4f12-870f-cf01d3cb20e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46FEC56-9583-40A9-B316-7B3B9E20BDFE}">
  <a:tblStyle styleId="{546FEC56-9583-40A9-B316-7B3B9E20BDFE}"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5E6E6"/>
          </a:solidFill>
        </a:fill>
      </a:tcStyle>
    </a:wholeTbl>
    <a:band1H>
      <a:tcTxStyle/>
      <a:tcStyle>
        <a:tcBdr/>
        <a:fill>
          <a:solidFill>
            <a:srgbClr val="EACACA"/>
          </a:solidFill>
        </a:fill>
      </a:tcStyle>
    </a:band1H>
    <a:band2H>
      <a:tcTxStyle/>
      <a:tcStyle>
        <a:tcBdr/>
      </a:tcStyle>
    </a:band2H>
    <a:band1V>
      <a:tcTxStyle/>
      <a:tcStyle>
        <a:tcBdr/>
        <a:fill>
          <a:solidFill>
            <a:srgbClr val="EACACA"/>
          </a:solidFill>
        </a:fill>
      </a:tcStyle>
    </a:band1V>
    <a:band2V>
      <a:tcTxStyle/>
      <a:tcStyle>
        <a:tcBdr/>
      </a:tcStyle>
    </a:band2V>
    <a:lastCol>
      <a:tcTxStyle b="on" i="off">
        <a:font>
          <a:latin typeface="Calibri"/>
          <a:ea typeface="Calibri"/>
          <a:cs typeface="Calibri"/>
        </a:font>
        <a:schemeClr val="lt1"/>
      </a:tcTxStyle>
      <a:tcStyle>
        <a:tcBdr/>
        <a:fill>
          <a:solidFill>
            <a:schemeClr val="accent2"/>
          </a:solidFill>
        </a:fill>
      </a:tcStyle>
    </a:lastCol>
    <a:firstCol>
      <a:tcTxStyle b="on" i="off">
        <a:font>
          <a:latin typeface="Calibri"/>
          <a:ea typeface="Calibri"/>
          <a:cs typeface="Calibri"/>
        </a:font>
        <a:schemeClr val="lt1"/>
      </a:tcTxStyle>
      <a:tcStyle>
        <a:tcBdr/>
        <a:fill>
          <a:solidFill>
            <a:schemeClr val="accent2"/>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2"/>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2"/>
          </a:solidFill>
        </a:fill>
      </a:tcStyle>
    </a:firstRow>
    <a:neCell>
      <a:tcTxStyle/>
      <a:tcStyle>
        <a:tcBdr/>
      </a:tcStyle>
    </a:neCell>
    <a:nwCell>
      <a:tcTxStyle/>
      <a:tcStyle>
        <a:tcBdr/>
      </a:tcStyle>
    </a:nwCell>
  </a:tblStyle>
  <a:tblStyle styleId="{CFEEAF9F-088B-4A48-B2CC-232AFBAA9094}"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2DFC0AC-F28C-4D89-B217-FF7E772420FB}"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43" autoAdjust="0"/>
    <p:restoredTop sz="92462" autoAdjust="0"/>
  </p:normalViewPr>
  <p:slideViewPr>
    <p:cSldViewPr snapToGrid="0">
      <p:cViewPr varScale="1">
        <p:scale>
          <a:sx n="64" d="100"/>
          <a:sy n="64" d="100"/>
        </p:scale>
        <p:origin x="648" y="48"/>
      </p:cViewPr>
      <p:guideLst>
        <p:guide orient="horz" pos="2160"/>
        <p:guide pos="3817"/>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85" d="100"/>
          <a:sy n="85" d="100"/>
        </p:scale>
        <p:origin x="3928" y="17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9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95"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99" Type="http://schemas.openxmlformats.org/officeDocument/2006/relationships/tableStyles" Target="tableStyles.xml"/><Relationship Id="rId10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100" Type="http://schemas.microsoft.com/office/2016/11/relationships/changesInfo" Target="changesInfos/changesInfo1.xml"/><Relationship Id="rId8" Type="http://schemas.openxmlformats.org/officeDocument/2006/relationships/slide" Target="slides/slide7.xml"/><Relationship Id="rId98" Type="http://schemas.openxmlformats.org/officeDocument/2006/relationships/theme" Target="theme/theme1.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ve Tekin" userId="f9153270-d808-4615-97b1-e6734aef416e" providerId="ADAL" clId="{8E1D4969-ABB9-4D90-B88E-BC369518F6EA}"/>
    <pc:docChg chg="undo redo custSel addSld delSld modSld sldOrd modMainMaster">
      <pc:chgData name="Merve Tekin" userId="f9153270-d808-4615-97b1-e6734aef416e" providerId="ADAL" clId="{8E1D4969-ABB9-4D90-B88E-BC369518F6EA}" dt="2024-12-25T06:59:03.630" v="6595" actId="108"/>
      <pc:docMkLst>
        <pc:docMk/>
      </pc:docMkLst>
      <pc:sldChg chg="delSp modSp mod setBg">
        <pc:chgData name="Merve Tekin" userId="f9153270-d808-4615-97b1-e6734aef416e" providerId="ADAL" clId="{8E1D4969-ABB9-4D90-B88E-BC369518F6EA}" dt="2024-12-19T05:43:49.024" v="4967" actId="20577"/>
        <pc:sldMkLst>
          <pc:docMk/>
          <pc:sldMk cId="0" sldId="256"/>
        </pc:sldMkLst>
        <pc:spChg chg="mod">
          <ac:chgData name="Merve Tekin" userId="f9153270-d808-4615-97b1-e6734aef416e" providerId="ADAL" clId="{8E1D4969-ABB9-4D90-B88E-BC369518F6EA}" dt="2024-12-19T05:43:49.024" v="4967" actId="20577"/>
          <ac:spMkLst>
            <pc:docMk/>
            <pc:sldMk cId="0" sldId="256"/>
            <ac:spMk id="92" creationId="{00000000-0000-0000-0000-000000000000}"/>
          </ac:spMkLst>
        </pc:spChg>
      </pc:sldChg>
      <pc:sldChg chg="addSp delSp modSp mod chgLayout">
        <pc:chgData name="Merve Tekin" userId="f9153270-d808-4615-97b1-e6734aef416e" providerId="ADAL" clId="{8E1D4969-ABB9-4D90-B88E-BC369518F6EA}" dt="2024-12-16T09:30:20.322" v="1287" actId="6264"/>
        <pc:sldMkLst>
          <pc:docMk/>
          <pc:sldMk cId="2090574803" sldId="774"/>
        </pc:sldMkLst>
      </pc:sldChg>
      <pc:sldChg chg="del">
        <pc:chgData name="Merve Tekin" userId="f9153270-d808-4615-97b1-e6734aef416e" providerId="ADAL" clId="{8E1D4969-ABB9-4D90-B88E-BC369518F6EA}" dt="2024-12-06T13:11:40.349" v="91" actId="47"/>
        <pc:sldMkLst>
          <pc:docMk/>
          <pc:sldMk cId="2545732149" sldId="776"/>
        </pc:sldMkLst>
      </pc:sldChg>
      <pc:sldChg chg="del">
        <pc:chgData name="Merve Tekin" userId="f9153270-d808-4615-97b1-e6734aef416e" providerId="ADAL" clId="{8E1D4969-ABB9-4D90-B88E-BC369518F6EA}" dt="2024-12-06T13:11:40.696" v="92" actId="47"/>
        <pc:sldMkLst>
          <pc:docMk/>
          <pc:sldMk cId="749460594" sldId="778"/>
        </pc:sldMkLst>
      </pc:sldChg>
      <pc:sldChg chg="del">
        <pc:chgData name="Merve Tekin" userId="f9153270-d808-4615-97b1-e6734aef416e" providerId="ADAL" clId="{8E1D4969-ABB9-4D90-B88E-BC369518F6EA}" dt="2024-12-06T13:11:41.098" v="93" actId="47"/>
        <pc:sldMkLst>
          <pc:docMk/>
          <pc:sldMk cId="4236306746" sldId="780"/>
        </pc:sldMkLst>
      </pc:sldChg>
      <pc:sldChg chg="del">
        <pc:chgData name="Merve Tekin" userId="f9153270-d808-4615-97b1-e6734aef416e" providerId="ADAL" clId="{8E1D4969-ABB9-4D90-B88E-BC369518F6EA}" dt="2024-12-06T13:11:41.350" v="94" actId="47"/>
        <pc:sldMkLst>
          <pc:docMk/>
          <pc:sldMk cId="962845359" sldId="782"/>
        </pc:sldMkLst>
      </pc:sldChg>
      <pc:sldChg chg="del">
        <pc:chgData name="Merve Tekin" userId="f9153270-d808-4615-97b1-e6734aef416e" providerId="ADAL" clId="{8E1D4969-ABB9-4D90-B88E-BC369518F6EA}" dt="2024-12-06T13:11:41.529" v="95" actId="47"/>
        <pc:sldMkLst>
          <pc:docMk/>
          <pc:sldMk cId="2902631180" sldId="784"/>
        </pc:sldMkLst>
      </pc:sldChg>
      <pc:sldChg chg="del">
        <pc:chgData name="Merve Tekin" userId="f9153270-d808-4615-97b1-e6734aef416e" providerId="ADAL" clId="{8E1D4969-ABB9-4D90-B88E-BC369518F6EA}" dt="2024-12-06T13:11:41.766" v="96" actId="47"/>
        <pc:sldMkLst>
          <pc:docMk/>
          <pc:sldMk cId="3636340196" sldId="786"/>
        </pc:sldMkLst>
      </pc:sldChg>
      <pc:sldChg chg="del">
        <pc:chgData name="Merve Tekin" userId="f9153270-d808-4615-97b1-e6734aef416e" providerId="ADAL" clId="{8E1D4969-ABB9-4D90-B88E-BC369518F6EA}" dt="2024-12-06T13:11:42.398" v="98" actId="47"/>
        <pc:sldMkLst>
          <pc:docMk/>
          <pc:sldMk cId="3283453024" sldId="788"/>
        </pc:sldMkLst>
      </pc:sldChg>
      <pc:sldChg chg="del">
        <pc:chgData name="Merve Tekin" userId="f9153270-d808-4615-97b1-e6734aef416e" providerId="ADAL" clId="{8E1D4969-ABB9-4D90-B88E-BC369518F6EA}" dt="2024-12-06T13:11:44.786" v="100" actId="47"/>
        <pc:sldMkLst>
          <pc:docMk/>
          <pc:sldMk cId="4275835026" sldId="790"/>
        </pc:sldMkLst>
      </pc:sldChg>
      <pc:sldChg chg="del">
        <pc:chgData name="Merve Tekin" userId="f9153270-d808-4615-97b1-e6734aef416e" providerId="ADAL" clId="{8E1D4969-ABB9-4D90-B88E-BC369518F6EA}" dt="2024-12-06T13:11:42.683" v="99" actId="47"/>
        <pc:sldMkLst>
          <pc:docMk/>
          <pc:sldMk cId="3963277001" sldId="792"/>
        </pc:sldMkLst>
      </pc:sldChg>
      <pc:sldChg chg="delSp modSp del mod">
        <pc:chgData name="Merve Tekin" userId="f9153270-d808-4615-97b1-e6734aef416e" providerId="ADAL" clId="{8E1D4969-ABB9-4D90-B88E-BC369518F6EA}" dt="2024-12-16T08:55:28.623" v="756" actId="47"/>
        <pc:sldMkLst>
          <pc:docMk/>
          <pc:sldMk cId="85187321" sldId="796"/>
        </pc:sldMkLst>
      </pc:sldChg>
      <pc:sldChg chg="new del">
        <pc:chgData name="Merve Tekin" userId="f9153270-d808-4615-97b1-e6734aef416e" providerId="ADAL" clId="{8E1D4969-ABB9-4D90-B88E-BC369518F6EA}" dt="2024-12-06T13:23:53.706" v="121" actId="47"/>
        <pc:sldMkLst>
          <pc:docMk/>
          <pc:sldMk cId="3818217935" sldId="797"/>
        </pc:sldMkLst>
      </pc:sldChg>
      <pc:sldChg chg="modSp add mod">
        <pc:chgData name="Merve Tekin" userId="f9153270-d808-4615-97b1-e6734aef416e" providerId="ADAL" clId="{8E1D4969-ABB9-4D90-B88E-BC369518F6EA}" dt="2024-12-16T09:10:07.517" v="951" actId="1076"/>
        <pc:sldMkLst>
          <pc:docMk/>
          <pc:sldMk cId="2858178657" sldId="798"/>
        </pc:sldMkLst>
        <pc:spChg chg="mod">
          <ac:chgData name="Merve Tekin" userId="f9153270-d808-4615-97b1-e6734aef416e" providerId="ADAL" clId="{8E1D4969-ABB9-4D90-B88E-BC369518F6EA}" dt="2024-12-16T09:10:07.517" v="951" actId="1076"/>
          <ac:spMkLst>
            <pc:docMk/>
            <pc:sldMk cId="2858178657" sldId="798"/>
            <ac:spMk id="119" creationId="{FD18ED80-B2AA-6F73-8B3F-BA9D81F0E691}"/>
          </ac:spMkLst>
        </pc:spChg>
      </pc:sldChg>
      <pc:sldChg chg="del">
        <pc:chgData name="Merve Tekin" userId="f9153270-d808-4615-97b1-e6734aef416e" providerId="ADAL" clId="{8E1D4969-ABB9-4D90-B88E-BC369518F6EA}" dt="2024-12-06T13:11:42.105" v="97" actId="47"/>
        <pc:sldMkLst>
          <pc:docMk/>
          <pc:sldMk cId="2891274219" sldId="798"/>
        </pc:sldMkLst>
      </pc:sldChg>
      <pc:sldChg chg="new del">
        <pc:chgData name="Merve Tekin" userId="f9153270-d808-4615-97b1-e6734aef416e" providerId="ADAL" clId="{8E1D4969-ABB9-4D90-B88E-BC369518F6EA}" dt="2024-12-16T08:55:33.826" v="759" actId="47"/>
        <pc:sldMkLst>
          <pc:docMk/>
          <pc:sldMk cId="3415512998" sldId="799"/>
        </pc:sldMkLst>
      </pc:sldChg>
      <pc:sldChg chg="modSp add mod">
        <pc:chgData name="Merve Tekin" userId="f9153270-d808-4615-97b1-e6734aef416e" providerId="ADAL" clId="{8E1D4969-ABB9-4D90-B88E-BC369518F6EA}" dt="2024-12-19T11:18:17.183" v="5130" actId="20577"/>
        <pc:sldMkLst>
          <pc:docMk/>
          <pc:sldMk cId="3113191125" sldId="800"/>
        </pc:sldMkLst>
        <pc:spChg chg="mod">
          <ac:chgData name="Merve Tekin" userId="f9153270-d808-4615-97b1-e6734aef416e" providerId="ADAL" clId="{8E1D4969-ABB9-4D90-B88E-BC369518F6EA}" dt="2024-12-16T09:10:12.861" v="952" actId="1076"/>
          <ac:spMkLst>
            <pc:docMk/>
            <pc:sldMk cId="3113191125" sldId="800"/>
            <ac:spMk id="119" creationId="{1E0F3E07-0F98-B3A8-D5BB-062DE21B2C89}"/>
          </ac:spMkLst>
        </pc:spChg>
      </pc:sldChg>
      <pc:sldChg chg="addSp delSp new del mod">
        <pc:chgData name="Merve Tekin" userId="f9153270-d808-4615-97b1-e6734aef416e" providerId="ADAL" clId="{8E1D4969-ABB9-4D90-B88E-BC369518F6EA}" dt="2024-12-16T09:02:24.034" v="897" actId="47"/>
        <pc:sldMkLst>
          <pc:docMk/>
          <pc:sldMk cId="1786671531" sldId="801"/>
        </pc:sldMkLst>
      </pc:sldChg>
      <pc:sldChg chg="new del">
        <pc:chgData name="Merve Tekin" userId="f9153270-d808-4615-97b1-e6734aef416e" providerId="ADAL" clId="{8E1D4969-ABB9-4D90-B88E-BC369518F6EA}" dt="2024-12-16T09:02:21.911" v="896" actId="47"/>
        <pc:sldMkLst>
          <pc:docMk/>
          <pc:sldMk cId="2823677416" sldId="802"/>
        </pc:sldMkLst>
      </pc:sldChg>
      <pc:sldChg chg="addSp delSp modSp add mod">
        <pc:chgData name="Merve Tekin" userId="f9153270-d808-4615-97b1-e6734aef416e" providerId="ADAL" clId="{8E1D4969-ABB9-4D90-B88E-BC369518F6EA}" dt="2024-12-17T05:59:29.368" v="2994" actId="108"/>
        <pc:sldMkLst>
          <pc:docMk/>
          <pc:sldMk cId="510529123" sldId="803"/>
        </pc:sldMkLst>
      </pc:sldChg>
      <pc:sldChg chg="addSp modSp new del">
        <pc:chgData name="Merve Tekin" userId="f9153270-d808-4615-97b1-e6734aef416e" providerId="ADAL" clId="{8E1D4969-ABB9-4D90-B88E-BC369518F6EA}" dt="2024-12-16T09:08:15.217" v="930" actId="47"/>
        <pc:sldMkLst>
          <pc:docMk/>
          <pc:sldMk cId="3468842114" sldId="804"/>
        </pc:sldMkLst>
      </pc:sldChg>
      <pc:sldChg chg="modSp add mod ord">
        <pc:chgData name="Merve Tekin" userId="f9153270-d808-4615-97b1-e6734aef416e" providerId="ADAL" clId="{8E1D4969-ABB9-4D90-B88E-BC369518F6EA}" dt="2024-12-19T11:34:35.684" v="5802" actId="6549"/>
        <pc:sldMkLst>
          <pc:docMk/>
          <pc:sldMk cId="2798133894" sldId="805"/>
        </pc:sldMkLst>
        <pc:spChg chg="mod">
          <ac:chgData name="Merve Tekin" userId="f9153270-d808-4615-97b1-e6734aef416e" providerId="ADAL" clId="{8E1D4969-ABB9-4D90-B88E-BC369518F6EA}" dt="2024-12-16T09:10:17.806" v="953" actId="1076"/>
          <ac:spMkLst>
            <pc:docMk/>
            <pc:sldMk cId="2798133894" sldId="805"/>
            <ac:spMk id="119" creationId="{4FD17478-EA83-1604-4C3C-E89B6585F67D}"/>
          </ac:spMkLst>
        </pc:spChg>
      </pc:sldChg>
      <pc:sldChg chg="new del">
        <pc:chgData name="Merve Tekin" userId="f9153270-d808-4615-97b1-e6734aef416e" providerId="ADAL" clId="{8E1D4969-ABB9-4D90-B88E-BC369518F6EA}" dt="2024-12-16T09:11:01.250" v="956" actId="47"/>
        <pc:sldMkLst>
          <pc:docMk/>
          <pc:sldMk cId="2165863115" sldId="806"/>
        </pc:sldMkLst>
      </pc:sldChg>
      <pc:sldChg chg="modSp add mod ord">
        <pc:chgData name="Merve Tekin" userId="f9153270-d808-4615-97b1-e6734aef416e" providerId="ADAL" clId="{8E1D4969-ABB9-4D90-B88E-BC369518F6EA}" dt="2024-12-19T11:04:53.906" v="5107"/>
        <pc:sldMkLst>
          <pc:docMk/>
          <pc:sldMk cId="4271465726" sldId="807"/>
        </pc:sldMkLst>
      </pc:sldChg>
      <pc:sldChg chg="new del">
        <pc:chgData name="Merve Tekin" userId="f9153270-d808-4615-97b1-e6734aef416e" providerId="ADAL" clId="{8E1D4969-ABB9-4D90-B88E-BC369518F6EA}" dt="2024-12-16T09:12:35.207" v="1094" actId="47"/>
        <pc:sldMkLst>
          <pc:docMk/>
          <pc:sldMk cId="2918316994" sldId="808"/>
        </pc:sldMkLst>
      </pc:sldChg>
      <pc:sldChg chg="addSp delSp modSp add mod ord setBg">
        <pc:chgData name="Merve Tekin" userId="f9153270-d808-4615-97b1-e6734aef416e" providerId="ADAL" clId="{8E1D4969-ABB9-4D90-B88E-BC369518F6EA}" dt="2024-12-19T06:13:24.106" v="5075" actId="14100"/>
        <pc:sldMkLst>
          <pc:docMk/>
          <pc:sldMk cId="2245804487" sldId="809"/>
        </pc:sldMkLst>
      </pc:sldChg>
      <pc:sldChg chg="new del">
        <pc:chgData name="Merve Tekin" userId="f9153270-d808-4615-97b1-e6734aef416e" providerId="ADAL" clId="{8E1D4969-ABB9-4D90-B88E-BC369518F6EA}" dt="2024-12-16T09:16:31.632" v="1116" actId="47"/>
        <pc:sldMkLst>
          <pc:docMk/>
          <pc:sldMk cId="3637027348" sldId="810"/>
        </pc:sldMkLst>
      </pc:sldChg>
      <pc:sldChg chg="modSp add mod ord">
        <pc:chgData name="Merve Tekin" userId="f9153270-d808-4615-97b1-e6734aef416e" providerId="ADAL" clId="{8E1D4969-ABB9-4D90-B88E-BC369518F6EA}" dt="2024-12-19T11:19:38.394" v="5155" actId="20577"/>
        <pc:sldMkLst>
          <pc:docMk/>
          <pc:sldMk cId="623651863" sldId="811"/>
        </pc:sldMkLst>
        <pc:spChg chg="mod">
          <ac:chgData name="Merve Tekin" userId="f9153270-d808-4615-97b1-e6734aef416e" providerId="ADAL" clId="{8E1D4969-ABB9-4D90-B88E-BC369518F6EA}" dt="2024-12-16T09:16:47.808" v="1143" actId="20577"/>
          <ac:spMkLst>
            <pc:docMk/>
            <pc:sldMk cId="623651863" sldId="811"/>
            <ac:spMk id="119" creationId="{57F764CD-E565-C375-8BCA-EAC6A37ABC7D}"/>
          </ac:spMkLst>
        </pc:spChg>
      </pc:sldChg>
      <pc:sldChg chg="new del">
        <pc:chgData name="Merve Tekin" userId="f9153270-d808-4615-97b1-e6734aef416e" providerId="ADAL" clId="{8E1D4969-ABB9-4D90-B88E-BC369518F6EA}" dt="2024-12-16T09:19:50.318" v="1148" actId="47"/>
        <pc:sldMkLst>
          <pc:docMk/>
          <pc:sldMk cId="1672486355" sldId="812"/>
        </pc:sldMkLst>
      </pc:sldChg>
      <pc:sldChg chg="modSp add mod ord">
        <pc:chgData name="Merve Tekin" userId="f9153270-d808-4615-97b1-e6734aef416e" providerId="ADAL" clId="{8E1D4969-ABB9-4D90-B88E-BC369518F6EA}" dt="2024-12-19T11:28:23.997" v="5554" actId="20577"/>
        <pc:sldMkLst>
          <pc:docMk/>
          <pc:sldMk cId="3693631236" sldId="813"/>
        </pc:sldMkLst>
        <pc:spChg chg="mod">
          <ac:chgData name="Merve Tekin" userId="f9153270-d808-4615-97b1-e6734aef416e" providerId="ADAL" clId="{8E1D4969-ABB9-4D90-B88E-BC369518F6EA}" dt="2024-12-19T11:28:23.997" v="5554" actId="20577"/>
          <ac:spMkLst>
            <pc:docMk/>
            <pc:sldMk cId="3693631236" sldId="813"/>
            <ac:spMk id="3" creationId="{00D502D5-0AD5-28C8-B870-4F99DE0F3EFD}"/>
          </ac:spMkLst>
        </pc:spChg>
        <pc:spChg chg="mod">
          <ac:chgData name="Merve Tekin" userId="f9153270-d808-4615-97b1-e6734aef416e" providerId="ADAL" clId="{8E1D4969-ABB9-4D90-B88E-BC369518F6EA}" dt="2024-12-16T09:22:22.877" v="1212" actId="20577"/>
          <ac:spMkLst>
            <pc:docMk/>
            <pc:sldMk cId="3693631236" sldId="813"/>
            <ac:spMk id="119" creationId="{74AFDFD0-A6C2-7366-7710-DC3FB183CAB5}"/>
          </ac:spMkLst>
        </pc:spChg>
      </pc:sldChg>
      <pc:sldChg chg="addSp delSp new del mod">
        <pc:chgData name="Merve Tekin" userId="f9153270-d808-4615-97b1-e6734aef416e" providerId="ADAL" clId="{8E1D4969-ABB9-4D90-B88E-BC369518F6EA}" dt="2024-12-16T09:20:56.160" v="1172" actId="47"/>
        <pc:sldMkLst>
          <pc:docMk/>
          <pc:sldMk cId="1212003666" sldId="814"/>
        </pc:sldMkLst>
      </pc:sldChg>
      <pc:sldChg chg="modSp add mod ord">
        <pc:chgData name="Merve Tekin" userId="f9153270-d808-4615-97b1-e6734aef416e" providerId="ADAL" clId="{8E1D4969-ABB9-4D90-B88E-BC369518F6EA}" dt="2024-12-19T11:18:56.989" v="5136" actId="20577"/>
        <pc:sldMkLst>
          <pc:docMk/>
          <pc:sldMk cId="4023852903" sldId="815"/>
        </pc:sldMkLst>
      </pc:sldChg>
      <pc:sldChg chg="new del">
        <pc:chgData name="Merve Tekin" userId="f9153270-d808-4615-97b1-e6734aef416e" providerId="ADAL" clId="{8E1D4969-ABB9-4D90-B88E-BC369518F6EA}" dt="2024-12-16T09:21:41.520" v="1201" actId="47"/>
        <pc:sldMkLst>
          <pc:docMk/>
          <pc:sldMk cId="425346357" sldId="816"/>
        </pc:sldMkLst>
      </pc:sldChg>
      <pc:sldChg chg="modSp add mod ord">
        <pc:chgData name="Merve Tekin" userId="f9153270-d808-4615-97b1-e6734aef416e" providerId="ADAL" clId="{8E1D4969-ABB9-4D90-B88E-BC369518F6EA}" dt="2024-12-19T11:26:20.550" v="5549" actId="114"/>
        <pc:sldMkLst>
          <pc:docMk/>
          <pc:sldMk cId="4175904583" sldId="817"/>
        </pc:sldMkLst>
        <pc:spChg chg="mod">
          <ac:chgData name="Merve Tekin" userId="f9153270-d808-4615-97b1-e6734aef416e" providerId="ADAL" clId="{8E1D4969-ABB9-4D90-B88E-BC369518F6EA}" dt="2024-12-17T09:35:55.116" v="3184" actId="1076"/>
          <ac:spMkLst>
            <pc:docMk/>
            <pc:sldMk cId="4175904583" sldId="817"/>
            <ac:spMk id="119" creationId="{1BBCA2AA-5680-6CD0-E66F-67E9A193C645}"/>
          </ac:spMkLst>
        </pc:spChg>
      </pc:sldChg>
      <pc:sldChg chg="addSp delSp new del mod">
        <pc:chgData name="Merve Tekin" userId="f9153270-d808-4615-97b1-e6734aef416e" providerId="ADAL" clId="{8E1D4969-ABB9-4D90-B88E-BC369518F6EA}" dt="2024-12-16T09:24:27.767" v="1232" actId="47"/>
        <pc:sldMkLst>
          <pc:docMk/>
          <pc:sldMk cId="172537921" sldId="818"/>
        </pc:sldMkLst>
      </pc:sldChg>
      <pc:sldChg chg="modSp add mod ord">
        <pc:chgData name="Merve Tekin" userId="f9153270-d808-4615-97b1-e6734aef416e" providerId="ADAL" clId="{8E1D4969-ABB9-4D90-B88E-BC369518F6EA}" dt="2024-12-19T11:26:07.506" v="5544" actId="21"/>
        <pc:sldMkLst>
          <pc:docMk/>
          <pc:sldMk cId="4236292446" sldId="819"/>
        </pc:sldMkLst>
        <pc:spChg chg="mod">
          <ac:chgData name="Merve Tekin" userId="f9153270-d808-4615-97b1-e6734aef416e" providerId="ADAL" clId="{8E1D4969-ABB9-4D90-B88E-BC369518F6EA}" dt="2024-12-17T10:15:42.455" v="3767" actId="1076"/>
          <ac:spMkLst>
            <pc:docMk/>
            <pc:sldMk cId="4236292446" sldId="819"/>
            <ac:spMk id="119" creationId="{1D189E31-A516-C73F-8033-B57B22B249DA}"/>
          </ac:spMkLst>
        </pc:spChg>
      </pc:sldChg>
      <pc:sldChg chg="new del">
        <pc:chgData name="Merve Tekin" userId="f9153270-d808-4615-97b1-e6734aef416e" providerId="ADAL" clId="{8E1D4969-ABB9-4D90-B88E-BC369518F6EA}" dt="2024-12-16T09:27:50.054" v="1259" actId="47"/>
        <pc:sldMkLst>
          <pc:docMk/>
          <pc:sldMk cId="885508876" sldId="820"/>
        </pc:sldMkLst>
      </pc:sldChg>
      <pc:sldChg chg="modSp add mod ord">
        <pc:chgData name="Merve Tekin" userId="f9153270-d808-4615-97b1-e6734aef416e" providerId="ADAL" clId="{8E1D4969-ABB9-4D90-B88E-BC369518F6EA}" dt="2024-12-19T11:01:13.467" v="5089"/>
        <pc:sldMkLst>
          <pc:docMk/>
          <pc:sldMk cId="880079671" sldId="821"/>
        </pc:sldMkLst>
        <pc:spChg chg="mod">
          <ac:chgData name="Merve Tekin" userId="f9153270-d808-4615-97b1-e6734aef416e" providerId="ADAL" clId="{8E1D4969-ABB9-4D90-B88E-BC369518F6EA}" dt="2024-12-16T09:28:01.184" v="1280" actId="20577"/>
          <ac:spMkLst>
            <pc:docMk/>
            <pc:sldMk cId="880079671" sldId="821"/>
            <ac:spMk id="119" creationId="{6221E8D7-C639-F377-3FE9-E8563EEDDE56}"/>
          </ac:spMkLst>
        </pc:spChg>
      </pc:sldChg>
      <pc:sldChg chg="new del">
        <pc:chgData name="Merve Tekin" userId="f9153270-d808-4615-97b1-e6734aef416e" providerId="ADAL" clId="{8E1D4969-ABB9-4D90-B88E-BC369518F6EA}" dt="2024-12-16T11:45:36.555" v="1358" actId="47"/>
        <pc:sldMkLst>
          <pc:docMk/>
          <pc:sldMk cId="1952750171" sldId="822"/>
        </pc:sldMkLst>
      </pc:sldChg>
      <pc:sldChg chg="addSp delSp modSp add mod ord">
        <pc:chgData name="Merve Tekin" userId="f9153270-d808-4615-97b1-e6734aef416e" providerId="ADAL" clId="{8E1D4969-ABB9-4D90-B88E-BC369518F6EA}" dt="2024-12-17T09:56:37.233" v="3401" actId="108"/>
        <pc:sldMkLst>
          <pc:docMk/>
          <pc:sldMk cId="1850567359" sldId="823"/>
        </pc:sldMkLst>
      </pc:sldChg>
      <pc:sldChg chg="new del">
        <pc:chgData name="Merve Tekin" userId="f9153270-d808-4615-97b1-e6734aef416e" providerId="ADAL" clId="{8E1D4969-ABB9-4D90-B88E-BC369518F6EA}" dt="2024-12-16T11:50:16.971" v="1640" actId="47"/>
        <pc:sldMkLst>
          <pc:docMk/>
          <pc:sldMk cId="1556189527" sldId="824"/>
        </pc:sldMkLst>
      </pc:sldChg>
      <pc:sldChg chg="modSp add mod ord">
        <pc:chgData name="Merve Tekin" userId="f9153270-d808-4615-97b1-e6734aef416e" providerId="ADAL" clId="{8E1D4969-ABB9-4D90-B88E-BC369518F6EA}" dt="2024-12-19T11:01:13.467" v="5089"/>
        <pc:sldMkLst>
          <pc:docMk/>
          <pc:sldMk cId="2341551564" sldId="825"/>
        </pc:sldMkLst>
        <pc:spChg chg="mod">
          <ac:chgData name="Merve Tekin" userId="f9153270-d808-4615-97b1-e6734aef416e" providerId="ADAL" clId="{8E1D4969-ABB9-4D90-B88E-BC369518F6EA}" dt="2024-12-16T11:50:36.879" v="1672"/>
          <ac:spMkLst>
            <pc:docMk/>
            <pc:sldMk cId="2341551564" sldId="825"/>
            <ac:spMk id="3" creationId="{1EB4105D-3C0E-2FA9-AB57-DDCED5BA1E93}"/>
          </ac:spMkLst>
        </pc:spChg>
        <pc:spChg chg="mod">
          <ac:chgData name="Merve Tekin" userId="f9153270-d808-4615-97b1-e6734aef416e" providerId="ADAL" clId="{8E1D4969-ABB9-4D90-B88E-BC369518F6EA}" dt="2024-12-16T11:50:28.406" v="1671" actId="20577"/>
          <ac:spMkLst>
            <pc:docMk/>
            <pc:sldMk cId="2341551564" sldId="825"/>
            <ac:spMk id="119" creationId="{DA2C75EF-E1B5-BB69-429C-2BDD5FB70436}"/>
          </ac:spMkLst>
        </pc:spChg>
      </pc:sldChg>
      <pc:sldChg chg="new del">
        <pc:chgData name="Merve Tekin" userId="f9153270-d808-4615-97b1-e6734aef416e" providerId="ADAL" clId="{8E1D4969-ABB9-4D90-B88E-BC369518F6EA}" dt="2024-12-16T11:52:48.439" v="1679" actId="47"/>
        <pc:sldMkLst>
          <pc:docMk/>
          <pc:sldMk cId="963066238" sldId="826"/>
        </pc:sldMkLst>
      </pc:sldChg>
      <pc:sldChg chg="addSp delSp new del mod">
        <pc:chgData name="Merve Tekin" userId="f9153270-d808-4615-97b1-e6734aef416e" providerId="ADAL" clId="{8E1D4969-ABB9-4D90-B88E-BC369518F6EA}" dt="2024-12-16T11:52:42.607" v="1676" actId="47"/>
        <pc:sldMkLst>
          <pc:docMk/>
          <pc:sldMk cId="3646808199" sldId="826"/>
        </pc:sldMkLst>
      </pc:sldChg>
      <pc:sldChg chg="modSp add mod ord">
        <pc:chgData name="Merve Tekin" userId="f9153270-d808-4615-97b1-e6734aef416e" providerId="ADAL" clId="{8E1D4969-ABB9-4D90-B88E-BC369518F6EA}" dt="2024-12-19T11:01:13.467" v="5089"/>
        <pc:sldMkLst>
          <pc:docMk/>
          <pc:sldMk cId="4070782624" sldId="827"/>
        </pc:sldMkLst>
        <pc:spChg chg="mod">
          <ac:chgData name="Merve Tekin" userId="f9153270-d808-4615-97b1-e6734aef416e" providerId="ADAL" clId="{8E1D4969-ABB9-4D90-B88E-BC369518F6EA}" dt="2024-12-16T11:52:57.604" v="1687" actId="20577"/>
          <ac:spMkLst>
            <pc:docMk/>
            <pc:sldMk cId="4070782624" sldId="827"/>
            <ac:spMk id="119" creationId="{009336C3-DD76-9F08-35D3-3F74810F824C}"/>
          </ac:spMkLst>
        </pc:spChg>
      </pc:sldChg>
      <pc:sldChg chg="new del">
        <pc:chgData name="Merve Tekin" userId="f9153270-d808-4615-97b1-e6734aef416e" providerId="ADAL" clId="{8E1D4969-ABB9-4D90-B88E-BC369518F6EA}" dt="2024-12-16T11:53:25.722" v="1691" actId="47"/>
        <pc:sldMkLst>
          <pc:docMk/>
          <pc:sldMk cId="511632220" sldId="828"/>
        </pc:sldMkLst>
      </pc:sldChg>
      <pc:sldChg chg="addSp delSp modSp add mod ord">
        <pc:chgData name="Merve Tekin" userId="f9153270-d808-4615-97b1-e6734aef416e" providerId="ADAL" clId="{8E1D4969-ABB9-4D90-B88E-BC369518F6EA}" dt="2024-12-19T11:02:07.950" v="5093"/>
        <pc:sldMkLst>
          <pc:docMk/>
          <pc:sldMk cId="557361123" sldId="829"/>
        </pc:sldMkLst>
      </pc:sldChg>
      <pc:sldChg chg="new del">
        <pc:chgData name="Merve Tekin" userId="f9153270-d808-4615-97b1-e6734aef416e" providerId="ADAL" clId="{8E1D4969-ABB9-4D90-B88E-BC369518F6EA}" dt="2024-12-16T12:46:43.478" v="1747" actId="47"/>
        <pc:sldMkLst>
          <pc:docMk/>
          <pc:sldMk cId="2572049472" sldId="830"/>
        </pc:sldMkLst>
      </pc:sldChg>
      <pc:sldChg chg="addSp delSp modSp add mod ord">
        <pc:chgData name="Merve Tekin" userId="f9153270-d808-4615-97b1-e6734aef416e" providerId="ADAL" clId="{8E1D4969-ABB9-4D90-B88E-BC369518F6EA}" dt="2024-12-19T11:01:13.467" v="5089"/>
        <pc:sldMkLst>
          <pc:docMk/>
          <pc:sldMk cId="1779903976" sldId="831"/>
        </pc:sldMkLst>
        <pc:spChg chg="add mod">
          <ac:chgData name="Merve Tekin" userId="f9153270-d808-4615-97b1-e6734aef416e" providerId="ADAL" clId="{8E1D4969-ABB9-4D90-B88E-BC369518F6EA}" dt="2024-12-16T13:25:10.754" v="2326" actId="1076"/>
          <ac:spMkLst>
            <pc:docMk/>
            <pc:sldMk cId="1779903976" sldId="831"/>
            <ac:spMk id="4" creationId="{C5E213BA-9D54-F579-2DE3-4430A53642C0}"/>
          </ac:spMkLst>
        </pc:spChg>
        <pc:spChg chg="mod">
          <ac:chgData name="Merve Tekin" userId="f9153270-d808-4615-97b1-e6734aef416e" providerId="ADAL" clId="{8E1D4969-ABB9-4D90-B88E-BC369518F6EA}" dt="2024-12-16T12:47:42.528" v="1780" actId="20577"/>
          <ac:spMkLst>
            <pc:docMk/>
            <pc:sldMk cId="1779903976" sldId="831"/>
            <ac:spMk id="119" creationId="{3428A455-090D-D2B2-8D88-8515C998108E}"/>
          </ac:spMkLst>
        </pc:spChg>
      </pc:sldChg>
      <pc:sldChg chg="new del">
        <pc:chgData name="Merve Tekin" userId="f9153270-d808-4615-97b1-e6734aef416e" providerId="ADAL" clId="{8E1D4969-ABB9-4D90-B88E-BC369518F6EA}" dt="2024-12-16T12:49:24.562" v="1787" actId="47"/>
        <pc:sldMkLst>
          <pc:docMk/>
          <pc:sldMk cId="1418773706" sldId="832"/>
        </pc:sldMkLst>
      </pc:sldChg>
      <pc:sldChg chg="modSp add mod ord">
        <pc:chgData name="Merve Tekin" userId="f9153270-d808-4615-97b1-e6734aef416e" providerId="ADAL" clId="{8E1D4969-ABB9-4D90-B88E-BC369518F6EA}" dt="2024-12-19T11:03:53.169" v="5101"/>
        <pc:sldMkLst>
          <pc:docMk/>
          <pc:sldMk cId="2141362970" sldId="833"/>
        </pc:sldMkLst>
        <pc:spChg chg="mod">
          <ac:chgData name="Merve Tekin" userId="f9153270-d808-4615-97b1-e6734aef416e" providerId="ADAL" clId="{8E1D4969-ABB9-4D90-B88E-BC369518F6EA}" dt="2024-12-16T12:49:51.521" v="1840"/>
          <ac:spMkLst>
            <pc:docMk/>
            <pc:sldMk cId="2141362970" sldId="833"/>
            <ac:spMk id="3" creationId="{6494A823-5D4B-E2B8-09D1-C5A01159D661}"/>
          </ac:spMkLst>
        </pc:spChg>
        <pc:spChg chg="mod">
          <ac:chgData name="Merve Tekin" userId="f9153270-d808-4615-97b1-e6734aef416e" providerId="ADAL" clId="{8E1D4969-ABB9-4D90-B88E-BC369518F6EA}" dt="2024-12-16T12:49:40.722" v="1835" actId="20577"/>
          <ac:spMkLst>
            <pc:docMk/>
            <pc:sldMk cId="2141362970" sldId="833"/>
            <ac:spMk id="119" creationId="{6EADC17C-292A-AF8D-6E25-BB36C96FB984}"/>
          </ac:spMkLst>
        </pc:spChg>
      </pc:sldChg>
      <pc:sldChg chg="new del">
        <pc:chgData name="Merve Tekin" userId="f9153270-d808-4615-97b1-e6734aef416e" providerId="ADAL" clId="{8E1D4969-ABB9-4D90-B88E-BC369518F6EA}" dt="2024-12-16T12:50:23.828" v="1843" actId="47"/>
        <pc:sldMkLst>
          <pc:docMk/>
          <pc:sldMk cId="992331482" sldId="834"/>
        </pc:sldMkLst>
      </pc:sldChg>
      <pc:sldChg chg="modSp add mod ord">
        <pc:chgData name="Merve Tekin" userId="f9153270-d808-4615-97b1-e6734aef416e" providerId="ADAL" clId="{8E1D4969-ABB9-4D90-B88E-BC369518F6EA}" dt="2024-12-19T11:35:26.677" v="5803" actId="207"/>
        <pc:sldMkLst>
          <pc:docMk/>
          <pc:sldMk cId="3977097894" sldId="835"/>
        </pc:sldMkLst>
        <pc:spChg chg="mod">
          <ac:chgData name="Merve Tekin" userId="f9153270-d808-4615-97b1-e6734aef416e" providerId="ADAL" clId="{8E1D4969-ABB9-4D90-B88E-BC369518F6EA}" dt="2024-12-19T11:35:26.677" v="5803" actId="207"/>
          <ac:spMkLst>
            <pc:docMk/>
            <pc:sldMk cId="3977097894" sldId="835"/>
            <ac:spMk id="3" creationId="{EA8F778D-3304-3572-C17D-5625CA9440F3}"/>
          </ac:spMkLst>
        </pc:spChg>
        <pc:spChg chg="mod">
          <ac:chgData name="Merve Tekin" userId="f9153270-d808-4615-97b1-e6734aef416e" providerId="ADAL" clId="{8E1D4969-ABB9-4D90-B88E-BC369518F6EA}" dt="2024-12-16T12:50:50.773" v="1858" actId="1076"/>
          <ac:spMkLst>
            <pc:docMk/>
            <pc:sldMk cId="3977097894" sldId="835"/>
            <ac:spMk id="119" creationId="{E216599D-F6C6-CE1F-6991-8A43907C7DE2}"/>
          </ac:spMkLst>
        </pc:spChg>
      </pc:sldChg>
      <pc:sldChg chg="new del">
        <pc:chgData name="Merve Tekin" userId="f9153270-d808-4615-97b1-e6734aef416e" providerId="ADAL" clId="{8E1D4969-ABB9-4D90-B88E-BC369518F6EA}" dt="2024-12-16T12:55:01.990" v="1865" actId="47"/>
        <pc:sldMkLst>
          <pc:docMk/>
          <pc:sldMk cId="3464062675" sldId="836"/>
        </pc:sldMkLst>
      </pc:sldChg>
      <pc:sldChg chg="modSp add mod ord">
        <pc:chgData name="Merve Tekin" userId="f9153270-d808-4615-97b1-e6734aef416e" providerId="ADAL" clId="{8E1D4969-ABB9-4D90-B88E-BC369518F6EA}" dt="2024-12-19T11:32:00.401" v="5574" actId="1076"/>
        <pc:sldMkLst>
          <pc:docMk/>
          <pc:sldMk cId="3178953059" sldId="837"/>
        </pc:sldMkLst>
      </pc:sldChg>
      <pc:sldChg chg="new del">
        <pc:chgData name="Merve Tekin" userId="f9153270-d808-4615-97b1-e6734aef416e" providerId="ADAL" clId="{8E1D4969-ABB9-4D90-B88E-BC369518F6EA}" dt="2024-12-16T13:00:05.612" v="1944" actId="47"/>
        <pc:sldMkLst>
          <pc:docMk/>
          <pc:sldMk cId="1159715890" sldId="838"/>
        </pc:sldMkLst>
      </pc:sldChg>
      <pc:sldChg chg="modSp add mod ord">
        <pc:chgData name="Merve Tekin" userId="f9153270-d808-4615-97b1-e6734aef416e" providerId="ADAL" clId="{8E1D4969-ABB9-4D90-B88E-BC369518F6EA}" dt="2024-12-19T11:32:07.035" v="5575" actId="20577"/>
        <pc:sldMkLst>
          <pc:docMk/>
          <pc:sldMk cId="3677902093" sldId="839"/>
        </pc:sldMkLst>
      </pc:sldChg>
      <pc:sldChg chg="new del">
        <pc:chgData name="Merve Tekin" userId="f9153270-d808-4615-97b1-e6734aef416e" providerId="ADAL" clId="{8E1D4969-ABB9-4D90-B88E-BC369518F6EA}" dt="2024-12-16T13:03:13.693" v="2086" actId="47"/>
        <pc:sldMkLst>
          <pc:docMk/>
          <pc:sldMk cId="324018096" sldId="840"/>
        </pc:sldMkLst>
      </pc:sldChg>
      <pc:sldChg chg="modSp add mod">
        <pc:chgData name="Merve Tekin" userId="f9153270-d808-4615-97b1-e6734aef416e" providerId="ADAL" clId="{8E1D4969-ABB9-4D90-B88E-BC369518F6EA}" dt="2024-12-19T12:00:44.332" v="6333" actId="20577"/>
        <pc:sldMkLst>
          <pc:docMk/>
          <pc:sldMk cId="3287343343" sldId="841"/>
        </pc:sldMkLst>
      </pc:sldChg>
      <pc:sldChg chg="addSp delSp new del mod">
        <pc:chgData name="Merve Tekin" userId="f9153270-d808-4615-97b1-e6734aef416e" providerId="ADAL" clId="{8E1D4969-ABB9-4D90-B88E-BC369518F6EA}" dt="2024-12-16T13:04:31.260" v="2133" actId="47"/>
        <pc:sldMkLst>
          <pc:docMk/>
          <pc:sldMk cId="1377103798" sldId="842"/>
        </pc:sldMkLst>
      </pc:sldChg>
      <pc:sldChg chg="addSp modSp add del mod setBg">
        <pc:chgData name="Merve Tekin" userId="f9153270-d808-4615-97b1-e6734aef416e" providerId="ADAL" clId="{8E1D4969-ABB9-4D90-B88E-BC369518F6EA}" dt="2024-12-16T13:05:18.278" v="2142" actId="47"/>
        <pc:sldMkLst>
          <pc:docMk/>
          <pc:sldMk cId="124616769" sldId="843"/>
        </pc:sldMkLst>
      </pc:sldChg>
      <pc:sldChg chg="addSp delSp modSp new mod">
        <pc:chgData name="Merve Tekin" userId="f9153270-d808-4615-97b1-e6734aef416e" providerId="ADAL" clId="{8E1D4969-ABB9-4D90-B88E-BC369518F6EA}" dt="2024-12-16T13:05:52.233" v="2148" actId="1076"/>
        <pc:sldMkLst>
          <pc:docMk/>
          <pc:sldMk cId="3942215912" sldId="844"/>
        </pc:sldMkLst>
      </pc:sldChg>
      <pc:sldChg chg="new del">
        <pc:chgData name="Merve Tekin" userId="f9153270-d808-4615-97b1-e6734aef416e" providerId="ADAL" clId="{8E1D4969-ABB9-4D90-B88E-BC369518F6EA}" dt="2024-12-16T13:06:24.505" v="2151" actId="47"/>
        <pc:sldMkLst>
          <pc:docMk/>
          <pc:sldMk cId="1279649246" sldId="845"/>
        </pc:sldMkLst>
      </pc:sldChg>
      <pc:sldChg chg="modSp add mod">
        <pc:chgData name="Merve Tekin" userId="f9153270-d808-4615-97b1-e6734aef416e" providerId="ADAL" clId="{8E1D4969-ABB9-4D90-B88E-BC369518F6EA}" dt="2024-12-16T14:07:07.469" v="2983" actId="20577"/>
        <pc:sldMkLst>
          <pc:docMk/>
          <pc:sldMk cId="1770235972" sldId="846"/>
        </pc:sldMkLst>
      </pc:sldChg>
      <pc:sldChg chg="new del">
        <pc:chgData name="Merve Tekin" userId="f9153270-d808-4615-97b1-e6734aef416e" providerId="ADAL" clId="{8E1D4969-ABB9-4D90-B88E-BC369518F6EA}" dt="2024-12-16T13:08:06.106" v="2168" actId="47"/>
        <pc:sldMkLst>
          <pc:docMk/>
          <pc:sldMk cId="3300747473" sldId="847"/>
        </pc:sldMkLst>
      </pc:sldChg>
      <pc:sldChg chg="modSp add mod ord">
        <pc:chgData name="Merve Tekin" userId="f9153270-d808-4615-97b1-e6734aef416e" providerId="ADAL" clId="{8E1D4969-ABB9-4D90-B88E-BC369518F6EA}" dt="2024-12-19T11:03:53.169" v="5101"/>
        <pc:sldMkLst>
          <pc:docMk/>
          <pc:sldMk cId="216300049" sldId="848"/>
        </pc:sldMkLst>
      </pc:sldChg>
      <pc:sldChg chg="new del">
        <pc:chgData name="Merve Tekin" userId="f9153270-d808-4615-97b1-e6734aef416e" providerId="ADAL" clId="{8E1D4969-ABB9-4D90-B88E-BC369518F6EA}" dt="2024-12-16T13:11:07.258" v="2257" actId="47"/>
        <pc:sldMkLst>
          <pc:docMk/>
          <pc:sldMk cId="4026836062" sldId="849"/>
        </pc:sldMkLst>
      </pc:sldChg>
      <pc:sldChg chg="modSp add mod">
        <pc:chgData name="Merve Tekin" userId="f9153270-d808-4615-97b1-e6734aef416e" providerId="ADAL" clId="{8E1D4969-ABB9-4D90-B88E-BC369518F6EA}" dt="2024-12-25T06:56:17.492" v="6507" actId="20577"/>
        <pc:sldMkLst>
          <pc:docMk/>
          <pc:sldMk cId="3286514847" sldId="850"/>
        </pc:sldMkLst>
        <pc:spChg chg="mod">
          <ac:chgData name="Merve Tekin" userId="f9153270-d808-4615-97b1-e6734aef416e" providerId="ADAL" clId="{8E1D4969-ABB9-4D90-B88E-BC369518F6EA}" dt="2024-12-25T06:56:17.492" v="6507" actId="20577"/>
          <ac:spMkLst>
            <pc:docMk/>
            <pc:sldMk cId="3286514847" sldId="850"/>
            <ac:spMk id="3" creationId="{FBE762C5-4F01-F323-FDDC-D907F2C53B59}"/>
          </ac:spMkLst>
        </pc:spChg>
      </pc:sldChg>
      <pc:sldChg chg="addSp delSp new del mod">
        <pc:chgData name="Merve Tekin" userId="f9153270-d808-4615-97b1-e6734aef416e" providerId="ADAL" clId="{8E1D4969-ABB9-4D90-B88E-BC369518F6EA}" dt="2024-12-16T13:14:17.384" v="2284" actId="47"/>
        <pc:sldMkLst>
          <pc:docMk/>
          <pc:sldMk cId="3595815733" sldId="851"/>
        </pc:sldMkLst>
      </pc:sldChg>
      <pc:sldChg chg="addSp delSp modSp add mod ord setBg">
        <pc:chgData name="Merve Tekin" userId="f9153270-d808-4615-97b1-e6734aef416e" providerId="ADAL" clId="{8E1D4969-ABB9-4D90-B88E-BC369518F6EA}" dt="2024-12-19T11:03:53.169" v="5101"/>
        <pc:sldMkLst>
          <pc:docMk/>
          <pc:sldMk cId="17078784" sldId="852"/>
        </pc:sldMkLst>
        <pc:spChg chg="add mod">
          <ac:chgData name="Merve Tekin" userId="f9153270-d808-4615-97b1-e6734aef416e" providerId="ADAL" clId="{8E1D4969-ABB9-4D90-B88E-BC369518F6EA}" dt="2024-12-16T13:15:39.429" v="2302" actId="1076"/>
          <ac:spMkLst>
            <pc:docMk/>
            <pc:sldMk cId="17078784" sldId="852"/>
            <ac:spMk id="5" creationId="{298F7CB5-C445-E3C8-6C27-351BA66EEFCB}"/>
          </ac:spMkLst>
        </pc:spChg>
        <pc:spChg chg="mod">
          <ac:chgData name="Merve Tekin" userId="f9153270-d808-4615-97b1-e6734aef416e" providerId="ADAL" clId="{8E1D4969-ABB9-4D90-B88E-BC369518F6EA}" dt="2024-12-16T13:14:53.125" v="2292" actId="26606"/>
          <ac:spMkLst>
            <pc:docMk/>
            <pc:sldMk cId="17078784" sldId="852"/>
            <ac:spMk id="119" creationId="{6581FD62-A146-E4E9-42EA-B15609E99A73}"/>
          </ac:spMkLst>
        </pc:spChg>
      </pc:sldChg>
      <pc:sldChg chg="new del">
        <pc:chgData name="Merve Tekin" userId="f9153270-d808-4615-97b1-e6734aef416e" providerId="ADAL" clId="{8E1D4969-ABB9-4D90-B88E-BC369518F6EA}" dt="2024-12-16T13:24:45.724" v="2305" actId="47"/>
        <pc:sldMkLst>
          <pc:docMk/>
          <pc:sldMk cId="3808084942" sldId="853"/>
        </pc:sldMkLst>
      </pc:sldChg>
      <pc:sldChg chg="modSp add mod ord">
        <pc:chgData name="Merve Tekin" userId="f9153270-d808-4615-97b1-e6734aef416e" providerId="ADAL" clId="{8E1D4969-ABB9-4D90-B88E-BC369518F6EA}" dt="2024-12-19T11:01:13.467" v="5089"/>
        <pc:sldMkLst>
          <pc:docMk/>
          <pc:sldMk cId="2905254060" sldId="854"/>
        </pc:sldMkLst>
        <pc:spChg chg="mod">
          <ac:chgData name="Merve Tekin" userId="f9153270-d808-4615-97b1-e6734aef416e" providerId="ADAL" clId="{8E1D4969-ABB9-4D90-B88E-BC369518F6EA}" dt="2024-12-16T13:31:30.907" v="2343" actId="1076"/>
          <ac:spMkLst>
            <pc:docMk/>
            <pc:sldMk cId="2905254060" sldId="854"/>
            <ac:spMk id="119" creationId="{3A21DD68-C6D7-83C8-C29B-E49F30B72935}"/>
          </ac:spMkLst>
        </pc:spChg>
      </pc:sldChg>
      <pc:sldChg chg="new del">
        <pc:chgData name="Merve Tekin" userId="f9153270-d808-4615-97b1-e6734aef416e" providerId="ADAL" clId="{8E1D4969-ABB9-4D90-B88E-BC369518F6EA}" dt="2024-12-16T13:49:42.463" v="2524" actId="47"/>
        <pc:sldMkLst>
          <pc:docMk/>
          <pc:sldMk cId="3787327862" sldId="855"/>
        </pc:sldMkLst>
      </pc:sldChg>
      <pc:sldChg chg="modSp add mod ord">
        <pc:chgData name="Merve Tekin" userId="f9153270-d808-4615-97b1-e6734aef416e" providerId="ADAL" clId="{8E1D4969-ABB9-4D90-B88E-BC369518F6EA}" dt="2024-12-19T11:01:13.467" v="5089"/>
        <pc:sldMkLst>
          <pc:docMk/>
          <pc:sldMk cId="1884836583" sldId="856"/>
        </pc:sldMkLst>
        <pc:spChg chg="mod">
          <ac:chgData name="Merve Tekin" userId="f9153270-d808-4615-97b1-e6734aef416e" providerId="ADAL" clId="{8E1D4969-ABB9-4D90-B88E-BC369518F6EA}" dt="2024-12-16T13:55:41.699" v="2832" actId="1076"/>
          <ac:spMkLst>
            <pc:docMk/>
            <pc:sldMk cId="1884836583" sldId="856"/>
            <ac:spMk id="119" creationId="{809FE520-138E-FB96-50AE-824EEFF12787}"/>
          </ac:spMkLst>
        </pc:spChg>
      </pc:sldChg>
      <pc:sldChg chg="addSp delSp new del mod">
        <pc:chgData name="Merve Tekin" userId="f9153270-d808-4615-97b1-e6734aef416e" providerId="ADAL" clId="{8E1D4969-ABB9-4D90-B88E-BC369518F6EA}" dt="2024-12-17T10:02:47.498" v="3462" actId="47"/>
        <pc:sldMkLst>
          <pc:docMk/>
          <pc:sldMk cId="2004709640" sldId="857"/>
        </pc:sldMkLst>
      </pc:sldChg>
      <pc:sldChg chg="modSp add mod ord">
        <pc:chgData name="Merve Tekin" userId="f9153270-d808-4615-97b1-e6734aef416e" providerId="ADAL" clId="{8E1D4969-ABB9-4D90-B88E-BC369518F6EA}" dt="2024-12-19T11:27:13.460" v="5553" actId="123"/>
        <pc:sldMkLst>
          <pc:docMk/>
          <pc:sldMk cId="3084462889" sldId="858"/>
        </pc:sldMkLst>
      </pc:sldChg>
      <pc:sldChg chg="new del">
        <pc:chgData name="Merve Tekin" userId="f9153270-d808-4615-97b1-e6734aef416e" providerId="ADAL" clId="{8E1D4969-ABB9-4D90-B88E-BC369518F6EA}" dt="2024-12-17T10:19:58.185" v="3799" actId="47"/>
        <pc:sldMkLst>
          <pc:docMk/>
          <pc:sldMk cId="342811560" sldId="859"/>
        </pc:sldMkLst>
      </pc:sldChg>
      <pc:sldChg chg="modSp add mod ord">
        <pc:chgData name="Merve Tekin" userId="f9153270-d808-4615-97b1-e6734aef416e" providerId="ADAL" clId="{8E1D4969-ABB9-4D90-B88E-BC369518F6EA}" dt="2024-12-19T11:47:31.734" v="5938" actId="20577"/>
        <pc:sldMkLst>
          <pc:docMk/>
          <pc:sldMk cId="1445913701" sldId="860"/>
        </pc:sldMkLst>
      </pc:sldChg>
      <pc:sldChg chg="new del">
        <pc:chgData name="Merve Tekin" userId="f9153270-d808-4615-97b1-e6734aef416e" providerId="ADAL" clId="{8E1D4969-ABB9-4D90-B88E-BC369518F6EA}" dt="2024-12-17T12:13:49.374" v="4550" actId="47"/>
        <pc:sldMkLst>
          <pc:docMk/>
          <pc:sldMk cId="997038808" sldId="861"/>
        </pc:sldMkLst>
      </pc:sldChg>
      <pc:sldChg chg="modSp add mod">
        <pc:chgData name="Merve Tekin" userId="f9153270-d808-4615-97b1-e6734aef416e" providerId="ADAL" clId="{8E1D4969-ABB9-4D90-B88E-BC369518F6EA}" dt="2024-12-17T13:39:22.720" v="4946" actId="20577"/>
        <pc:sldMkLst>
          <pc:docMk/>
          <pc:sldMk cId="781122113" sldId="862"/>
        </pc:sldMkLst>
      </pc:sldChg>
      <pc:sldChg chg="modSp mod">
        <pc:chgData name="Merve Tekin" userId="f9153270-d808-4615-97b1-e6734aef416e" providerId="ADAL" clId="{8E1D4969-ABB9-4D90-B88E-BC369518F6EA}" dt="2024-12-19T11:51:35.376" v="5967" actId="20577"/>
        <pc:sldMkLst>
          <pc:docMk/>
          <pc:sldMk cId="422317444" sldId="864"/>
        </pc:sldMkLst>
      </pc:sldChg>
      <pc:sldChg chg="addSp delSp modSp mod ord">
        <pc:chgData name="Merve Tekin" userId="f9153270-d808-4615-97b1-e6734aef416e" providerId="ADAL" clId="{8E1D4969-ABB9-4D90-B88E-BC369518F6EA}" dt="2024-12-19T11:53:54.150" v="5974" actId="1076"/>
        <pc:sldMkLst>
          <pc:docMk/>
          <pc:sldMk cId="3897105212" sldId="867"/>
        </pc:sldMkLst>
      </pc:sldChg>
      <pc:sldChg chg="modSp mod ord">
        <pc:chgData name="Merve Tekin" userId="f9153270-d808-4615-97b1-e6734aef416e" providerId="ADAL" clId="{8E1D4969-ABB9-4D90-B88E-BC369518F6EA}" dt="2024-12-19T11:20:33.002" v="5190" actId="20577"/>
        <pc:sldMkLst>
          <pc:docMk/>
          <pc:sldMk cId="4163851356" sldId="869"/>
        </pc:sldMkLst>
        <pc:spChg chg="mod">
          <ac:chgData name="Merve Tekin" userId="f9153270-d808-4615-97b1-e6734aef416e" providerId="ADAL" clId="{8E1D4969-ABB9-4D90-B88E-BC369518F6EA}" dt="2024-12-19T11:20:33.002" v="5190" actId="20577"/>
          <ac:spMkLst>
            <pc:docMk/>
            <pc:sldMk cId="4163851356" sldId="869"/>
            <ac:spMk id="3" creationId="{C051A132-0217-EC61-67DA-0081041B2922}"/>
          </ac:spMkLst>
        </pc:spChg>
      </pc:sldChg>
      <pc:sldChg chg="modSp mod">
        <pc:chgData name="Merve Tekin" userId="f9153270-d808-4615-97b1-e6734aef416e" providerId="ADAL" clId="{8E1D4969-ABB9-4D90-B88E-BC369518F6EA}" dt="2024-12-19T11:58:44.350" v="6095" actId="20577"/>
        <pc:sldMkLst>
          <pc:docMk/>
          <pc:sldMk cId="437273738" sldId="871"/>
        </pc:sldMkLst>
      </pc:sldChg>
      <pc:sldChg chg="new del">
        <pc:chgData name="Merve Tekin" userId="f9153270-d808-4615-97b1-e6734aef416e" providerId="ADAL" clId="{8E1D4969-ABB9-4D90-B88E-BC369518F6EA}" dt="2024-12-19T06:10:14.996" v="4970" actId="47"/>
        <pc:sldMkLst>
          <pc:docMk/>
          <pc:sldMk cId="1755525962" sldId="872"/>
        </pc:sldMkLst>
      </pc:sldChg>
      <pc:sldChg chg="addSp delSp modSp add mod">
        <pc:chgData name="Merve Tekin" userId="f9153270-d808-4615-97b1-e6734aef416e" providerId="ADAL" clId="{8E1D4969-ABB9-4D90-B88E-BC369518F6EA}" dt="2024-12-19T13:04:25.961" v="6344" actId="1076"/>
        <pc:sldMkLst>
          <pc:docMk/>
          <pc:sldMk cId="3648181205" sldId="873"/>
        </pc:sldMkLst>
      </pc:sldChg>
      <pc:sldChg chg="addSp delSp modSp new mod">
        <pc:chgData name="Merve Tekin" userId="f9153270-d808-4615-97b1-e6734aef416e" providerId="ADAL" clId="{8E1D4969-ABB9-4D90-B88E-BC369518F6EA}" dt="2024-12-19T11:11:55.282" v="5128" actId="1076"/>
        <pc:sldMkLst>
          <pc:docMk/>
          <pc:sldMk cId="3170888029" sldId="874"/>
        </pc:sldMkLst>
      </pc:sldChg>
      <pc:sldChg chg="new del">
        <pc:chgData name="Merve Tekin" userId="f9153270-d808-4615-97b1-e6734aef416e" providerId="ADAL" clId="{8E1D4969-ABB9-4D90-B88E-BC369518F6EA}" dt="2024-12-25T06:54:03.639" v="6347" actId="47"/>
        <pc:sldMkLst>
          <pc:docMk/>
          <pc:sldMk cId="4238412715" sldId="875"/>
        </pc:sldMkLst>
      </pc:sldChg>
      <pc:sldChg chg="modSp add mod">
        <pc:chgData name="Merve Tekin" userId="f9153270-d808-4615-97b1-e6734aef416e" providerId="ADAL" clId="{8E1D4969-ABB9-4D90-B88E-BC369518F6EA}" dt="2024-12-25T06:59:03.630" v="6595" actId="108"/>
        <pc:sldMkLst>
          <pc:docMk/>
          <pc:sldMk cId="257463781" sldId="876"/>
        </pc:sldMkLst>
      </pc:sldChg>
      <pc:sldMasterChg chg="addSp delSp modSp mod modSldLayout">
        <pc:chgData name="Merve Tekin" userId="f9153270-d808-4615-97b1-e6734aef416e" providerId="ADAL" clId="{8E1D4969-ABB9-4D90-B88E-BC369518F6EA}" dt="2024-12-16T11:42:21.300" v="1356" actId="14100"/>
        <pc:sldMasterMkLst>
          <pc:docMk/>
          <pc:sldMasterMk cId="0" sldId="2147483648"/>
        </pc:sldMasterMkLst>
        <pc:sldLayoutChg chg="delSp mod">
          <pc:chgData name="Merve Tekin" userId="f9153270-d808-4615-97b1-e6734aef416e" providerId="ADAL" clId="{8E1D4969-ABB9-4D90-B88E-BC369518F6EA}" dt="2024-12-16T11:39:17.246" v="1341" actId="478"/>
          <pc:sldLayoutMkLst>
            <pc:docMk/>
            <pc:sldMasterMk cId="0" sldId="2147483648"/>
            <pc:sldLayoutMk cId="0" sldId="2147483649"/>
          </pc:sldLayoutMkLst>
        </pc:sldLayoutChg>
      </pc:sldMasterChg>
    </pc:docChg>
  </pc:docChgLst>
  <pc:docChgLst>
    <pc:chgData name="Merve Tekin" userId="f9153270-d808-4615-97b1-e6734aef416e" providerId="ADAL" clId="{4269BCA8-1D15-4A18-A3D9-C34BF1D1DF96}"/>
    <pc:docChg chg="undo custSel modSld">
      <pc:chgData name="Merve Tekin" userId="f9153270-d808-4615-97b1-e6734aef416e" providerId="ADAL" clId="{4269BCA8-1D15-4A18-A3D9-C34BF1D1DF96}" dt="2025-01-28T09:58:35.318" v="10" actId="20577"/>
      <pc:docMkLst>
        <pc:docMk/>
      </pc:docMkLst>
      <pc:sldChg chg="modSp mod">
        <pc:chgData name="Merve Tekin" userId="f9153270-d808-4615-97b1-e6734aef416e" providerId="ADAL" clId="{4269BCA8-1D15-4A18-A3D9-C34BF1D1DF96}" dt="2025-01-28T09:58:35.318" v="10" actId="20577"/>
        <pc:sldMkLst>
          <pc:docMk/>
          <pc:sldMk cId="3286514847" sldId="850"/>
        </pc:sldMkLst>
        <pc:spChg chg="mod">
          <ac:chgData name="Merve Tekin" userId="f9153270-d808-4615-97b1-e6734aef416e" providerId="ADAL" clId="{4269BCA8-1D15-4A18-A3D9-C34BF1D1DF96}" dt="2025-01-28T09:58:35.318" v="10" actId="20577"/>
          <ac:spMkLst>
            <pc:docMk/>
            <pc:sldMk cId="3286514847" sldId="850"/>
            <ac:spMk id="3" creationId="{FBE762C5-4F01-F323-FDDC-D907F2C53B59}"/>
          </ac:spMkLst>
        </pc:spChg>
      </pc:sldChg>
    </pc:docChg>
  </pc:docChgLst>
  <pc:docChgLst>
    <pc:chgData name="Merve Tekin" userId="f9153270-d808-4615-97b1-e6734aef416e" providerId="ADAL" clId="{FAEBB6CB-FA54-4723-91B1-CCFC231C9461}"/>
    <pc:docChg chg="undo custSel addSld delSld modSld">
      <pc:chgData name="Merve Tekin" userId="f9153270-d808-4615-97b1-e6734aef416e" providerId="ADAL" clId="{FAEBB6CB-FA54-4723-91B1-CCFC231C9461}" dt="2024-10-15T10:28:14.624" v="5964" actId="20577"/>
      <pc:docMkLst>
        <pc:docMk/>
      </pc:docMkLst>
      <pc:sldChg chg="modSp mod">
        <pc:chgData name="Merve Tekin" userId="f9153270-d808-4615-97b1-e6734aef416e" providerId="ADAL" clId="{FAEBB6CB-FA54-4723-91B1-CCFC231C9461}" dt="2024-10-14T08:08:51.975" v="59" actId="20577"/>
        <pc:sldMkLst>
          <pc:docMk/>
          <pc:sldMk cId="0" sldId="256"/>
        </pc:sldMkLst>
      </pc:sldChg>
      <pc:sldChg chg="modSp mod">
        <pc:chgData name="Merve Tekin" userId="f9153270-d808-4615-97b1-e6734aef416e" providerId="ADAL" clId="{FAEBB6CB-FA54-4723-91B1-CCFC231C9461}" dt="2024-10-15T10:23:51.678" v="5950" actId="123"/>
        <pc:sldMkLst>
          <pc:docMk/>
          <pc:sldMk cId="2545732149" sldId="776"/>
        </pc:sldMkLst>
      </pc:sldChg>
      <pc:sldChg chg="new del">
        <pc:chgData name="Merve Tekin" userId="f9153270-d808-4615-97b1-e6734aef416e" providerId="ADAL" clId="{FAEBB6CB-FA54-4723-91B1-CCFC231C9461}" dt="2024-10-14T09:23:42.286" v="906" actId="47"/>
        <pc:sldMkLst>
          <pc:docMk/>
          <pc:sldMk cId="2110433767" sldId="777"/>
        </pc:sldMkLst>
      </pc:sldChg>
      <pc:sldChg chg="modSp add mod">
        <pc:chgData name="Merve Tekin" userId="f9153270-d808-4615-97b1-e6734aef416e" providerId="ADAL" clId="{FAEBB6CB-FA54-4723-91B1-CCFC231C9461}" dt="2024-10-15T10:24:00.603" v="5951" actId="123"/>
        <pc:sldMkLst>
          <pc:docMk/>
          <pc:sldMk cId="749460594" sldId="778"/>
        </pc:sldMkLst>
      </pc:sldChg>
      <pc:sldChg chg="new del">
        <pc:chgData name="Merve Tekin" userId="f9153270-d808-4615-97b1-e6734aef416e" providerId="ADAL" clId="{FAEBB6CB-FA54-4723-91B1-CCFC231C9461}" dt="2024-10-14T09:31:45.729" v="1396" actId="47"/>
        <pc:sldMkLst>
          <pc:docMk/>
          <pc:sldMk cId="2416259937" sldId="779"/>
        </pc:sldMkLst>
      </pc:sldChg>
      <pc:sldChg chg="addSp delSp new del mod">
        <pc:chgData name="Merve Tekin" userId="f9153270-d808-4615-97b1-e6734aef416e" providerId="ADAL" clId="{FAEBB6CB-FA54-4723-91B1-CCFC231C9461}" dt="2024-10-14T09:31:40.589" v="1393" actId="47"/>
        <pc:sldMkLst>
          <pc:docMk/>
          <pc:sldMk cId="3658255426" sldId="779"/>
        </pc:sldMkLst>
      </pc:sldChg>
      <pc:sldChg chg="modSp add mod">
        <pc:chgData name="Merve Tekin" userId="f9153270-d808-4615-97b1-e6734aef416e" providerId="ADAL" clId="{FAEBB6CB-FA54-4723-91B1-CCFC231C9461}" dt="2024-10-15T10:24:05.869" v="5952" actId="123"/>
        <pc:sldMkLst>
          <pc:docMk/>
          <pc:sldMk cId="4236306746" sldId="780"/>
        </pc:sldMkLst>
      </pc:sldChg>
      <pc:sldChg chg="new del">
        <pc:chgData name="Merve Tekin" userId="f9153270-d808-4615-97b1-e6734aef416e" providerId="ADAL" clId="{FAEBB6CB-FA54-4723-91B1-CCFC231C9461}" dt="2024-10-14T09:38:39.504" v="1803" actId="47"/>
        <pc:sldMkLst>
          <pc:docMk/>
          <pc:sldMk cId="58077754" sldId="781"/>
        </pc:sldMkLst>
      </pc:sldChg>
      <pc:sldChg chg="modSp add mod">
        <pc:chgData name="Merve Tekin" userId="f9153270-d808-4615-97b1-e6734aef416e" providerId="ADAL" clId="{FAEBB6CB-FA54-4723-91B1-CCFC231C9461}" dt="2024-10-15T10:24:12.732" v="5953" actId="123"/>
        <pc:sldMkLst>
          <pc:docMk/>
          <pc:sldMk cId="962845359" sldId="782"/>
        </pc:sldMkLst>
      </pc:sldChg>
      <pc:sldChg chg="new del">
        <pc:chgData name="Merve Tekin" userId="f9153270-d808-4615-97b1-e6734aef416e" providerId="ADAL" clId="{FAEBB6CB-FA54-4723-91B1-CCFC231C9461}" dt="2024-10-14T11:00:46.268" v="2611" actId="47"/>
        <pc:sldMkLst>
          <pc:docMk/>
          <pc:sldMk cId="1959791772" sldId="783"/>
        </pc:sldMkLst>
      </pc:sldChg>
      <pc:sldChg chg="modSp add mod">
        <pc:chgData name="Merve Tekin" userId="f9153270-d808-4615-97b1-e6734aef416e" providerId="ADAL" clId="{FAEBB6CB-FA54-4723-91B1-CCFC231C9461}" dt="2024-10-15T10:28:14.624" v="5964" actId="20577"/>
        <pc:sldMkLst>
          <pc:docMk/>
          <pc:sldMk cId="2902631180" sldId="784"/>
        </pc:sldMkLst>
      </pc:sldChg>
      <pc:sldChg chg="new del">
        <pc:chgData name="Merve Tekin" userId="f9153270-d808-4615-97b1-e6734aef416e" providerId="ADAL" clId="{FAEBB6CB-FA54-4723-91B1-CCFC231C9461}" dt="2024-10-14T11:06:18.601" v="3128" actId="47"/>
        <pc:sldMkLst>
          <pc:docMk/>
          <pc:sldMk cId="3812382922" sldId="785"/>
        </pc:sldMkLst>
      </pc:sldChg>
      <pc:sldChg chg="modSp add mod">
        <pc:chgData name="Merve Tekin" userId="f9153270-d808-4615-97b1-e6734aef416e" providerId="ADAL" clId="{FAEBB6CB-FA54-4723-91B1-CCFC231C9461}" dt="2024-10-15T10:24:26.854" v="5955" actId="123"/>
        <pc:sldMkLst>
          <pc:docMk/>
          <pc:sldMk cId="3636340196" sldId="786"/>
        </pc:sldMkLst>
      </pc:sldChg>
      <pc:sldChg chg="new del">
        <pc:chgData name="Merve Tekin" userId="f9153270-d808-4615-97b1-e6734aef416e" providerId="ADAL" clId="{FAEBB6CB-FA54-4723-91B1-CCFC231C9461}" dt="2024-10-14T11:13:16.034" v="3221" actId="47"/>
        <pc:sldMkLst>
          <pc:docMk/>
          <pc:sldMk cId="2001037295" sldId="787"/>
        </pc:sldMkLst>
      </pc:sldChg>
      <pc:sldChg chg="modSp add mod">
        <pc:chgData name="Merve Tekin" userId="f9153270-d808-4615-97b1-e6734aef416e" providerId="ADAL" clId="{FAEBB6CB-FA54-4723-91B1-CCFC231C9461}" dt="2024-10-15T10:24:41.757" v="5957" actId="123"/>
        <pc:sldMkLst>
          <pc:docMk/>
          <pc:sldMk cId="3283453024" sldId="788"/>
        </pc:sldMkLst>
      </pc:sldChg>
      <pc:sldChg chg="new del">
        <pc:chgData name="Merve Tekin" userId="f9153270-d808-4615-97b1-e6734aef416e" providerId="ADAL" clId="{FAEBB6CB-FA54-4723-91B1-CCFC231C9461}" dt="2024-10-14T11:26:07.816" v="3972" actId="47"/>
        <pc:sldMkLst>
          <pc:docMk/>
          <pc:sldMk cId="1663501828" sldId="789"/>
        </pc:sldMkLst>
      </pc:sldChg>
      <pc:sldChg chg="modSp add mod">
        <pc:chgData name="Merve Tekin" userId="f9153270-d808-4615-97b1-e6734aef416e" providerId="ADAL" clId="{FAEBB6CB-FA54-4723-91B1-CCFC231C9461}" dt="2024-10-15T10:25:31.661" v="5963" actId="12"/>
        <pc:sldMkLst>
          <pc:docMk/>
          <pc:sldMk cId="4275835026" sldId="790"/>
        </pc:sldMkLst>
      </pc:sldChg>
      <pc:sldChg chg="new del">
        <pc:chgData name="Merve Tekin" userId="f9153270-d808-4615-97b1-e6734aef416e" providerId="ADAL" clId="{FAEBB6CB-FA54-4723-91B1-CCFC231C9461}" dt="2024-10-14T11:27:52.760" v="4135" actId="47"/>
        <pc:sldMkLst>
          <pc:docMk/>
          <pc:sldMk cId="2197565135" sldId="791"/>
        </pc:sldMkLst>
      </pc:sldChg>
      <pc:sldChg chg="modSp add mod">
        <pc:chgData name="Merve Tekin" userId="f9153270-d808-4615-97b1-e6734aef416e" providerId="ADAL" clId="{FAEBB6CB-FA54-4723-91B1-CCFC231C9461}" dt="2024-10-15T10:25:14.786" v="5961" actId="6549"/>
        <pc:sldMkLst>
          <pc:docMk/>
          <pc:sldMk cId="3963277001" sldId="792"/>
        </pc:sldMkLst>
      </pc:sldChg>
      <pc:sldChg chg="new del">
        <pc:chgData name="Merve Tekin" userId="f9153270-d808-4615-97b1-e6734aef416e" providerId="ADAL" clId="{FAEBB6CB-FA54-4723-91B1-CCFC231C9461}" dt="2024-10-14T11:36:13.902" v="4369" actId="47"/>
        <pc:sldMkLst>
          <pc:docMk/>
          <pc:sldMk cId="4118658626" sldId="793"/>
        </pc:sldMkLst>
      </pc:sldChg>
      <pc:sldChg chg="add del">
        <pc:chgData name="Merve Tekin" userId="f9153270-d808-4615-97b1-e6734aef416e" providerId="ADAL" clId="{FAEBB6CB-FA54-4723-91B1-CCFC231C9461}" dt="2024-10-15T06:16:50.741" v="5489" actId="47"/>
        <pc:sldMkLst>
          <pc:docMk/>
          <pc:sldMk cId="2530772965" sldId="794"/>
        </pc:sldMkLst>
      </pc:sldChg>
      <pc:sldChg chg="new del">
        <pc:chgData name="Merve Tekin" userId="f9153270-d808-4615-97b1-e6734aef416e" providerId="ADAL" clId="{FAEBB6CB-FA54-4723-91B1-CCFC231C9461}" dt="2024-10-14T13:18:25.571" v="5396" actId="47"/>
        <pc:sldMkLst>
          <pc:docMk/>
          <pc:sldMk cId="728705110" sldId="795"/>
        </pc:sldMkLst>
      </pc:sldChg>
      <pc:sldChg chg="modSp add mod">
        <pc:chgData name="Merve Tekin" userId="f9153270-d808-4615-97b1-e6734aef416e" providerId="ADAL" clId="{FAEBB6CB-FA54-4723-91B1-CCFC231C9461}" dt="2024-10-14T13:19:20.872" v="5488" actId="20577"/>
        <pc:sldMkLst>
          <pc:docMk/>
          <pc:sldMk cId="85187321" sldId="796"/>
        </pc:sldMkLst>
      </pc:sldChg>
      <pc:sldChg chg="new del">
        <pc:chgData name="Merve Tekin" userId="f9153270-d808-4615-97b1-e6734aef416e" providerId="ADAL" clId="{FAEBB6CB-FA54-4723-91B1-CCFC231C9461}" dt="2024-10-15T06:22:07.326" v="5492" actId="47"/>
        <pc:sldMkLst>
          <pc:docMk/>
          <pc:sldMk cId="154513995" sldId="797"/>
        </pc:sldMkLst>
      </pc:sldChg>
      <pc:sldChg chg="modSp add mod">
        <pc:chgData name="Merve Tekin" userId="f9153270-d808-4615-97b1-e6734aef416e" providerId="ADAL" clId="{FAEBB6CB-FA54-4723-91B1-CCFC231C9461}" dt="2024-10-15T10:24:33.022" v="5956" actId="123"/>
        <pc:sldMkLst>
          <pc:docMk/>
          <pc:sldMk cId="2891274219" sldId="798"/>
        </pc:sldMkLst>
      </pc:sldChg>
      <pc:sldMasterChg chg="delSldLayout">
        <pc:chgData name="Merve Tekin" userId="f9153270-d808-4615-97b1-e6734aef416e" providerId="ADAL" clId="{FAEBB6CB-FA54-4723-91B1-CCFC231C9461}" dt="2024-10-14T11:27:52.760" v="4135" actId="47"/>
        <pc:sldMasterMkLst>
          <pc:docMk/>
          <pc:sldMasterMk cId="0" sldId="2147483648"/>
        </pc:sldMasterMkLst>
        <pc:sldLayoutChg chg="del">
          <pc:chgData name="Merve Tekin" userId="f9153270-d808-4615-97b1-e6734aef416e" providerId="ADAL" clId="{FAEBB6CB-FA54-4723-91B1-CCFC231C9461}" dt="2024-10-14T09:23:42.286" v="906" actId="47"/>
          <pc:sldLayoutMkLst>
            <pc:docMk/>
            <pc:sldMasterMk cId="0" sldId="2147483648"/>
            <pc:sldLayoutMk cId="0" sldId="2147483651"/>
          </pc:sldLayoutMkLst>
        </pc:sldLayoutChg>
        <pc:sldLayoutChg chg="del">
          <pc:chgData name="Merve Tekin" userId="f9153270-d808-4615-97b1-e6734aef416e" providerId="ADAL" clId="{FAEBB6CB-FA54-4723-91B1-CCFC231C9461}" dt="2024-10-14T09:31:40.589" v="1393" actId="47"/>
          <pc:sldLayoutMkLst>
            <pc:docMk/>
            <pc:sldMasterMk cId="0" sldId="2147483648"/>
            <pc:sldLayoutMk cId="0" sldId="2147483652"/>
          </pc:sldLayoutMkLst>
        </pc:sldLayoutChg>
        <pc:sldLayoutChg chg="del">
          <pc:chgData name="Merve Tekin" userId="f9153270-d808-4615-97b1-e6734aef416e" providerId="ADAL" clId="{FAEBB6CB-FA54-4723-91B1-CCFC231C9461}" dt="2024-10-14T09:31:45.729" v="1396" actId="47"/>
          <pc:sldLayoutMkLst>
            <pc:docMk/>
            <pc:sldMasterMk cId="0" sldId="2147483648"/>
            <pc:sldLayoutMk cId="0" sldId="2147483653"/>
          </pc:sldLayoutMkLst>
        </pc:sldLayoutChg>
        <pc:sldLayoutChg chg="del">
          <pc:chgData name="Merve Tekin" userId="f9153270-d808-4615-97b1-e6734aef416e" providerId="ADAL" clId="{FAEBB6CB-FA54-4723-91B1-CCFC231C9461}" dt="2024-10-14T09:38:39.504" v="1803" actId="47"/>
          <pc:sldLayoutMkLst>
            <pc:docMk/>
            <pc:sldMasterMk cId="0" sldId="2147483648"/>
            <pc:sldLayoutMk cId="0" sldId="2147483654"/>
          </pc:sldLayoutMkLst>
        </pc:sldLayoutChg>
        <pc:sldLayoutChg chg="del">
          <pc:chgData name="Merve Tekin" userId="f9153270-d808-4615-97b1-e6734aef416e" providerId="ADAL" clId="{FAEBB6CB-FA54-4723-91B1-CCFC231C9461}" dt="2024-10-14T11:00:46.268" v="2611" actId="47"/>
          <pc:sldLayoutMkLst>
            <pc:docMk/>
            <pc:sldMasterMk cId="0" sldId="2147483648"/>
            <pc:sldLayoutMk cId="0" sldId="2147483655"/>
          </pc:sldLayoutMkLst>
        </pc:sldLayoutChg>
        <pc:sldLayoutChg chg="del">
          <pc:chgData name="Merve Tekin" userId="f9153270-d808-4615-97b1-e6734aef416e" providerId="ADAL" clId="{FAEBB6CB-FA54-4723-91B1-CCFC231C9461}" dt="2024-10-14T11:06:18.601" v="3128" actId="47"/>
          <pc:sldLayoutMkLst>
            <pc:docMk/>
            <pc:sldMasterMk cId="0" sldId="2147483648"/>
            <pc:sldLayoutMk cId="0" sldId="2147483656"/>
          </pc:sldLayoutMkLst>
        </pc:sldLayoutChg>
        <pc:sldLayoutChg chg="del">
          <pc:chgData name="Merve Tekin" userId="f9153270-d808-4615-97b1-e6734aef416e" providerId="ADAL" clId="{FAEBB6CB-FA54-4723-91B1-CCFC231C9461}" dt="2024-10-14T11:13:16.034" v="3221" actId="47"/>
          <pc:sldLayoutMkLst>
            <pc:docMk/>
            <pc:sldMasterMk cId="0" sldId="2147483648"/>
            <pc:sldLayoutMk cId="0" sldId="2147483657"/>
          </pc:sldLayoutMkLst>
        </pc:sldLayoutChg>
        <pc:sldLayoutChg chg="del">
          <pc:chgData name="Merve Tekin" userId="f9153270-d808-4615-97b1-e6734aef416e" providerId="ADAL" clId="{FAEBB6CB-FA54-4723-91B1-CCFC231C9461}" dt="2024-10-14T11:26:07.816" v="3972" actId="47"/>
          <pc:sldLayoutMkLst>
            <pc:docMk/>
            <pc:sldMasterMk cId="0" sldId="2147483648"/>
            <pc:sldLayoutMk cId="0" sldId="2147483658"/>
          </pc:sldLayoutMkLst>
        </pc:sldLayoutChg>
        <pc:sldLayoutChg chg="del">
          <pc:chgData name="Merve Tekin" userId="f9153270-d808-4615-97b1-e6734aef416e" providerId="ADAL" clId="{FAEBB6CB-FA54-4723-91B1-CCFC231C9461}" dt="2024-10-14T11:27:52.760" v="4135" actId="47"/>
          <pc:sldLayoutMkLst>
            <pc:docMk/>
            <pc:sldMasterMk cId="0" sldId="2147483648"/>
            <pc:sldLayoutMk cId="0" sldId="2147483659"/>
          </pc:sldLayoutMkLst>
        </pc:sldLayoutChg>
      </pc:sldMasterChg>
    </pc:docChg>
  </pc:docChgLst>
</pc:chgInfo>
</file>

<file path=ppt/diagrams/_rels/data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rawing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a:alpha val="0"/>
      </a:schemeClr>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F8E71A-BC63-4AF5-AA31-68682EF4A984}"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21FCE208-8D1B-42AC-B618-B4996B0A40FC}">
      <dgm:prSet/>
      <dgm:spPr/>
      <dgm:t>
        <a:bodyPr/>
        <a:lstStyle/>
        <a:p>
          <a:r>
            <a:rPr lang="en-US" b="1" noProof="0" dirty="0"/>
            <a:t>Faculty of Law and Theatre department are </a:t>
          </a:r>
          <a:r>
            <a:rPr lang="en-US" b="1" noProof="0" dirty="0">
              <a:solidFill>
                <a:srgbClr val="FF0000"/>
              </a:solidFill>
            </a:rPr>
            <a:t>%30 English</a:t>
          </a:r>
          <a:r>
            <a:rPr lang="en-US" b="1" noProof="0" dirty="0"/>
            <a:t>, the rest of the departments are </a:t>
          </a:r>
          <a:r>
            <a:rPr lang="en-US" b="1" noProof="0" dirty="0">
              <a:solidFill>
                <a:srgbClr val="FF0000"/>
              </a:solidFill>
            </a:rPr>
            <a:t>%100 English</a:t>
          </a:r>
          <a:r>
            <a:rPr lang="en-US" b="1" noProof="0" dirty="0"/>
            <a:t>. </a:t>
          </a:r>
          <a:endParaRPr lang="en-US" noProof="0" dirty="0"/>
        </a:p>
      </dgm:t>
    </dgm:pt>
    <dgm:pt modelId="{517972B0-682F-4723-891D-61DD74AAEF3E}" type="parTrans" cxnId="{C62BC090-606D-4773-BDC9-9F0B8EDF8998}">
      <dgm:prSet/>
      <dgm:spPr/>
      <dgm:t>
        <a:bodyPr/>
        <a:lstStyle/>
        <a:p>
          <a:endParaRPr lang="en-US"/>
        </a:p>
      </dgm:t>
    </dgm:pt>
    <dgm:pt modelId="{610A7FBD-8F8C-4FBE-9237-AA5E0F5A91AA}" type="sibTrans" cxnId="{C62BC090-606D-4773-BDC9-9F0B8EDF8998}">
      <dgm:prSet/>
      <dgm:spPr/>
      <dgm:t>
        <a:bodyPr/>
        <a:lstStyle/>
        <a:p>
          <a:endParaRPr lang="en-US"/>
        </a:p>
      </dgm:t>
    </dgm:pt>
    <dgm:pt modelId="{927E1412-7B8C-42B1-A9AE-CD3268A3A37C}">
      <dgm:prSet/>
      <dgm:spPr/>
      <dgm:t>
        <a:bodyPr/>
        <a:lstStyle/>
        <a:p>
          <a:r>
            <a:rPr lang="en-US" b="1" noProof="0" dirty="0"/>
            <a:t>English Preparatory Program is </a:t>
          </a:r>
          <a:r>
            <a:rPr lang="en-US" b="1" noProof="0" dirty="0">
              <a:solidFill>
                <a:srgbClr val="FF0000"/>
              </a:solidFill>
            </a:rPr>
            <a:t>compulsory</a:t>
          </a:r>
          <a:r>
            <a:rPr lang="en-US" b="1" noProof="0" dirty="0"/>
            <a:t> for all undergraduate programs. </a:t>
          </a:r>
          <a:endParaRPr lang="en-US" noProof="0" dirty="0">
            <a:solidFill>
              <a:srgbClr val="FF0000"/>
            </a:solidFill>
          </a:endParaRPr>
        </a:p>
      </dgm:t>
    </dgm:pt>
    <dgm:pt modelId="{7BAC65EB-C27F-4408-ACC0-CB5452B47CA5}" type="parTrans" cxnId="{AA375D41-A4DD-4D0C-9F32-15B9233F0E1F}">
      <dgm:prSet/>
      <dgm:spPr/>
      <dgm:t>
        <a:bodyPr/>
        <a:lstStyle/>
        <a:p>
          <a:endParaRPr lang="en-US"/>
        </a:p>
      </dgm:t>
    </dgm:pt>
    <dgm:pt modelId="{B4650362-4F23-4CD6-B84E-91E1B14E81CC}" type="sibTrans" cxnId="{AA375D41-A4DD-4D0C-9F32-15B9233F0E1F}">
      <dgm:prSet/>
      <dgm:spPr/>
      <dgm:t>
        <a:bodyPr/>
        <a:lstStyle/>
        <a:p>
          <a:endParaRPr lang="en-US"/>
        </a:p>
      </dgm:t>
    </dgm:pt>
    <dgm:pt modelId="{6E848E13-D75B-44E0-9486-25C531E144EC}">
      <dgm:prSet/>
      <dgm:spPr/>
      <dgm:t>
        <a:bodyPr/>
        <a:lstStyle/>
        <a:p>
          <a:r>
            <a:rPr lang="en-US" b="1" noProof="0" dirty="0"/>
            <a:t>With the 2024-2025 academic year curriculum changes; </a:t>
          </a:r>
        </a:p>
        <a:p>
          <a:r>
            <a:rPr lang="en-US" b="1" noProof="0" dirty="0">
              <a:solidFill>
                <a:srgbClr val="FF0000"/>
              </a:solidFill>
            </a:rPr>
            <a:t>Turkish</a:t>
          </a:r>
          <a:r>
            <a:rPr lang="en-US" b="1" noProof="0" dirty="0"/>
            <a:t> courses of the Theatre department and Faculty of Law are not added to the Free Elective Pool. </a:t>
          </a:r>
          <a:endParaRPr lang="en-US" noProof="0" dirty="0"/>
        </a:p>
      </dgm:t>
    </dgm:pt>
    <dgm:pt modelId="{E24BA0BF-0C59-4F33-8495-B16BCCA3E448}" type="parTrans" cxnId="{533B3B6F-1200-4A9E-889B-D39EEA79F7EA}">
      <dgm:prSet/>
      <dgm:spPr/>
      <dgm:t>
        <a:bodyPr/>
        <a:lstStyle/>
        <a:p>
          <a:endParaRPr lang="en-US"/>
        </a:p>
      </dgm:t>
    </dgm:pt>
    <dgm:pt modelId="{ED94DDFB-BA0A-4970-B9B8-02B778424A7D}" type="sibTrans" cxnId="{533B3B6F-1200-4A9E-889B-D39EEA79F7EA}">
      <dgm:prSet/>
      <dgm:spPr/>
      <dgm:t>
        <a:bodyPr/>
        <a:lstStyle/>
        <a:p>
          <a:endParaRPr lang="en-US"/>
        </a:p>
      </dgm:t>
    </dgm:pt>
    <dgm:pt modelId="{60A60EB4-E143-4F9E-B67F-EF545F0B28F8}" type="pres">
      <dgm:prSet presAssocID="{26F8E71A-BC63-4AF5-AA31-68682EF4A984}" presName="vert0" presStyleCnt="0">
        <dgm:presLayoutVars>
          <dgm:dir/>
          <dgm:animOne val="branch"/>
          <dgm:animLvl val="lvl"/>
        </dgm:presLayoutVars>
      </dgm:prSet>
      <dgm:spPr/>
    </dgm:pt>
    <dgm:pt modelId="{F1817666-A3B2-45FA-A936-E4F998B1F3B3}" type="pres">
      <dgm:prSet presAssocID="{21FCE208-8D1B-42AC-B618-B4996B0A40FC}" presName="thickLine" presStyleLbl="alignNode1" presStyleIdx="0" presStyleCnt="3"/>
      <dgm:spPr/>
    </dgm:pt>
    <dgm:pt modelId="{E60971C3-625D-4C35-B4D4-03D698825804}" type="pres">
      <dgm:prSet presAssocID="{21FCE208-8D1B-42AC-B618-B4996B0A40FC}" presName="horz1" presStyleCnt="0"/>
      <dgm:spPr/>
    </dgm:pt>
    <dgm:pt modelId="{8FCD7290-238D-46CE-AD90-0CADCF5AE0B9}" type="pres">
      <dgm:prSet presAssocID="{21FCE208-8D1B-42AC-B618-B4996B0A40FC}" presName="tx1" presStyleLbl="revTx" presStyleIdx="0" presStyleCnt="3"/>
      <dgm:spPr/>
    </dgm:pt>
    <dgm:pt modelId="{61BE0B46-E478-4FD2-9EFF-18D04DFBB50C}" type="pres">
      <dgm:prSet presAssocID="{21FCE208-8D1B-42AC-B618-B4996B0A40FC}" presName="vert1" presStyleCnt="0"/>
      <dgm:spPr/>
    </dgm:pt>
    <dgm:pt modelId="{1445DA04-1A31-45A4-8F6C-B8F40DDC5457}" type="pres">
      <dgm:prSet presAssocID="{927E1412-7B8C-42B1-A9AE-CD3268A3A37C}" presName="thickLine" presStyleLbl="alignNode1" presStyleIdx="1" presStyleCnt="3"/>
      <dgm:spPr/>
    </dgm:pt>
    <dgm:pt modelId="{1A409E49-9AC2-47D0-9FA1-D1E1A55CEF45}" type="pres">
      <dgm:prSet presAssocID="{927E1412-7B8C-42B1-A9AE-CD3268A3A37C}" presName="horz1" presStyleCnt="0"/>
      <dgm:spPr/>
    </dgm:pt>
    <dgm:pt modelId="{D479A58F-1BCD-4A25-A266-B2F6C6210554}" type="pres">
      <dgm:prSet presAssocID="{927E1412-7B8C-42B1-A9AE-CD3268A3A37C}" presName="tx1" presStyleLbl="revTx" presStyleIdx="1" presStyleCnt="3"/>
      <dgm:spPr/>
    </dgm:pt>
    <dgm:pt modelId="{C0F83E63-C503-4B81-BF8D-121C86E360DE}" type="pres">
      <dgm:prSet presAssocID="{927E1412-7B8C-42B1-A9AE-CD3268A3A37C}" presName="vert1" presStyleCnt="0"/>
      <dgm:spPr/>
    </dgm:pt>
    <dgm:pt modelId="{D89654C0-190B-4168-9F8B-00E5F30B7A8E}" type="pres">
      <dgm:prSet presAssocID="{6E848E13-D75B-44E0-9486-25C531E144EC}" presName="thickLine" presStyleLbl="alignNode1" presStyleIdx="2" presStyleCnt="3"/>
      <dgm:spPr/>
    </dgm:pt>
    <dgm:pt modelId="{3CF27CD9-BC2E-4F2F-AE3F-2B9BD6239E74}" type="pres">
      <dgm:prSet presAssocID="{6E848E13-D75B-44E0-9486-25C531E144EC}" presName="horz1" presStyleCnt="0"/>
      <dgm:spPr/>
    </dgm:pt>
    <dgm:pt modelId="{0D8391CB-D8D7-4E04-A09E-6541E6063072}" type="pres">
      <dgm:prSet presAssocID="{6E848E13-D75B-44E0-9486-25C531E144EC}" presName="tx1" presStyleLbl="revTx" presStyleIdx="2" presStyleCnt="3"/>
      <dgm:spPr/>
    </dgm:pt>
    <dgm:pt modelId="{809DBB6B-644E-4AAC-925B-DFF8153EFFB5}" type="pres">
      <dgm:prSet presAssocID="{6E848E13-D75B-44E0-9486-25C531E144EC}" presName="vert1" presStyleCnt="0"/>
      <dgm:spPr/>
    </dgm:pt>
  </dgm:ptLst>
  <dgm:cxnLst>
    <dgm:cxn modelId="{B392A834-FAB1-4E44-8103-488E3B64A4BE}" type="presOf" srcId="{927E1412-7B8C-42B1-A9AE-CD3268A3A37C}" destId="{D479A58F-1BCD-4A25-A266-B2F6C6210554}" srcOrd="0" destOrd="0" presId="urn:microsoft.com/office/officeart/2008/layout/LinedList"/>
    <dgm:cxn modelId="{AA375D41-A4DD-4D0C-9F32-15B9233F0E1F}" srcId="{26F8E71A-BC63-4AF5-AA31-68682EF4A984}" destId="{927E1412-7B8C-42B1-A9AE-CD3268A3A37C}" srcOrd="1" destOrd="0" parTransId="{7BAC65EB-C27F-4408-ACC0-CB5452B47CA5}" sibTransId="{B4650362-4F23-4CD6-B84E-91E1B14E81CC}"/>
    <dgm:cxn modelId="{7D56E462-BCD0-40C3-8705-9D3466B13C4F}" type="presOf" srcId="{6E848E13-D75B-44E0-9486-25C531E144EC}" destId="{0D8391CB-D8D7-4E04-A09E-6541E6063072}" srcOrd="0" destOrd="0" presId="urn:microsoft.com/office/officeart/2008/layout/LinedList"/>
    <dgm:cxn modelId="{533B3B6F-1200-4A9E-889B-D39EEA79F7EA}" srcId="{26F8E71A-BC63-4AF5-AA31-68682EF4A984}" destId="{6E848E13-D75B-44E0-9486-25C531E144EC}" srcOrd="2" destOrd="0" parTransId="{E24BA0BF-0C59-4F33-8495-B16BCCA3E448}" sibTransId="{ED94DDFB-BA0A-4970-B9B8-02B778424A7D}"/>
    <dgm:cxn modelId="{4EC14E4F-658E-42AF-BF19-E37804F38779}" type="presOf" srcId="{26F8E71A-BC63-4AF5-AA31-68682EF4A984}" destId="{60A60EB4-E143-4F9E-B67F-EF545F0B28F8}" srcOrd="0" destOrd="0" presId="urn:microsoft.com/office/officeart/2008/layout/LinedList"/>
    <dgm:cxn modelId="{A0815954-3FEB-4BB7-B153-758C4487D4BF}" type="presOf" srcId="{21FCE208-8D1B-42AC-B618-B4996B0A40FC}" destId="{8FCD7290-238D-46CE-AD90-0CADCF5AE0B9}" srcOrd="0" destOrd="0" presId="urn:microsoft.com/office/officeart/2008/layout/LinedList"/>
    <dgm:cxn modelId="{C62BC090-606D-4773-BDC9-9F0B8EDF8998}" srcId="{26F8E71A-BC63-4AF5-AA31-68682EF4A984}" destId="{21FCE208-8D1B-42AC-B618-B4996B0A40FC}" srcOrd="0" destOrd="0" parTransId="{517972B0-682F-4723-891D-61DD74AAEF3E}" sibTransId="{610A7FBD-8F8C-4FBE-9237-AA5E0F5A91AA}"/>
    <dgm:cxn modelId="{D61FED6D-3113-44EB-B9C9-ED7ADD709614}" type="presParOf" srcId="{60A60EB4-E143-4F9E-B67F-EF545F0B28F8}" destId="{F1817666-A3B2-45FA-A936-E4F998B1F3B3}" srcOrd="0" destOrd="0" presId="urn:microsoft.com/office/officeart/2008/layout/LinedList"/>
    <dgm:cxn modelId="{97E5AE0E-F6F2-4A8C-8812-CA8D5B9BA3F1}" type="presParOf" srcId="{60A60EB4-E143-4F9E-B67F-EF545F0B28F8}" destId="{E60971C3-625D-4C35-B4D4-03D698825804}" srcOrd="1" destOrd="0" presId="urn:microsoft.com/office/officeart/2008/layout/LinedList"/>
    <dgm:cxn modelId="{2F21C04E-62E0-42AA-9FFA-183D77F1EC29}" type="presParOf" srcId="{E60971C3-625D-4C35-B4D4-03D698825804}" destId="{8FCD7290-238D-46CE-AD90-0CADCF5AE0B9}" srcOrd="0" destOrd="0" presId="urn:microsoft.com/office/officeart/2008/layout/LinedList"/>
    <dgm:cxn modelId="{364945C6-E329-475D-AA2C-7BF98217B6DC}" type="presParOf" srcId="{E60971C3-625D-4C35-B4D4-03D698825804}" destId="{61BE0B46-E478-4FD2-9EFF-18D04DFBB50C}" srcOrd="1" destOrd="0" presId="urn:microsoft.com/office/officeart/2008/layout/LinedList"/>
    <dgm:cxn modelId="{52D1175A-65B6-4B53-BC08-280D6B1E01A0}" type="presParOf" srcId="{60A60EB4-E143-4F9E-B67F-EF545F0B28F8}" destId="{1445DA04-1A31-45A4-8F6C-B8F40DDC5457}" srcOrd="2" destOrd="0" presId="urn:microsoft.com/office/officeart/2008/layout/LinedList"/>
    <dgm:cxn modelId="{E3B300F8-8F86-401D-85D4-AB51289E17CB}" type="presParOf" srcId="{60A60EB4-E143-4F9E-B67F-EF545F0B28F8}" destId="{1A409E49-9AC2-47D0-9FA1-D1E1A55CEF45}" srcOrd="3" destOrd="0" presId="urn:microsoft.com/office/officeart/2008/layout/LinedList"/>
    <dgm:cxn modelId="{DBF76E25-8530-4BE6-A460-41E4A93A6793}" type="presParOf" srcId="{1A409E49-9AC2-47D0-9FA1-D1E1A55CEF45}" destId="{D479A58F-1BCD-4A25-A266-B2F6C6210554}" srcOrd="0" destOrd="0" presId="urn:microsoft.com/office/officeart/2008/layout/LinedList"/>
    <dgm:cxn modelId="{A494231A-C1AC-4FB6-BA8E-9E1290145523}" type="presParOf" srcId="{1A409E49-9AC2-47D0-9FA1-D1E1A55CEF45}" destId="{C0F83E63-C503-4B81-BF8D-121C86E360DE}" srcOrd="1" destOrd="0" presId="urn:microsoft.com/office/officeart/2008/layout/LinedList"/>
    <dgm:cxn modelId="{D31C82BC-BD7E-4F55-BBDF-F4DEF6CD6C8E}" type="presParOf" srcId="{60A60EB4-E143-4F9E-B67F-EF545F0B28F8}" destId="{D89654C0-190B-4168-9F8B-00E5F30B7A8E}" srcOrd="4" destOrd="0" presId="urn:microsoft.com/office/officeart/2008/layout/LinedList"/>
    <dgm:cxn modelId="{B8D11F53-1D47-4D55-9029-774C7A43703D}" type="presParOf" srcId="{60A60EB4-E143-4F9E-B67F-EF545F0B28F8}" destId="{3CF27CD9-BC2E-4F2F-AE3F-2B9BD6239E74}" srcOrd="5" destOrd="0" presId="urn:microsoft.com/office/officeart/2008/layout/LinedList"/>
    <dgm:cxn modelId="{4D35D206-4C4A-4620-92C8-87C6FF82C5FD}" type="presParOf" srcId="{3CF27CD9-BC2E-4F2F-AE3F-2B9BD6239E74}" destId="{0D8391CB-D8D7-4E04-A09E-6541E6063072}" srcOrd="0" destOrd="0" presId="urn:microsoft.com/office/officeart/2008/layout/LinedList"/>
    <dgm:cxn modelId="{09F55B89-7258-46BB-9025-A951A6A2B197}" type="presParOf" srcId="{3CF27CD9-BC2E-4F2F-AE3F-2B9BD6239E74}" destId="{809DBB6B-644E-4AAC-925B-DFF8153EFFB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9456A24-A280-4B72-B693-1E19A857C9BB}" type="doc">
      <dgm:prSet loTypeId="urn:microsoft.com/office/officeart/2008/layout/LinedList" loCatId="list" qsTypeId="urn:microsoft.com/office/officeart/2005/8/quickstyle/simple2" qsCatId="simple" csTypeId="urn:microsoft.com/office/officeart/2005/8/colors/accent0_3" csCatId="mainScheme" phldr="1"/>
      <dgm:spPr/>
      <dgm:t>
        <a:bodyPr/>
        <a:lstStyle/>
        <a:p>
          <a:endParaRPr lang="en-US"/>
        </a:p>
      </dgm:t>
    </dgm:pt>
    <dgm:pt modelId="{031D7841-1CE7-4434-BC49-52211D35ADB9}">
      <dgm:prSet/>
      <dgm:spPr/>
      <dgm:t>
        <a:bodyPr/>
        <a:lstStyle/>
        <a:p>
          <a:r>
            <a:rPr lang="en-US" b="1" dirty="0">
              <a:solidFill>
                <a:srgbClr val="0070C0"/>
              </a:solidFill>
            </a:rPr>
            <a:t>Ç</a:t>
          </a:r>
          <a:r>
            <a:rPr lang="tr-TR" b="1" dirty="0">
              <a:solidFill>
                <a:srgbClr val="0070C0"/>
              </a:solidFill>
            </a:rPr>
            <a:t> (WITHDRAWN)</a:t>
          </a:r>
          <a:r>
            <a:rPr lang="en-US" b="1" dirty="0">
              <a:solidFill>
                <a:srgbClr val="0070C0"/>
              </a:solidFill>
            </a:rPr>
            <a:t>:</a:t>
          </a:r>
          <a:r>
            <a:rPr lang="en-US" b="1" dirty="0"/>
            <a:t> </a:t>
          </a:r>
          <a:endParaRPr lang="tr-TR" b="1" dirty="0"/>
        </a:p>
        <a:p>
          <a:r>
            <a:rPr lang="en-US" b="1" dirty="0"/>
            <a:t>It is given for the course the student has </a:t>
          </a:r>
          <a:r>
            <a:rPr lang="en-US" b="1" dirty="0">
              <a:solidFill>
                <a:srgbClr val="FF0000"/>
              </a:solidFill>
            </a:rPr>
            <a:t>withdrawn </a:t>
          </a:r>
          <a:r>
            <a:rPr lang="en-US" b="1" dirty="0"/>
            <a:t>from, and it </a:t>
          </a:r>
          <a:r>
            <a:rPr lang="tr-TR" b="1" dirty="0" err="1"/>
            <a:t>does</a:t>
          </a:r>
          <a:r>
            <a:rPr lang="tr-TR" b="1" dirty="0"/>
            <a:t> not</a:t>
          </a:r>
          <a:r>
            <a:rPr lang="en-US" b="1" dirty="0"/>
            <a:t> count towards the credit or GPA calculation.</a:t>
          </a:r>
          <a:r>
            <a:rPr lang="tr-TR" b="1" dirty="0"/>
            <a:t> </a:t>
          </a:r>
          <a:endParaRPr lang="en-US" dirty="0"/>
        </a:p>
      </dgm:t>
    </dgm:pt>
    <dgm:pt modelId="{6794CE21-DE01-4763-B59D-666C46145C6F}" type="parTrans" cxnId="{B2475E99-D3FA-4CBE-B1CB-D9F43ABC7FCE}">
      <dgm:prSet/>
      <dgm:spPr/>
      <dgm:t>
        <a:bodyPr/>
        <a:lstStyle/>
        <a:p>
          <a:endParaRPr lang="en-US"/>
        </a:p>
      </dgm:t>
    </dgm:pt>
    <dgm:pt modelId="{CE279BB8-D108-4A62-9C77-C724FBA9219E}" type="sibTrans" cxnId="{B2475E99-D3FA-4CBE-B1CB-D9F43ABC7FCE}">
      <dgm:prSet/>
      <dgm:spPr/>
      <dgm:t>
        <a:bodyPr/>
        <a:lstStyle/>
        <a:p>
          <a:endParaRPr lang="en-US"/>
        </a:p>
      </dgm:t>
    </dgm:pt>
    <dgm:pt modelId="{1EB3A5F7-A63F-498C-8B6D-A4717872274D}">
      <dgm:prSet/>
      <dgm:spPr/>
      <dgm:t>
        <a:bodyPr/>
        <a:lstStyle/>
        <a:p>
          <a:r>
            <a:rPr lang="en-US" b="1" dirty="0">
              <a:solidFill>
                <a:srgbClr val="0070C0"/>
              </a:solidFill>
            </a:rPr>
            <a:t>H</a:t>
          </a:r>
          <a:r>
            <a:rPr lang="tr-TR" b="1" dirty="0">
              <a:solidFill>
                <a:srgbClr val="0070C0"/>
              </a:solidFill>
            </a:rPr>
            <a:t> (EXCLUDED)</a:t>
          </a:r>
          <a:r>
            <a:rPr lang="en-US" b="1" dirty="0">
              <a:solidFill>
                <a:srgbClr val="0070C0"/>
              </a:solidFill>
            </a:rPr>
            <a:t>: </a:t>
          </a:r>
          <a:endParaRPr lang="tr-TR" b="1" dirty="0">
            <a:solidFill>
              <a:srgbClr val="0070C0"/>
            </a:solidFill>
          </a:endParaRPr>
        </a:p>
        <a:p>
          <a:r>
            <a:rPr lang="tr-TR" b="1" dirty="0" err="1"/>
            <a:t>It</a:t>
          </a:r>
          <a:r>
            <a:rPr lang="tr-TR" b="1" dirty="0"/>
            <a:t> is </a:t>
          </a:r>
          <a:r>
            <a:rPr lang="tr-TR" b="1" dirty="0" err="1"/>
            <a:t>used</a:t>
          </a:r>
          <a:r>
            <a:rPr lang="tr-TR" b="1" dirty="0"/>
            <a:t> </a:t>
          </a:r>
          <a:r>
            <a:rPr lang="tr-TR" b="1" dirty="0" err="1"/>
            <a:t>to</a:t>
          </a:r>
          <a:r>
            <a:rPr lang="tr-TR" b="1" dirty="0"/>
            <a:t> </a:t>
          </a:r>
          <a:r>
            <a:rPr lang="tr-TR" b="1" dirty="0" err="1"/>
            <a:t>show</a:t>
          </a:r>
          <a:r>
            <a:rPr lang="tr-TR" b="1" dirty="0"/>
            <a:t> </a:t>
          </a:r>
          <a:r>
            <a:rPr lang="tr-TR" b="1" dirty="0" err="1"/>
            <a:t>that</a:t>
          </a:r>
          <a:r>
            <a:rPr lang="tr-TR" b="1" dirty="0"/>
            <a:t> </a:t>
          </a:r>
          <a:r>
            <a:rPr lang="tr-TR" b="1" dirty="0" err="1"/>
            <a:t>the</a:t>
          </a:r>
          <a:r>
            <a:rPr lang="tr-TR" b="1" dirty="0"/>
            <a:t> </a:t>
          </a:r>
          <a:r>
            <a:rPr lang="tr-TR" b="1" dirty="0" err="1"/>
            <a:t>course</a:t>
          </a:r>
          <a:r>
            <a:rPr lang="tr-TR" b="1" dirty="0"/>
            <a:t> is </a:t>
          </a:r>
          <a:r>
            <a:rPr lang="tr-TR" b="1" dirty="0" err="1">
              <a:solidFill>
                <a:srgbClr val="FF0000"/>
              </a:solidFill>
            </a:rPr>
            <a:t>excluded</a:t>
          </a:r>
          <a:r>
            <a:rPr lang="tr-TR" b="1" dirty="0"/>
            <a:t> </a:t>
          </a:r>
          <a:r>
            <a:rPr lang="tr-TR" b="1" dirty="0" err="1"/>
            <a:t>from</a:t>
          </a:r>
          <a:r>
            <a:rPr lang="tr-TR" b="1" dirty="0"/>
            <a:t> </a:t>
          </a:r>
          <a:r>
            <a:rPr lang="tr-TR" b="1" dirty="0" err="1"/>
            <a:t>the</a:t>
          </a:r>
          <a:r>
            <a:rPr lang="tr-TR" b="1" dirty="0"/>
            <a:t> </a:t>
          </a:r>
          <a:r>
            <a:rPr lang="tr-TR" b="1" dirty="0" err="1"/>
            <a:t>credit</a:t>
          </a:r>
          <a:r>
            <a:rPr lang="tr-TR" b="1" dirty="0"/>
            <a:t> </a:t>
          </a:r>
          <a:r>
            <a:rPr lang="tr-TR" b="1" dirty="0" err="1"/>
            <a:t>and</a:t>
          </a:r>
          <a:r>
            <a:rPr lang="tr-TR" b="1" dirty="0"/>
            <a:t> GPA </a:t>
          </a:r>
          <a:r>
            <a:rPr lang="tr-TR" b="1" dirty="0" err="1"/>
            <a:t>calculation</a:t>
          </a:r>
          <a:r>
            <a:rPr lang="tr-TR" b="1" dirty="0"/>
            <a:t>.</a:t>
          </a:r>
          <a:endParaRPr lang="en-US" dirty="0"/>
        </a:p>
      </dgm:t>
    </dgm:pt>
    <dgm:pt modelId="{EEA3A8E8-D160-4D52-A234-5CC18EEA004F}" type="parTrans" cxnId="{9F3F6BB5-FD47-4141-96C4-E002BA8E3A08}">
      <dgm:prSet/>
      <dgm:spPr/>
      <dgm:t>
        <a:bodyPr/>
        <a:lstStyle/>
        <a:p>
          <a:endParaRPr lang="en-US"/>
        </a:p>
      </dgm:t>
    </dgm:pt>
    <dgm:pt modelId="{A647EA33-09F7-458A-B811-C8B0A99ABAC1}" type="sibTrans" cxnId="{9F3F6BB5-FD47-4141-96C4-E002BA8E3A08}">
      <dgm:prSet/>
      <dgm:spPr/>
      <dgm:t>
        <a:bodyPr/>
        <a:lstStyle/>
        <a:p>
          <a:endParaRPr lang="en-US"/>
        </a:p>
      </dgm:t>
    </dgm:pt>
    <dgm:pt modelId="{99E6CC0E-C8A7-401B-84F7-649A35BCC89D}">
      <dgm:prSet/>
      <dgm:spPr/>
      <dgm:t>
        <a:bodyPr/>
        <a:lstStyle/>
        <a:p>
          <a:r>
            <a:rPr lang="en-US" b="1" dirty="0">
              <a:solidFill>
                <a:srgbClr val="0070C0"/>
              </a:solidFill>
            </a:rPr>
            <a:t>T</a:t>
          </a:r>
          <a:r>
            <a:rPr lang="tr-TR" b="1" dirty="0">
              <a:solidFill>
                <a:srgbClr val="0070C0"/>
              </a:solidFill>
            </a:rPr>
            <a:t> (REPEAT)</a:t>
          </a:r>
          <a:r>
            <a:rPr lang="en-US" b="1" dirty="0">
              <a:solidFill>
                <a:srgbClr val="0070C0"/>
              </a:solidFill>
            </a:rPr>
            <a:t>: </a:t>
          </a:r>
          <a:endParaRPr lang="tr-TR" b="1" dirty="0">
            <a:solidFill>
              <a:srgbClr val="0070C0"/>
            </a:solidFill>
          </a:endParaRPr>
        </a:p>
        <a:p>
          <a:r>
            <a:rPr lang="tr-TR" b="1" dirty="0" err="1"/>
            <a:t>It</a:t>
          </a:r>
          <a:r>
            <a:rPr lang="tr-TR" b="1" dirty="0"/>
            <a:t> is </a:t>
          </a:r>
          <a:r>
            <a:rPr lang="tr-TR" b="1" dirty="0" err="1"/>
            <a:t>used</a:t>
          </a:r>
          <a:r>
            <a:rPr lang="tr-TR" b="1" dirty="0"/>
            <a:t> </a:t>
          </a:r>
          <a:r>
            <a:rPr lang="tr-TR" b="1" dirty="0" err="1"/>
            <a:t>to</a:t>
          </a:r>
          <a:r>
            <a:rPr lang="tr-TR" b="1" dirty="0"/>
            <a:t> </a:t>
          </a:r>
          <a:r>
            <a:rPr lang="tr-TR" b="1" dirty="0" err="1"/>
            <a:t>show</a:t>
          </a:r>
          <a:r>
            <a:rPr lang="tr-TR" b="1" dirty="0"/>
            <a:t> </a:t>
          </a:r>
          <a:r>
            <a:rPr lang="tr-TR" b="1" dirty="0" err="1"/>
            <a:t>that</a:t>
          </a:r>
          <a:r>
            <a:rPr lang="tr-TR" b="1" dirty="0"/>
            <a:t> </a:t>
          </a:r>
          <a:r>
            <a:rPr lang="tr-TR" b="1" dirty="0" err="1"/>
            <a:t>the</a:t>
          </a:r>
          <a:r>
            <a:rPr lang="tr-TR" b="1" dirty="0"/>
            <a:t> </a:t>
          </a:r>
          <a:r>
            <a:rPr lang="tr-TR" b="1" dirty="0" err="1"/>
            <a:t>course</a:t>
          </a:r>
          <a:r>
            <a:rPr lang="tr-TR" b="1" dirty="0"/>
            <a:t> </a:t>
          </a:r>
          <a:r>
            <a:rPr lang="tr-TR" b="1" dirty="0">
              <a:solidFill>
                <a:srgbClr val="FF0000"/>
              </a:solidFill>
            </a:rPr>
            <a:t>is </a:t>
          </a:r>
          <a:r>
            <a:rPr lang="tr-TR" b="1" dirty="0" err="1">
              <a:solidFill>
                <a:srgbClr val="FF0000"/>
              </a:solidFill>
            </a:rPr>
            <a:t>repeated</a:t>
          </a:r>
          <a:r>
            <a:rPr lang="tr-TR" b="1" dirty="0"/>
            <a:t>. </a:t>
          </a:r>
          <a:endParaRPr lang="en-US" dirty="0"/>
        </a:p>
      </dgm:t>
    </dgm:pt>
    <dgm:pt modelId="{42720372-2C28-4FF4-92CB-728F9B720674}" type="parTrans" cxnId="{3EBA0A42-28E4-4459-8064-26CD73315305}">
      <dgm:prSet/>
      <dgm:spPr/>
      <dgm:t>
        <a:bodyPr/>
        <a:lstStyle/>
        <a:p>
          <a:endParaRPr lang="en-US"/>
        </a:p>
      </dgm:t>
    </dgm:pt>
    <dgm:pt modelId="{3BE58339-F4AC-48E7-B8EC-9A65F29B0DDD}" type="sibTrans" cxnId="{3EBA0A42-28E4-4459-8064-26CD73315305}">
      <dgm:prSet/>
      <dgm:spPr/>
      <dgm:t>
        <a:bodyPr/>
        <a:lstStyle/>
        <a:p>
          <a:endParaRPr lang="en-US"/>
        </a:p>
      </dgm:t>
    </dgm:pt>
    <dgm:pt modelId="{452F79F5-ADBD-498B-8B4A-05E95506A0F2}">
      <dgm:prSet/>
      <dgm:spPr/>
      <dgm:t>
        <a:bodyPr/>
        <a:lstStyle/>
        <a:p>
          <a:r>
            <a:rPr lang="en-US" b="1" dirty="0">
              <a:solidFill>
                <a:srgbClr val="0070C0"/>
              </a:solidFill>
            </a:rPr>
            <a:t>MD</a:t>
          </a:r>
          <a:r>
            <a:rPr lang="tr-TR" b="1" dirty="0">
              <a:solidFill>
                <a:srgbClr val="0070C0"/>
              </a:solidFill>
            </a:rPr>
            <a:t> (EXTRA-CURRICULAR)</a:t>
          </a:r>
          <a:r>
            <a:rPr lang="en-US" b="1" dirty="0">
              <a:solidFill>
                <a:srgbClr val="0070C0"/>
              </a:solidFill>
            </a:rPr>
            <a:t>: </a:t>
          </a:r>
          <a:endParaRPr lang="tr-TR" b="1" dirty="0">
            <a:solidFill>
              <a:srgbClr val="0070C0"/>
            </a:solidFill>
          </a:endParaRPr>
        </a:p>
        <a:p>
          <a:r>
            <a:rPr lang="tr-TR" b="1" dirty="0" err="1"/>
            <a:t>It</a:t>
          </a:r>
          <a:r>
            <a:rPr lang="tr-TR" b="1" dirty="0"/>
            <a:t> </a:t>
          </a:r>
          <a:r>
            <a:rPr lang="tr-TR" b="1" dirty="0" err="1"/>
            <a:t>shows</a:t>
          </a:r>
          <a:r>
            <a:rPr lang="tr-TR" b="1" dirty="0"/>
            <a:t> </a:t>
          </a:r>
          <a:r>
            <a:rPr lang="tr-TR" b="1" dirty="0" err="1"/>
            <a:t>the</a:t>
          </a:r>
          <a:r>
            <a:rPr lang="tr-TR" b="1" dirty="0"/>
            <a:t> </a:t>
          </a:r>
          <a:r>
            <a:rPr lang="tr-TR" b="1" dirty="0" err="1"/>
            <a:t>courses</a:t>
          </a:r>
          <a:r>
            <a:rPr lang="tr-TR" b="1" dirty="0"/>
            <a:t> </a:t>
          </a:r>
          <a:r>
            <a:rPr lang="tr-TR" b="1" dirty="0" err="1"/>
            <a:t>that</a:t>
          </a:r>
          <a:r>
            <a:rPr lang="tr-TR" b="1" dirty="0"/>
            <a:t> </a:t>
          </a:r>
          <a:r>
            <a:rPr lang="tr-TR" b="1" dirty="0" err="1"/>
            <a:t>are</a:t>
          </a:r>
          <a:r>
            <a:rPr lang="tr-TR" b="1" dirty="0"/>
            <a:t> </a:t>
          </a:r>
          <a:r>
            <a:rPr lang="tr-TR" b="1" dirty="0" err="1"/>
            <a:t>out</a:t>
          </a:r>
          <a:r>
            <a:rPr lang="tr-TR" b="1" dirty="0"/>
            <a:t> of </a:t>
          </a:r>
          <a:r>
            <a:rPr lang="tr-TR" b="1" dirty="0" err="1"/>
            <a:t>curriculum</a:t>
          </a:r>
          <a:r>
            <a:rPr lang="tr-TR" b="1" dirty="0"/>
            <a:t> </a:t>
          </a:r>
          <a:r>
            <a:rPr lang="tr-TR" b="1" dirty="0">
              <a:solidFill>
                <a:srgbClr val="FF0000"/>
              </a:solidFill>
            </a:rPr>
            <a:t>(</a:t>
          </a:r>
          <a:r>
            <a:rPr lang="tr-TR" b="1" dirty="0" err="1">
              <a:solidFill>
                <a:srgbClr val="FF0000"/>
              </a:solidFill>
            </a:rPr>
            <a:t>Extra-Curricular</a:t>
          </a:r>
          <a:r>
            <a:rPr lang="tr-TR" b="1" dirty="0">
              <a:solidFill>
                <a:srgbClr val="FF0000"/>
              </a:solidFill>
            </a:rPr>
            <a:t>) </a:t>
          </a:r>
          <a:r>
            <a:rPr lang="tr-TR" b="1" dirty="0" err="1">
              <a:solidFill>
                <a:schemeClr val="tx1"/>
              </a:solidFill>
            </a:rPr>
            <a:t>and</a:t>
          </a:r>
          <a:r>
            <a:rPr lang="tr-TR" b="1" dirty="0">
              <a:solidFill>
                <a:schemeClr val="tx1"/>
              </a:solidFill>
            </a:rPr>
            <a:t> </a:t>
          </a:r>
          <a:r>
            <a:rPr lang="tr-TR" b="1" dirty="0" err="1">
              <a:solidFill>
                <a:schemeClr val="tx1"/>
              </a:solidFill>
            </a:rPr>
            <a:t>are</a:t>
          </a:r>
          <a:r>
            <a:rPr lang="tr-TR" b="1" dirty="0">
              <a:solidFill>
                <a:schemeClr val="tx1"/>
              </a:solidFill>
            </a:rPr>
            <a:t> not </a:t>
          </a:r>
          <a:r>
            <a:rPr lang="tr-TR" b="1" dirty="0" err="1">
              <a:solidFill>
                <a:schemeClr val="tx1"/>
              </a:solidFill>
            </a:rPr>
            <a:t>included</a:t>
          </a:r>
          <a:r>
            <a:rPr lang="tr-TR" b="1" dirty="0">
              <a:solidFill>
                <a:schemeClr val="tx1"/>
              </a:solidFill>
            </a:rPr>
            <a:t> in </a:t>
          </a:r>
          <a:r>
            <a:rPr lang="tr-TR" b="1" dirty="0" err="1">
              <a:solidFill>
                <a:schemeClr val="tx1"/>
              </a:solidFill>
            </a:rPr>
            <a:t>the</a:t>
          </a:r>
          <a:r>
            <a:rPr lang="tr-TR" b="1" dirty="0">
              <a:solidFill>
                <a:schemeClr val="tx1"/>
              </a:solidFill>
            </a:rPr>
            <a:t> </a:t>
          </a:r>
          <a:r>
            <a:rPr lang="tr-TR" b="1" dirty="0" err="1">
              <a:solidFill>
                <a:schemeClr val="tx1"/>
              </a:solidFill>
            </a:rPr>
            <a:t>credit</a:t>
          </a:r>
          <a:r>
            <a:rPr lang="tr-TR" b="1" dirty="0">
              <a:solidFill>
                <a:schemeClr val="tx1"/>
              </a:solidFill>
            </a:rPr>
            <a:t> </a:t>
          </a:r>
          <a:r>
            <a:rPr lang="tr-TR" b="1" dirty="0" err="1">
              <a:solidFill>
                <a:schemeClr val="tx1"/>
              </a:solidFill>
            </a:rPr>
            <a:t>and</a:t>
          </a:r>
          <a:r>
            <a:rPr lang="tr-TR" b="1" dirty="0">
              <a:solidFill>
                <a:schemeClr val="tx1"/>
              </a:solidFill>
            </a:rPr>
            <a:t> GPA </a:t>
          </a:r>
          <a:r>
            <a:rPr lang="tr-TR" b="1" dirty="0" err="1">
              <a:solidFill>
                <a:schemeClr val="tx1"/>
              </a:solidFill>
            </a:rPr>
            <a:t>calculation</a:t>
          </a:r>
          <a:r>
            <a:rPr lang="tr-TR" b="1" dirty="0">
              <a:solidFill>
                <a:schemeClr val="tx1"/>
              </a:solidFill>
            </a:rPr>
            <a:t>. </a:t>
          </a:r>
          <a:endParaRPr lang="en-US" dirty="0"/>
        </a:p>
      </dgm:t>
    </dgm:pt>
    <dgm:pt modelId="{22C9A276-D968-4DC4-8896-7769CF0BB6E3}" type="parTrans" cxnId="{7500FD30-3724-4029-8DE8-3DC628B81AAC}">
      <dgm:prSet/>
      <dgm:spPr/>
      <dgm:t>
        <a:bodyPr/>
        <a:lstStyle/>
        <a:p>
          <a:endParaRPr lang="en-US"/>
        </a:p>
      </dgm:t>
    </dgm:pt>
    <dgm:pt modelId="{B24F8A75-4512-45B8-857C-A49E867A37ED}" type="sibTrans" cxnId="{7500FD30-3724-4029-8DE8-3DC628B81AAC}">
      <dgm:prSet/>
      <dgm:spPr/>
      <dgm:t>
        <a:bodyPr/>
        <a:lstStyle/>
        <a:p>
          <a:endParaRPr lang="en-US"/>
        </a:p>
      </dgm:t>
    </dgm:pt>
    <dgm:pt modelId="{5A4F5440-E498-449F-A212-A19D528ED37E}" type="pres">
      <dgm:prSet presAssocID="{59456A24-A280-4B72-B693-1E19A857C9BB}" presName="vert0" presStyleCnt="0">
        <dgm:presLayoutVars>
          <dgm:dir/>
          <dgm:animOne val="branch"/>
          <dgm:animLvl val="lvl"/>
        </dgm:presLayoutVars>
      </dgm:prSet>
      <dgm:spPr/>
    </dgm:pt>
    <dgm:pt modelId="{DCF3E336-BBFA-4ACF-91D3-66C9AD2DF304}" type="pres">
      <dgm:prSet presAssocID="{031D7841-1CE7-4434-BC49-52211D35ADB9}" presName="thickLine" presStyleLbl="alignNode1" presStyleIdx="0" presStyleCnt="4"/>
      <dgm:spPr/>
    </dgm:pt>
    <dgm:pt modelId="{6344CD98-E954-41AD-803A-767160973CDF}" type="pres">
      <dgm:prSet presAssocID="{031D7841-1CE7-4434-BC49-52211D35ADB9}" presName="horz1" presStyleCnt="0"/>
      <dgm:spPr/>
    </dgm:pt>
    <dgm:pt modelId="{9AFBE76A-42B6-4674-AFC9-FC68EDEE8718}" type="pres">
      <dgm:prSet presAssocID="{031D7841-1CE7-4434-BC49-52211D35ADB9}" presName="tx1" presStyleLbl="revTx" presStyleIdx="0" presStyleCnt="4"/>
      <dgm:spPr/>
    </dgm:pt>
    <dgm:pt modelId="{207BC344-C762-4459-AC66-354333C25CA0}" type="pres">
      <dgm:prSet presAssocID="{031D7841-1CE7-4434-BC49-52211D35ADB9}" presName="vert1" presStyleCnt="0"/>
      <dgm:spPr/>
    </dgm:pt>
    <dgm:pt modelId="{9E438754-3513-4CC8-961B-4CCB70234F00}" type="pres">
      <dgm:prSet presAssocID="{1EB3A5F7-A63F-498C-8B6D-A4717872274D}" presName="thickLine" presStyleLbl="alignNode1" presStyleIdx="1" presStyleCnt="4"/>
      <dgm:spPr/>
    </dgm:pt>
    <dgm:pt modelId="{3AC821CB-A6DC-4999-92E7-F173B6FB8127}" type="pres">
      <dgm:prSet presAssocID="{1EB3A5F7-A63F-498C-8B6D-A4717872274D}" presName="horz1" presStyleCnt="0"/>
      <dgm:spPr/>
    </dgm:pt>
    <dgm:pt modelId="{0AF7DB7C-9499-470F-83A9-F2C87AE79172}" type="pres">
      <dgm:prSet presAssocID="{1EB3A5F7-A63F-498C-8B6D-A4717872274D}" presName="tx1" presStyleLbl="revTx" presStyleIdx="1" presStyleCnt="4"/>
      <dgm:spPr/>
    </dgm:pt>
    <dgm:pt modelId="{B50263E0-062A-4EFD-9795-40FF1A24F91B}" type="pres">
      <dgm:prSet presAssocID="{1EB3A5F7-A63F-498C-8B6D-A4717872274D}" presName="vert1" presStyleCnt="0"/>
      <dgm:spPr/>
    </dgm:pt>
    <dgm:pt modelId="{232B52BF-EC95-4A0C-B3F7-5830CBAEB94F}" type="pres">
      <dgm:prSet presAssocID="{99E6CC0E-C8A7-401B-84F7-649A35BCC89D}" presName="thickLine" presStyleLbl="alignNode1" presStyleIdx="2" presStyleCnt="4"/>
      <dgm:spPr/>
    </dgm:pt>
    <dgm:pt modelId="{99EEE45B-14B5-4DFC-B715-8619CEA1295A}" type="pres">
      <dgm:prSet presAssocID="{99E6CC0E-C8A7-401B-84F7-649A35BCC89D}" presName="horz1" presStyleCnt="0"/>
      <dgm:spPr/>
    </dgm:pt>
    <dgm:pt modelId="{8B186879-223B-440C-8950-FAFC7180072F}" type="pres">
      <dgm:prSet presAssocID="{99E6CC0E-C8A7-401B-84F7-649A35BCC89D}" presName="tx1" presStyleLbl="revTx" presStyleIdx="2" presStyleCnt="4"/>
      <dgm:spPr/>
    </dgm:pt>
    <dgm:pt modelId="{E9667702-0ECD-4D27-86B7-F5CC88C40D1A}" type="pres">
      <dgm:prSet presAssocID="{99E6CC0E-C8A7-401B-84F7-649A35BCC89D}" presName="vert1" presStyleCnt="0"/>
      <dgm:spPr/>
    </dgm:pt>
    <dgm:pt modelId="{AC7F1A48-5309-4878-A413-A74F27F6DC52}" type="pres">
      <dgm:prSet presAssocID="{452F79F5-ADBD-498B-8B4A-05E95506A0F2}" presName="thickLine" presStyleLbl="alignNode1" presStyleIdx="3" presStyleCnt="4"/>
      <dgm:spPr/>
    </dgm:pt>
    <dgm:pt modelId="{40C07E50-DAB9-47BD-BC64-EC397BB33EAF}" type="pres">
      <dgm:prSet presAssocID="{452F79F5-ADBD-498B-8B4A-05E95506A0F2}" presName="horz1" presStyleCnt="0"/>
      <dgm:spPr/>
    </dgm:pt>
    <dgm:pt modelId="{9F277905-4540-4584-8473-825003D5CD54}" type="pres">
      <dgm:prSet presAssocID="{452F79F5-ADBD-498B-8B4A-05E95506A0F2}" presName="tx1" presStyleLbl="revTx" presStyleIdx="3" presStyleCnt="4"/>
      <dgm:spPr/>
    </dgm:pt>
    <dgm:pt modelId="{DA85C583-D100-479E-B993-DF1E00A9FDD0}" type="pres">
      <dgm:prSet presAssocID="{452F79F5-ADBD-498B-8B4A-05E95506A0F2}" presName="vert1" presStyleCnt="0"/>
      <dgm:spPr/>
    </dgm:pt>
  </dgm:ptLst>
  <dgm:cxnLst>
    <dgm:cxn modelId="{48523803-0B67-4B97-9682-9B44D0C2B998}" type="presOf" srcId="{1EB3A5F7-A63F-498C-8B6D-A4717872274D}" destId="{0AF7DB7C-9499-470F-83A9-F2C87AE79172}" srcOrd="0" destOrd="0" presId="urn:microsoft.com/office/officeart/2008/layout/LinedList"/>
    <dgm:cxn modelId="{71FB4D03-6216-49C1-9FC6-8FFE9DDF4711}" type="presOf" srcId="{59456A24-A280-4B72-B693-1E19A857C9BB}" destId="{5A4F5440-E498-449F-A212-A19D528ED37E}" srcOrd="0" destOrd="0" presId="urn:microsoft.com/office/officeart/2008/layout/LinedList"/>
    <dgm:cxn modelId="{D7746608-420F-4AB6-A9F5-C0D86BAB307A}" type="presOf" srcId="{031D7841-1CE7-4434-BC49-52211D35ADB9}" destId="{9AFBE76A-42B6-4674-AFC9-FC68EDEE8718}" srcOrd="0" destOrd="0" presId="urn:microsoft.com/office/officeart/2008/layout/LinedList"/>
    <dgm:cxn modelId="{7500FD30-3724-4029-8DE8-3DC628B81AAC}" srcId="{59456A24-A280-4B72-B693-1E19A857C9BB}" destId="{452F79F5-ADBD-498B-8B4A-05E95506A0F2}" srcOrd="3" destOrd="0" parTransId="{22C9A276-D968-4DC4-8896-7769CF0BB6E3}" sibTransId="{B24F8A75-4512-45B8-857C-A49E867A37ED}"/>
    <dgm:cxn modelId="{3EBA0A42-28E4-4459-8064-26CD73315305}" srcId="{59456A24-A280-4B72-B693-1E19A857C9BB}" destId="{99E6CC0E-C8A7-401B-84F7-649A35BCC89D}" srcOrd="2" destOrd="0" parTransId="{42720372-2C28-4FF4-92CB-728F9B720674}" sibTransId="{3BE58339-F4AC-48E7-B8EC-9A65F29B0DDD}"/>
    <dgm:cxn modelId="{B2475E99-D3FA-4CBE-B1CB-D9F43ABC7FCE}" srcId="{59456A24-A280-4B72-B693-1E19A857C9BB}" destId="{031D7841-1CE7-4434-BC49-52211D35ADB9}" srcOrd="0" destOrd="0" parTransId="{6794CE21-DE01-4763-B59D-666C46145C6F}" sibTransId="{CE279BB8-D108-4A62-9C77-C724FBA9219E}"/>
    <dgm:cxn modelId="{9F3F6BB5-FD47-4141-96C4-E002BA8E3A08}" srcId="{59456A24-A280-4B72-B693-1E19A857C9BB}" destId="{1EB3A5F7-A63F-498C-8B6D-A4717872274D}" srcOrd="1" destOrd="0" parTransId="{EEA3A8E8-D160-4D52-A234-5CC18EEA004F}" sibTransId="{A647EA33-09F7-458A-B811-C8B0A99ABAC1}"/>
    <dgm:cxn modelId="{8CFA89CA-BFDA-4DBC-B989-A614DB49C914}" type="presOf" srcId="{452F79F5-ADBD-498B-8B4A-05E95506A0F2}" destId="{9F277905-4540-4584-8473-825003D5CD54}" srcOrd="0" destOrd="0" presId="urn:microsoft.com/office/officeart/2008/layout/LinedList"/>
    <dgm:cxn modelId="{F07B4CF6-05FC-40D6-B331-65FD5D1E71BD}" type="presOf" srcId="{99E6CC0E-C8A7-401B-84F7-649A35BCC89D}" destId="{8B186879-223B-440C-8950-FAFC7180072F}" srcOrd="0" destOrd="0" presId="urn:microsoft.com/office/officeart/2008/layout/LinedList"/>
    <dgm:cxn modelId="{CCF44011-3583-4E37-BDEB-0CAE14DFB463}" type="presParOf" srcId="{5A4F5440-E498-449F-A212-A19D528ED37E}" destId="{DCF3E336-BBFA-4ACF-91D3-66C9AD2DF304}" srcOrd="0" destOrd="0" presId="urn:microsoft.com/office/officeart/2008/layout/LinedList"/>
    <dgm:cxn modelId="{49DD9067-0237-4AEB-B887-255BEB9C3854}" type="presParOf" srcId="{5A4F5440-E498-449F-A212-A19D528ED37E}" destId="{6344CD98-E954-41AD-803A-767160973CDF}" srcOrd="1" destOrd="0" presId="urn:microsoft.com/office/officeart/2008/layout/LinedList"/>
    <dgm:cxn modelId="{A62AF225-11A0-423E-92CF-70185F4203E4}" type="presParOf" srcId="{6344CD98-E954-41AD-803A-767160973CDF}" destId="{9AFBE76A-42B6-4674-AFC9-FC68EDEE8718}" srcOrd="0" destOrd="0" presId="urn:microsoft.com/office/officeart/2008/layout/LinedList"/>
    <dgm:cxn modelId="{3B6AAC6C-08B9-4B8F-B5A0-D26A844E7ABF}" type="presParOf" srcId="{6344CD98-E954-41AD-803A-767160973CDF}" destId="{207BC344-C762-4459-AC66-354333C25CA0}" srcOrd="1" destOrd="0" presId="urn:microsoft.com/office/officeart/2008/layout/LinedList"/>
    <dgm:cxn modelId="{8E4469FD-625D-480F-B6A0-5E14C9ABB8ED}" type="presParOf" srcId="{5A4F5440-E498-449F-A212-A19D528ED37E}" destId="{9E438754-3513-4CC8-961B-4CCB70234F00}" srcOrd="2" destOrd="0" presId="urn:microsoft.com/office/officeart/2008/layout/LinedList"/>
    <dgm:cxn modelId="{BE64E074-3763-4BB8-B9D8-55BB584765C9}" type="presParOf" srcId="{5A4F5440-E498-449F-A212-A19D528ED37E}" destId="{3AC821CB-A6DC-4999-92E7-F173B6FB8127}" srcOrd="3" destOrd="0" presId="urn:microsoft.com/office/officeart/2008/layout/LinedList"/>
    <dgm:cxn modelId="{F00E3698-36AC-4FD8-AD00-A6C200413C6F}" type="presParOf" srcId="{3AC821CB-A6DC-4999-92E7-F173B6FB8127}" destId="{0AF7DB7C-9499-470F-83A9-F2C87AE79172}" srcOrd="0" destOrd="0" presId="urn:microsoft.com/office/officeart/2008/layout/LinedList"/>
    <dgm:cxn modelId="{3270F425-4155-4976-8153-00448515B523}" type="presParOf" srcId="{3AC821CB-A6DC-4999-92E7-F173B6FB8127}" destId="{B50263E0-062A-4EFD-9795-40FF1A24F91B}" srcOrd="1" destOrd="0" presId="urn:microsoft.com/office/officeart/2008/layout/LinedList"/>
    <dgm:cxn modelId="{AC58310A-4341-492A-842F-A0D43562084D}" type="presParOf" srcId="{5A4F5440-E498-449F-A212-A19D528ED37E}" destId="{232B52BF-EC95-4A0C-B3F7-5830CBAEB94F}" srcOrd="4" destOrd="0" presId="urn:microsoft.com/office/officeart/2008/layout/LinedList"/>
    <dgm:cxn modelId="{E60AE519-1C23-4F4A-8925-B964309A3020}" type="presParOf" srcId="{5A4F5440-E498-449F-A212-A19D528ED37E}" destId="{99EEE45B-14B5-4DFC-B715-8619CEA1295A}" srcOrd="5" destOrd="0" presId="urn:microsoft.com/office/officeart/2008/layout/LinedList"/>
    <dgm:cxn modelId="{B16AE6DD-3164-4D3A-B52D-63A85098592B}" type="presParOf" srcId="{99EEE45B-14B5-4DFC-B715-8619CEA1295A}" destId="{8B186879-223B-440C-8950-FAFC7180072F}" srcOrd="0" destOrd="0" presId="urn:microsoft.com/office/officeart/2008/layout/LinedList"/>
    <dgm:cxn modelId="{55B1C1B3-BE39-42F3-8DFF-178D64CA8D36}" type="presParOf" srcId="{99EEE45B-14B5-4DFC-B715-8619CEA1295A}" destId="{E9667702-0ECD-4D27-86B7-F5CC88C40D1A}" srcOrd="1" destOrd="0" presId="urn:microsoft.com/office/officeart/2008/layout/LinedList"/>
    <dgm:cxn modelId="{1A3D630D-3492-40D9-A1FC-0EC0B55079E8}" type="presParOf" srcId="{5A4F5440-E498-449F-A212-A19D528ED37E}" destId="{AC7F1A48-5309-4878-A413-A74F27F6DC52}" srcOrd="6" destOrd="0" presId="urn:microsoft.com/office/officeart/2008/layout/LinedList"/>
    <dgm:cxn modelId="{5AE40F09-CFA3-4053-9D4C-4D6B670D8D1C}" type="presParOf" srcId="{5A4F5440-E498-449F-A212-A19D528ED37E}" destId="{40C07E50-DAB9-47BD-BC64-EC397BB33EAF}" srcOrd="7" destOrd="0" presId="urn:microsoft.com/office/officeart/2008/layout/LinedList"/>
    <dgm:cxn modelId="{2DECFD5A-E631-4489-8A36-8784A9F85F8B}" type="presParOf" srcId="{40C07E50-DAB9-47BD-BC64-EC397BB33EAF}" destId="{9F277905-4540-4584-8473-825003D5CD54}" srcOrd="0" destOrd="0" presId="urn:microsoft.com/office/officeart/2008/layout/LinedList"/>
    <dgm:cxn modelId="{09D3D7BA-D9E0-40FC-875F-FB55ECCACB2A}" type="presParOf" srcId="{40C07E50-DAB9-47BD-BC64-EC397BB33EAF}" destId="{DA85C583-D100-479E-B993-DF1E00A9FDD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4B6BCD8-A486-40DF-9D24-40E4E054016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8F607ED-EAAB-4A9F-91C1-C2263004F4B4}">
      <dgm:prSet/>
      <dgm:spPr/>
      <dgm:t>
        <a:bodyPr/>
        <a:lstStyle/>
        <a:p>
          <a:pPr>
            <a:lnSpc>
              <a:spcPct val="100000"/>
            </a:lnSpc>
          </a:pPr>
          <a:r>
            <a:rPr lang="en-US" b="1" dirty="0">
              <a:solidFill>
                <a:srgbClr val="0070C0"/>
              </a:solidFill>
            </a:rPr>
            <a:t>E</a:t>
          </a:r>
          <a:r>
            <a:rPr lang="tr-TR" b="1" dirty="0">
              <a:solidFill>
                <a:srgbClr val="0070C0"/>
              </a:solidFill>
            </a:rPr>
            <a:t> (INCOMPLETE)</a:t>
          </a:r>
          <a:r>
            <a:rPr lang="en-US" b="1" dirty="0">
              <a:solidFill>
                <a:srgbClr val="0070C0"/>
              </a:solidFill>
            </a:rPr>
            <a:t>: </a:t>
          </a:r>
          <a:endParaRPr lang="tr-TR" b="1" dirty="0">
            <a:solidFill>
              <a:srgbClr val="0070C0"/>
            </a:solidFill>
          </a:endParaRPr>
        </a:p>
        <a:p>
          <a:pPr>
            <a:lnSpc>
              <a:spcPct val="100000"/>
            </a:lnSpc>
          </a:pPr>
          <a:r>
            <a:rPr lang="en-US" b="1" dirty="0">
              <a:solidFill>
                <a:schemeClr val="tx1"/>
              </a:solidFill>
            </a:rPr>
            <a:t>It is given to students who are unable to complete the required work for courses such as a thesis, graduation project, final assignment, fieldwork, laboratory, thesis, project, presentation, and similar courses where there is no final exam. E grades that are not entered by the deadline specified in the calendar will be converted to </a:t>
          </a:r>
          <a:r>
            <a:rPr lang="en-US" b="1" dirty="0">
              <a:solidFill>
                <a:srgbClr val="FF0000"/>
              </a:solidFill>
            </a:rPr>
            <a:t>FF/K</a:t>
          </a:r>
          <a:r>
            <a:rPr lang="en-US" b="1" dirty="0">
              <a:solidFill>
                <a:schemeClr val="tx1"/>
              </a:solidFill>
            </a:rPr>
            <a:t>.</a:t>
          </a:r>
          <a:endParaRPr lang="en-US" dirty="0">
            <a:solidFill>
              <a:schemeClr val="tx1"/>
            </a:solidFill>
          </a:endParaRPr>
        </a:p>
      </dgm:t>
    </dgm:pt>
    <dgm:pt modelId="{520736E9-7923-4BEA-A657-010462F3CE27}" type="parTrans" cxnId="{173F383A-30B2-431A-9A0C-3EE35E7D17BC}">
      <dgm:prSet/>
      <dgm:spPr/>
      <dgm:t>
        <a:bodyPr/>
        <a:lstStyle/>
        <a:p>
          <a:endParaRPr lang="en-US"/>
        </a:p>
      </dgm:t>
    </dgm:pt>
    <dgm:pt modelId="{85B532CE-B310-4439-96C9-4569A2193D30}" type="sibTrans" cxnId="{173F383A-30B2-431A-9A0C-3EE35E7D17BC}">
      <dgm:prSet/>
      <dgm:spPr/>
      <dgm:t>
        <a:bodyPr/>
        <a:lstStyle/>
        <a:p>
          <a:endParaRPr lang="en-US"/>
        </a:p>
      </dgm:t>
    </dgm:pt>
    <dgm:pt modelId="{00BFDD8A-698C-4ED2-956C-98F3259D27F3}">
      <dgm:prSet/>
      <dgm:spPr/>
      <dgm:t>
        <a:bodyPr/>
        <a:lstStyle/>
        <a:p>
          <a:pPr>
            <a:lnSpc>
              <a:spcPct val="100000"/>
            </a:lnSpc>
          </a:pPr>
          <a:r>
            <a:rPr lang="en-US" b="1" dirty="0">
              <a:solidFill>
                <a:srgbClr val="0070C0"/>
              </a:solidFill>
            </a:rPr>
            <a:t>NGR</a:t>
          </a:r>
          <a:r>
            <a:rPr lang="tr-TR" b="1" dirty="0">
              <a:solidFill>
                <a:srgbClr val="0070C0"/>
              </a:solidFill>
            </a:rPr>
            <a:t> (NO GRADE REPORTED)</a:t>
          </a:r>
          <a:r>
            <a:rPr lang="en-US" b="1" dirty="0">
              <a:solidFill>
                <a:srgbClr val="0070C0"/>
              </a:solidFill>
            </a:rPr>
            <a:t>: </a:t>
          </a:r>
          <a:endParaRPr lang="tr-TR" b="1" dirty="0">
            <a:solidFill>
              <a:srgbClr val="0070C0"/>
            </a:solidFill>
          </a:endParaRPr>
        </a:p>
        <a:p>
          <a:pPr>
            <a:lnSpc>
              <a:spcPct val="100000"/>
            </a:lnSpc>
          </a:pPr>
          <a:r>
            <a:rPr lang="en-US" b="1" dirty="0">
              <a:solidFill>
                <a:schemeClr val="tx1"/>
              </a:solidFill>
            </a:rPr>
            <a:t>It indicates that the student's course grade has not been entered within the periods specified in the academic calendar and is used for students who will take a </a:t>
          </a:r>
          <a:r>
            <a:rPr lang="en-US" b="1" dirty="0">
              <a:solidFill>
                <a:srgbClr val="FF0000"/>
              </a:solidFill>
            </a:rPr>
            <a:t>make-up exam</a:t>
          </a:r>
          <a:r>
            <a:rPr lang="en-US" b="1" dirty="0">
              <a:solidFill>
                <a:schemeClr val="tx1"/>
              </a:solidFill>
            </a:rPr>
            <a:t>. NGR grades not entered by the deadline specified in the calendar will be converted to </a:t>
          </a:r>
          <a:r>
            <a:rPr lang="en-US" b="1" dirty="0">
              <a:solidFill>
                <a:srgbClr val="FF0000"/>
              </a:solidFill>
            </a:rPr>
            <a:t>FF/K.</a:t>
          </a:r>
          <a:endParaRPr lang="en-US" dirty="0">
            <a:solidFill>
              <a:srgbClr val="FF0000"/>
            </a:solidFill>
          </a:endParaRPr>
        </a:p>
      </dgm:t>
    </dgm:pt>
    <dgm:pt modelId="{7AC390BE-4689-447A-A178-DB25FFD73879}" type="parTrans" cxnId="{D8F7AE0E-1C37-4D7B-9466-246AC4A6A9A7}">
      <dgm:prSet/>
      <dgm:spPr/>
      <dgm:t>
        <a:bodyPr/>
        <a:lstStyle/>
        <a:p>
          <a:endParaRPr lang="en-US"/>
        </a:p>
      </dgm:t>
    </dgm:pt>
    <dgm:pt modelId="{8479B76A-04F4-4B4F-8AE5-891E547BC5CF}" type="sibTrans" cxnId="{D8F7AE0E-1C37-4D7B-9466-246AC4A6A9A7}">
      <dgm:prSet/>
      <dgm:spPr/>
      <dgm:t>
        <a:bodyPr/>
        <a:lstStyle/>
        <a:p>
          <a:endParaRPr lang="en-US"/>
        </a:p>
      </dgm:t>
    </dgm:pt>
    <dgm:pt modelId="{E5A8D5E2-3125-4439-BEE4-8CD71E24A8E9}" type="pres">
      <dgm:prSet presAssocID="{C4B6BCD8-A486-40DF-9D24-40E4E054016D}" presName="hierChild1" presStyleCnt="0">
        <dgm:presLayoutVars>
          <dgm:chPref val="1"/>
          <dgm:dir/>
          <dgm:animOne val="branch"/>
          <dgm:animLvl val="lvl"/>
          <dgm:resizeHandles/>
        </dgm:presLayoutVars>
      </dgm:prSet>
      <dgm:spPr/>
    </dgm:pt>
    <dgm:pt modelId="{4B5717BC-5093-44AC-8D99-9E2E0D90B833}" type="pres">
      <dgm:prSet presAssocID="{A8F607ED-EAAB-4A9F-91C1-C2263004F4B4}" presName="hierRoot1" presStyleCnt="0"/>
      <dgm:spPr/>
    </dgm:pt>
    <dgm:pt modelId="{A1CB013A-1534-42FB-95A9-B1E63434DD58}" type="pres">
      <dgm:prSet presAssocID="{A8F607ED-EAAB-4A9F-91C1-C2263004F4B4}" presName="composite" presStyleCnt="0"/>
      <dgm:spPr/>
    </dgm:pt>
    <dgm:pt modelId="{9E2621F8-98A2-42A7-A536-4AE9B26ACE38}" type="pres">
      <dgm:prSet presAssocID="{A8F607ED-EAAB-4A9F-91C1-C2263004F4B4}" presName="background" presStyleLbl="node0" presStyleIdx="0" presStyleCnt="2"/>
      <dgm:spPr/>
    </dgm:pt>
    <dgm:pt modelId="{DC81E0A5-E3DF-43FE-ADAF-EEA803487BE2}" type="pres">
      <dgm:prSet presAssocID="{A8F607ED-EAAB-4A9F-91C1-C2263004F4B4}" presName="text" presStyleLbl="fgAcc0" presStyleIdx="0" presStyleCnt="2">
        <dgm:presLayoutVars>
          <dgm:chPref val="3"/>
        </dgm:presLayoutVars>
      </dgm:prSet>
      <dgm:spPr/>
    </dgm:pt>
    <dgm:pt modelId="{3A539D7F-A9E2-4DF0-931D-3731821BADDD}" type="pres">
      <dgm:prSet presAssocID="{A8F607ED-EAAB-4A9F-91C1-C2263004F4B4}" presName="hierChild2" presStyleCnt="0"/>
      <dgm:spPr/>
    </dgm:pt>
    <dgm:pt modelId="{1A7CFA71-9F23-47B2-ADAC-E29365040645}" type="pres">
      <dgm:prSet presAssocID="{00BFDD8A-698C-4ED2-956C-98F3259D27F3}" presName="hierRoot1" presStyleCnt="0"/>
      <dgm:spPr/>
    </dgm:pt>
    <dgm:pt modelId="{72F52717-DB56-4E74-899B-4751B3816192}" type="pres">
      <dgm:prSet presAssocID="{00BFDD8A-698C-4ED2-956C-98F3259D27F3}" presName="composite" presStyleCnt="0"/>
      <dgm:spPr/>
    </dgm:pt>
    <dgm:pt modelId="{6F6D77AA-BFB8-4236-9154-90CEDF1E1750}" type="pres">
      <dgm:prSet presAssocID="{00BFDD8A-698C-4ED2-956C-98F3259D27F3}" presName="background" presStyleLbl="node0" presStyleIdx="1" presStyleCnt="2"/>
      <dgm:spPr/>
    </dgm:pt>
    <dgm:pt modelId="{1E682D3D-3B21-499F-AB76-7BB863940B55}" type="pres">
      <dgm:prSet presAssocID="{00BFDD8A-698C-4ED2-956C-98F3259D27F3}" presName="text" presStyleLbl="fgAcc0" presStyleIdx="1" presStyleCnt="2">
        <dgm:presLayoutVars>
          <dgm:chPref val="3"/>
        </dgm:presLayoutVars>
      </dgm:prSet>
      <dgm:spPr/>
    </dgm:pt>
    <dgm:pt modelId="{532364D7-8ABB-419A-A75C-26928FD5CF9F}" type="pres">
      <dgm:prSet presAssocID="{00BFDD8A-698C-4ED2-956C-98F3259D27F3}" presName="hierChild2" presStyleCnt="0"/>
      <dgm:spPr/>
    </dgm:pt>
  </dgm:ptLst>
  <dgm:cxnLst>
    <dgm:cxn modelId="{D8F7AE0E-1C37-4D7B-9466-246AC4A6A9A7}" srcId="{C4B6BCD8-A486-40DF-9D24-40E4E054016D}" destId="{00BFDD8A-698C-4ED2-956C-98F3259D27F3}" srcOrd="1" destOrd="0" parTransId="{7AC390BE-4689-447A-A178-DB25FFD73879}" sibTransId="{8479B76A-04F4-4B4F-8AE5-891E547BC5CF}"/>
    <dgm:cxn modelId="{173F383A-30B2-431A-9A0C-3EE35E7D17BC}" srcId="{C4B6BCD8-A486-40DF-9D24-40E4E054016D}" destId="{A8F607ED-EAAB-4A9F-91C1-C2263004F4B4}" srcOrd="0" destOrd="0" parTransId="{520736E9-7923-4BEA-A657-010462F3CE27}" sibTransId="{85B532CE-B310-4439-96C9-4569A2193D30}"/>
    <dgm:cxn modelId="{0BD50472-93A5-4AC8-A3E6-57ED2A7772B0}" type="presOf" srcId="{A8F607ED-EAAB-4A9F-91C1-C2263004F4B4}" destId="{DC81E0A5-E3DF-43FE-ADAF-EEA803487BE2}" srcOrd="0" destOrd="0" presId="urn:microsoft.com/office/officeart/2005/8/layout/hierarchy1"/>
    <dgm:cxn modelId="{676B0C58-E7A5-4AC4-8896-64654362ED84}" type="presOf" srcId="{C4B6BCD8-A486-40DF-9D24-40E4E054016D}" destId="{E5A8D5E2-3125-4439-BEE4-8CD71E24A8E9}" srcOrd="0" destOrd="0" presId="urn:microsoft.com/office/officeart/2005/8/layout/hierarchy1"/>
    <dgm:cxn modelId="{5F4D45F9-17B5-443B-86BE-F9657C4CC698}" type="presOf" srcId="{00BFDD8A-698C-4ED2-956C-98F3259D27F3}" destId="{1E682D3D-3B21-499F-AB76-7BB863940B55}" srcOrd="0" destOrd="0" presId="urn:microsoft.com/office/officeart/2005/8/layout/hierarchy1"/>
    <dgm:cxn modelId="{9461D401-FBFB-4780-9FA0-DAF3C5B873EA}" type="presParOf" srcId="{E5A8D5E2-3125-4439-BEE4-8CD71E24A8E9}" destId="{4B5717BC-5093-44AC-8D99-9E2E0D90B833}" srcOrd="0" destOrd="0" presId="urn:microsoft.com/office/officeart/2005/8/layout/hierarchy1"/>
    <dgm:cxn modelId="{FEEFB54B-83D3-41E6-A534-667C120A2B22}" type="presParOf" srcId="{4B5717BC-5093-44AC-8D99-9E2E0D90B833}" destId="{A1CB013A-1534-42FB-95A9-B1E63434DD58}" srcOrd="0" destOrd="0" presId="urn:microsoft.com/office/officeart/2005/8/layout/hierarchy1"/>
    <dgm:cxn modelId="{EDC20FC3-44C3-4C7D-9AD5-80CBEC193AC2}" type="presParOf" srcId="{A1CB013A-1534-42FB-95A9-B1E63434DD58}" destId="{9E2621F8-98A2-42A7-A536-4AE9B26ACE38}" srcOrd="0" destOrd="0" presId="urn:microsoft.com/office/officeart/2005/8/layout/hierarchy1"/>
    <dgm:cxn modelId="{98CBB47B-4E4A-46FF-913A-85BB69579AC9}" type="presParOf" srcId="{A1CB013A-1534-42FB-95A9-B1E63434DD58}" destId="{DC81E0A5-E3DF-43FE-ADAF-EEA803487BE2}" srcOrd="1" destOrd="0" presId="urn:microsoft.com/office/officeart/2005/8/layout/hierarchy1"/>
    <dgm:cxn modelId="{E2E7C5FA-3951-4D03-B1A9-BDE4B0A407EF}" type="presParOf" srcId="{4B5717BC-5093-44AC-8D99-9E2E0D90B833}" destId="{3A539D7F-A9E2-4DF0-931D-3731821BADDD}" srcOrd="1" destOrd="0" presId="urn:microsoft.com/office/officeart/2005/8/layout/hierarchy1"/>
    <dgm:cxn modelId="{A7432830-2371-445E-82F5-33519A00D2E1}" type="presParOf" srcId="{E5A8D5E2-3125-4439-BEE4-8CD71E24A8E9}" destId="{1A7CFA71-9F23-47B2-ADAC-E29365040645}" srcOrd="1" destOrd="0" presId="urn:microsoft.com/office/officeart/2005/8/layout/hierarchy1"/>
    <dgm:cxn modelId="{783922E8-30EF-4991-A73F-BEA43ED456CB}" type="presParOf" srcId="{1A7CFA71-9F23-47B2-ADAC-E29365040645}" destId="{72F52717-DB56-4E74-899B-4751B3816192}" srcOrd="0" destOrd="0" presId="urn:microsoft.com/office/officeart/2005/8/layout/hierarchy1"/>
    <dgm:cxn modelId="{B8BBB6F6-405A-457D-84E8-62F50432447B}" type="presParOf" srcId="{72F52717-DB56-4E74-899B-4751B3816192}" destId="{6F6D77AA-BFB8-4236-9154-90CEDF1E1750}" srcOrd="0" destOrd="0" presId="urn:microsoft.com/office/officeart/2005/8/layout/hierarchy1"/>
    <dgm:cxn modelId="{7573F58F-22A5-45D8-B453-7E2F466372C2}" type="presParOf" srcId="{72F52717-DB56-4E74-899B-4751B3816192}" destId="{1E682D3D-3B21-499F-AB76-7BB863940B55}" srcOrd="1" destOrd="0" presId="urn:microsoft.com/office/officeart/2005/8/layout/hierarchy1"/>
    <dgm:cxn modelId="{A937845D-FA0D-41A8-B0A9-2388B2957174}" type="presParOf" srcId="{1A7CFA71-9F23-47B2-ADAC-E29365040645}" destId="{532364D7-8ABB-419A-A75C-26928FD5CF9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0A6D660-6D60-425D-B8DA-4B7FC86B54C5}"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049E5A3A-6641-45DE-99D3-FBFA4F076389}">
      <dgm:prSet/>
      <dgm:spPr/>
      <dgm:t>
        <a:bodyPr/>
        <a:lstStyle/>
        <a:p>
          <a:r>
            <a:rPr lang="tr-TR" b="1" u="sng" dirty="0" err="1"/>
            <a:t>In</a:t>
          </a:r>
          <a:r>
            <a:rPr lang="tr-TR" b="1" u="sng" dirty="0"/>
            <a:t> </a:t>
          </a:r>
          <a:r>
            <a:rPr lang="tr-TR" b="1" u="sng" dirty="0" err="1"/>
            <a:t>order</a:t>
          </a:r>
          <a:r>
            <a:rPr lang="tr-TR" b="1" u="sng" dirty="0"/>
            <a:t> </a:t>
          </a:r>
          <a:r>
            <a:rPr lang="tr-TR" b="1" u="sng" dirty="0" err="1"/>
            <a:t>for</a:t>
          </a:r>
          <a:r>
            <a:rPr lang="tr-TR" b="1" u="sng" dirty="0"/>
            <a:t> </a:t>
          </a:r>
          <a:r>
            <a:rPr lang="tr-TR" b="1" u="sng" dirty="0" err="1"/>
            <a:t>students</a:t>
          </a:r>
          <a:r>
            <a:rPr lang="tr-TR" b="1" u="sng" dirty="0"/>
            <a:t> </a:t>
          </a:r>
          <a:r>
            <a:rPr lang="tr-TR" b="1" u="sng" dirty="0" err="1"/>
            <a:t>to</a:t>
          </a:r>
          <a:r>
            <a:rPr lang="tr-TR" b="1" u="sng" dirty="0"/>
            <a:t> </a:t>
          </a:r>
          <a:r>
            <a:rPr lang="tr-TR" b="1" u="sng" dirty="0" err="1"/>
            <a:t>graduate</a:t>
          </a:r>
          <a:r>
            <a:rPr lang="tr-TR" b="1" u="sng" dirty="0"/>
            <a:t>; </a:t>
          </a:r>
          <a:endParaRPr lang="en-US" u="sng" dirty="0"/>
        </a:p>
      </dgm:t>
    </dgm:pt>
    <dgm:pt modelId="{C869EEF2-6541-4218-9FA3-C30CA6172C2B}" type="parTrans" cxnId="{4E8C1E6D-7C52-421E-880E-D4E4233A3A10}">
      <dgm:prSet/>
      <dgm:spPr/>
      <dgm:t>
        <a:bodyPr/>
        <a:lstStyle/>
        <a:p>
          <a:endParaRPr lang="en-US"/>
        </a:p>
      </dgm:t>
    </dgm:pt>
    <dgm:pt modelId="{00E09081-03D5-4DE7-A261-451C09024AC0}" type="sibTrans" cxnId="{4E8C1E6D-7C52-421E-880E-D4E4233A3A10}">
      <dgm:prSet/>
      <dgm:spPr/>
      <dgm:t>
        <a:bodyPr/>
        <a:lstStyle/>
        <a:p>
          <a:endParaRPr lang="en-US"/>
        </a:p>
      </dgm:t>
    </dgm:pt>
    <dgm:pt modelId="{5439D16D-F56B-43B0-9510-A158BF943671}">
      <dgm:prSet/>
      <dgm:spPr/>
      <dgm:t>
        <a:bodyPr/>
        <a:lstStyle/>
        <a:p>
          <a:r>
            <a:rPr lang="en-US" b="1" noProof="0" dirty="0"/>
            <a:t>They need to fulfill </a:t>
          </a:r>
          <a:r>
            <a:rPr lang="en-US" b="1" noProof="0" dirty="0">
              <a:solidFill>
                <a:srgbClr val="FF0000"/>
              </a:solidFill>
            </a:rPr>
            <a:t>compulsory/elective course </a:t>
          </a:r>
          <a:r>
            <a:rPr lang="en-US" b="1" noProof="0" dirty="0"/>
            <a:t>credit requirements of the undergraduate program they are enrolled in,  </a:t>
          </a:r>
          <a:endParaRPr lang="en-US" noProof="0" dirty="0"/>
        </a:p>
      </dgm:t>
    </dgm:pt>
    <dgm:pt modelId="{04B07137-001B-48C0-9FEC-48DF78AE9F75}" type="parTrans" cxnId="{06380E5D-19DC-4E6C-8896-1DE756A68873}">
      <dgm:prSet/>
      <dgm:spPr/>
      <dgm:t>
        <a:bodyPr/>
        <a:lstStyle/>
        <a:p>
          <a:endParaRPr lang="en-US"/>
        </a:p>
      </dgm:t>
    </dgm:pt>
    <dgm:pt modelId="{F8EE8D6F-8698-425F-8ED4-1FFFA0A53B97}" type="sibTrans" cxnId="{06380E5D-19DC-4E6C-8896-1DE756A68873}">
      <dgm:prSet/>
      <dgm:spPr/>
      <dgm:t>
        <a:bodyPr/>
        <a:lstStyle/>
        <a:p>
          <a:endParaRPr lang="en-US"/>
        </a:p>
      </dgm:t>
    </dgm:pt>
    <dgm:pt modelId="{FA9235B9-934B-4757-902E-F47E1B11D561}">
      <dgm:prSet/>
      <dgm:spPr/>
      <dgm:t>
        <a:bodyPr/>
        <a:lstStyle/>
        <a:p>
          <a:r>
            <a:rPr lang="en-US" b="1" noProof="0" dirty="0"/>
            <a:t>They need to complete the courses they enrolled in </a:t>
          </a:r>
          <a:r>
            <a:rPr lang="en-US" b="1" noProof="0" dirty="0">
              <a:solidFill>
                <a:srgbClr val="FF0000"/>
              </a:solidFill>
            </a:rPr>
            <a:t>successfully, </a:t>
          </a:r>
          <a:endParaRPr lang="en-US" noProof="0" dirty="0">
            <a:solidFill>
              <a:srgbClr val="FF0000"/>
            </a:solidFill>
          </a:endParaRPr>
        </a:p>
      </dgm:t>
    </dgm:pt>
    <dgm:pt modelId="{FC3EDE79-B6BF-4A0B-8A6E-0CD7250D38C0}" type="parTrans" cxnId="{EBBCCCBD-D900-43C3-BCCB-10F9D88859C0}">
      <dgm:prSet/>
      <dgm:spPr/>
      <dgm:t>
        <a:bodyPr/>
        <a:lstStyle/>
        <a:p>
          <a:endParaRPr lang="en-US"/>
        </a:p>
      </dgm:t>
    </dgm:pt>
    <dgm:pt modelId="{6A61C0A8-F204-42F4-9487-1F80CC30BF29}" type="sibTrans" cxnId="{EBBCCCBD-D900-43C3-BCCB-10F9D88859C0}">
      <dgm:prSet/>
      <dgm:spPr/>
      <dgm:t>
        <a:bodyPr/>
        <a:lstStyle/>
        <a:p>
          <a:endParaRPr lang="en-US"/>
        </a:p>
      </dgm:t>
    </dgm:pt>
    <dgm:pt modelId="{5E1E2665-CF8B-4849-A805-74C6776965FE}">
      <dgm:prSet/>
      <dgm:spPr/>
      <dgm:t>
        <a:bodyPr/>
        <a:lstStyle/>
        <a:p>
          <a:r>
            <a:rPr lang="en-US" b="1" noProof="0" dirty="0"/>
            <a:t>Their GPA must be </a:t>
          </a:r>
          <a:r>
            <a:rPr lang="en-US" b="1" noProof="0" dirty="0">
              <a:solidFill>
                <a:srgbClr val="FF0000"/>
              </a:solidFill>
            </a:rPr>
            <a:t>at least 2.00 </a:t>
          </a:r>
          <a:r>
            <a:rPr lang="en-US" b="1" noProof="0" dirty="0"/>
            <a:t>and they need to complete all the necessary work including the internship</a:t>
          </a:r>
          <a:r>
            <a:rPr lang="tr-TR" b="1" dirty="0"/>
            <a:t>. </a:t>
          </a:r>
          <a:endParaRPr lang="en-US" dirty="0"/>
        </a:p>
      </dgm:t>
    </dgm:pt>
    <dgm:pt modelId="{BC884CEC-F582-4B0C-B8C0-346F01CFE01A}" type="parTrans" cxnId="{F191CA7C-AB2F-467E-BAA8-87AF9C3C48BE}">
      <dgm:prSet/>
      <dgm:spPr/>
      <dgm:t>
        <a:bodyPr/>
        <a:lstStyle/>
        <a:p>
          <a:endParaRPr lang="en-US"/>
        </a:p>
      </dgm:t>
    </dgm:pt>
    <dgm:pt modelId="{B5624DBA-9039-41FC-9C23-497DDC93A2D3}" type="sibTrans" cxnId="{F191CA7C-AB2F-467E-BAA8-87AF9C3C48BE}">
      <dgm:prSet/>
      <dgm:spPr/>
      <dgm:t>
        <a:bodyPr/>
        <a:lstStyle/>
        <a:p>
          <a:endParaRPr lang="en-US"/>
        </a:p>
      </dgm:t>
    </dgm:pt>
    <dgm:pt modelId="{7F0CC084-A954-4778-9461-68E655BF0E20}">
      <dgm:prSet/>
      <dgm:spPr/>
      <dgm:t>
        <a:bodyPr/>
        <a:lstStyle/>
        <a:p>
          <a:r>
            <a:rPr lang="en-US" b="1" noProof="0" dirty="0"/>
            <a:t>They need to complete the </a:t>
          </a:r>
          <a:r>
            <a:rPr lang="en-US" b="1" noProof="0" dirty="0">
              <a:solidFill>
                <a:srgbClr val="FF0000"/>
              </a:solidFill>
            </a:rPr>
            <a:t>240 ECTS credit </a:t>
          </a:r>
          <a:r>
            <a:rPr lang="en-US" b="1" noProof="0" dirty="0"/>
            <a:t>necessary for graduation, </a:t>
          </a:r>
          <a:endParaRPr lang="en-US" noProof="0" dirty="0"/>
        </a:p>
      </dgm:t>
    </dgm:pt>
    <dgm:pt modelId="{2A28CDE2-A2AB-483D-850C-1FBD22F91BEE}" type="sibTrans" cxnId="{F358F391-7DCF-43D1-AAC3-2CB89264614B}">
      <dgm:prSet/>
      <dgm:spPr/>
      <dgm:t>
        <a:bodyPr/>
        <a:lstStyle/>
        <a:p>
          <a:endParaRPr lang="en-US"/>
        </a:p>
      </dgm:t>
    </dgm:pt>
    <dgm:pt modelId="{B383AAC4-BE56-4880-9F91-532E1206DAD6}" type="parTrans" cxnId="{F358F391-7DCF-43D1-AAC3-2CB89264614B}">
      <dgm:prSet/>
      <dgm:spPr/>
      <dgm:t>
        <a:bodyPr/>
        <a:lstStyle/>
        <a:p>
          <a:endParaRPr lang="en-US"/>
        </a:p>
      </dgm:t>
    </dgm:pt>
    <dgm:pt modelId="{60452B14-7472-4601-8951-B4327F9C2018}" type="pres">
      <dgm:prSet presAssocID="{30A6D660-6D60-425D-B8DA-4B7FC86B54C5}" presName="vert0" presStyleCnt="0">
        <dgm:presLayoutVars>
          <dgm:dir/>
          <dgm:animOne val="branch"/>
          <dgm:animLvl val="lvl"/>
        </dgm:presLayoutVars>
      </dgm:prSet>
      <dgm:spPr/>
    </dgm:pt>
    <dgm:pt modelId="{9B430D6E-9F66-4474-9710-432FD77AC0D2}" type="pres">
      <dgm:prSet presAssocID="{049E5A3A-6641-45DE-99D3-FBFA4F076389}" presName="thickLine" presStyleLbl="alignNode1" presStyleIdx="0" presStyleCnt="5"/>
      <dgm:spPr/>
    </dgm:pt>
    <dgm:pt modelId="{B6014DCF-9CE2-4B72-899A-125889AB478A}" type="pres">
      <dgm:prSet presAssocID="{049E5A3A-6641-45DE-99D3-FBFA4F076389}" presName="horz1" presStyleCnt="0"/>
      <dgm:spPr/>
    </dgm:pt>
    <dgm:pt modelId="{249731CB-5B12-4CAE-B465-3BC5BD22A617}" type="pres">
      <dgm:prSet presAssocID="{049E5A3A-6641-45DE-99D3-FBFA4F076389}" presName="tx1" presStyleLbl="revTx" presStyleIdx="0" presStyleCnt="5"/>
      <dgm:spPr/>
    </dgm:pt>
    <dgm:pt modelId="{3CB016B0-1B48-452F-B8D5-6595DF05A7E8}" type="pres">
      <dgm:prSet presAssocID="{049E5A3A-6641-45DE-99D3-FBFA4F076389}" presName="vert1" presStyleCnt="0"/>
      <dgm:spPr/>
    </dgm:pt>
    <dgm:pt modelId="{17A69CF1-B0C9-4B4F-A50E-28C018BEADEB}" type="pres">
      <dgm:prSet presAssocID="{5439D16D-F56B-43B0-9510-A158BF943671}" presName="thickLine" presStyleLbl="alignNode1" presStyleIdx="1" presStyleCnt="5"/>
      <dgm:spPr/>
    </dgm:pt>
    <dgm:pt modelId="{CB521B13-37F0-475D-A1ED-ADE646E30F94}" type="pres">
      <dgm:prSet presAssocID="{5439D16D-F56B-43B0-9510-A158BF943671}" presName="horz1" presStyleCnt="0"/>
      <dgm:spPr/>
    </dgm:pt>
    <dgm:pt modelId="{EBBF4DB8-1985-454D-9990-2F858F53EBC2}" type="pres">
      <dgm:prSet presAssocID="{5439D16D-F56B-43B0-9510-A158BF943671}" presName="tx1" presStyleLbl="revTx" presStyleIdx="1" presStyleCnt="5"/>
      <dgm:spPr/>
    </dgm:pt>
    <dgm:pt modelId="{E8F38780-5437-4A69-B0F9-97233FE1C189}" type="pres">
      <dgm:prSet presAssocID="{5439D16D-F56B-43B0-9510-A158BF943671}" presName="vert1" presStyleCnt="0"/>
      <dgm:spPr/>
    </dgm:pt>
    <dgm:pt modelId="{48870C09-56AD-45B2-8D0B-3FD634347C78}" type="pres">
      <dgm:prSet presAssocID="{FA9235B9-934B-4757-902E-F47E1B11D561}" presName="thickLine" presStyleLbl="alignNode1" presStyleIdx="2" presStyleCnt="5"/>
      <dgm:spPr/>
    </dgm:pt>
    <dgm:pt modelId="{78F91465-8B2A-4ADF-9FEB-27CBEBFF9EA5}" type="pres">
      <dgm:prSet presAssocID="{FA9235B9-934B-4757-902E-F47E1B11D561}" presName="horz1" presStyleCnt="0"/>
      <dgm:spPr/>
    </dgm:pt>
    <dgm:pt modelId="{A929F029-A144-4E3C-AE54-2032F5D03D3A}" type="pres">
      <dgm:prSet presAssocID="{FA9235B9-934B-4757-902E-F47E1B11D561}" presName="tx1" presStyleLbl="revTx" presStyleIdx="2" presStyleCnt="5"/>
      <dgm:spPr/>
    </dgm:pt>
    <dgm:pt modelId="{E5FCF39B-46FA-4DC9-853C-E51D4ACDC313}" type="pres">
      <dgm:prSet presAssocID="{FA9235B9-934B-4757-902E-F47E1B11D561}" presName="vert1" presStyleCnt="0"/>
      <dgm:spPr/>
    </dgm:pt>
    <dgm:pt modelId="{5A95E57E-68C4-4ED2-A8F4-79C1DC68D90C}" type="pres">
      <dgm:prSet presAssocID="{7F0CC084-A954-4778-9461-68E655BF0E20}" presName="thickLine" presStyleLbl="alignNode1" presStyleIdx="3" presStyleCnt="5"/>
      <dgm:spPr/>
    </dgm:pt>
    <dgm:pt modelId="{7CD43CD2-10DC-4EA3-B769-999126104DCF}" type="pres">
      <dgm:prSet presAssocID="{7F0CC084-A954-4778-9461-68E655BF0E20}" presName="horz1" presStyleCnt="0"/>
      <dgm:spPr/>
    </dgm:pt>
    <dgm:pt modelId="{05338965-A7D4-46EE-838C-9F8A091918B8}" type="pres">
      <dgm:prSet presAssocID="{7F0CC084-A954-4778-9461-68E655BF0E20}" presName="tx1" presStyleLbl="revTx" presStyleIdx="3" presStyleCnt="5"/>
      <dgm:spPr/>
    </dgm:pt>
    <dgm:pt modelId="{6B8CD070-42CE-4964-A2BE-89E993C6903B}" type="pres">
      <dgm:prSet presAssocID="{7F0CC084-A954-4778-9461-68E655BF0E20}" presName="vert1" presStyleCnt="0"/>
      <dgm:spPr/>
    </dgm:pt>
    <dgm:pt modelId="{841D76C6-F410-433D-ADF3-5CBF5322737F}" type="pres">
      <dgm:prSet presAssocID="{5E1E2665-CF8B-4849-A805-74C6776965FE}" presName="thickLine" presStyleLbl="alignNode1" presStyleIdx="4" presStyleCnt="5"/>
      <dgm:spPr/>
    </dgm:pt>
    <dgm:pt modelId="{176D54A5-6F2C-423B-972C-BBB9456E96A9}" type="pres">
      <dgm:prSet presAssocID="{5E1E2665-CF8B-4849-A805-74C6776965FE}" presName="horz1" presStyleCnt="0"/>
      <dgm:spPr/>
    </dgm:pt>
    <dgm:pt modelId="{C90C9F9C-A449-4F01-865D-0E78139709FF}" type="pres">
      <dgm:prSet presAssocID="{5E1E2665-CF8B-4849-A805-74C6776965FE}" presName="tx1" presStyleLbl="revTx" presStyleIdx="4" presStyleCnt="5"/>
      <dgm:spPr/>
    </dgm:pt>
    <dgm:pt modelId="{14144C2D-606D-425B-8D44-0FF52E71326C}" type="pres">
      <dgm:prSet presAssocID="{5E1E2665-CF8B-4849-A805-74C6776965FE}" presName="vert1" presStyleCnt="0"/>
      <dgm:spPr/>
    </dgm:pt>
  </dgm:ptLst>
  <dgm:cxnLst>
    <dgm:cxn modelId="{F68EE820-7BE3-4608-8F6D-ACF1276724AC}" type="presOf" srcId="{5439D16D-F56B-43B0-9510-A158BF943671}" destId="{EBBF4DB8-1985-454D-9990-2F858F53EBC2}" srcOrd="0" destOrd="0" presId="urn:microsoft.com/office/officeart/2008/layout/LinedList"/>
    <dgm:cxn modelId="{06380E5D-19DC-4E6C-8896-1DE756A68873}" srcId="{30A6D660-6D60-425D-B8DA-4B7FC86B54C5}" destId="{5439D16D-F56B-43B0-9510-A158BF943671}" srcOrd="1" destOrd="0" parTransId="{04B07137-001B-48C0-9FEC-48DF78AE9F75}" sibTransId="{F8EE8D6F-8698-425F-8ED4-1FFFA0A53B97}"/>
    <dgm:cxn modelId="{288E9C6A-3146-4EDB-866F-73662473C336}" type="presOf" srcId="{5E1E2665-CF8B-4849-A805-74C6776965FE}" destId="{C90C9F9C-A449-4F01-865D-0E78139709FF}" srcOrd="0" destOrd="0" presId="urn:microsoft.com/office/officeart/2008/layout/LinedList"/>
    <dgm:cxn modelId="{4E8C1E6D-7C52-421E-880E-D4E4233A3A10}" srcId="{30A6D660-6D60-425D-B8DA-4B7FC86B54C5}" destId="{049E5A3A-6641-45DE-99D3-FBFA4F076389}" srcOrd="0" destOrd="0" parTransId="{C869EEF2-6541-4218-9FA3-C30CA6172C2B}" sibTransId="{00E09081-03D5-4DE7-A261-451C09024AC0}"/>
    <dgm:cxn modelId="{EAF37F53-947A-4D6E-9EC2-94DA1FDFD0ED}" type="presOf" srcId="{049E5A3A-6641-45DE-99D3-FBFA4F076389}" destId="{249731CB-5B12-4CAE-B465-3BC5BD22A617}" srcOrd="0" destOrd="0" presId="urn:microsoft.com/office/officeart/2008/layout/LinedList"/>
    <dgm:cxn modelId="{F191CA7C-AB2F-467E-BAA8-87AF9C3C48BE}" srcId="{30A6D660-6D60-425D-B8DA-4B7FC86B54C5}" destId="{5E1E2665-CF8B-4849-A805-74C6776965FE}" srcOrd="4" destOrd="0" parTransId="{BC884CEC-F582-4B0C-B8C0-346F01CFE01A}" sibTransId="{B5624DBA-9039-41FC-9C23-497DDC93A2D3}"/>
    <dgm:cxn modelId="{35A4248C-4FDB-4E45-BA19-14BC13CB9AA5}" type="presOf" srcId="{30A6D660-6D60-425D-B8DA-4B7FC86B54C5}" destId="{60452B14-7472-4601-8951-B4327F9C2018}" srcOrd="0" destOrd="0" presId="urn:microsoft.com/office/officeart/2008/layout/LinedList"/>
    <dgm:cxn modelId="{F358F391-7DCF-43D1-AAC3-2CB89264614B}" srcId="{30A6D660-6D60-425D-B8DA-4B7FC86B54C5}" destId="{7F0CC084-A954-4778-9461-68E655BF0E20}" srcOrd="3" destOrd="0" parTransId="{B383AAC4-BE56-4880-9F91-532E1206DAD6}" sibTransId="{2A28CDE2-A2AB-483D-850C-1FBD22F91BEE}"/>
    <dgm:cxn modelId="{EBBCCCBD-D900-43C3-BCCB-10F9D88859C0}" srcId="{30A6D660-6D60-425D-B8DA-4B7FC86B54C5}" destId="{FA9235B9-934B-4757-902E-F47E1B11D561}" srcOrd="2" destOrd="0" parTransId="{FC3EDE79-B6BF-4A0B-8A6E-0CD7250D38C0}" sibTransId="{6A61C0A8-F204-42F4-9487-1F80CC30BF29}"/>
    <dgm:cxn modelId="{43BC9DC2-CB6B-44B7-B7EB-B0A4D67A0ED5}" type="presOf" srcId="{FA9235B9-934B-4757-902E-F47E1B11D561}" destId="{A929F029-A144-4E3C-AE54-2032F5D03D3A}" srcOrd="0" destOrd="0" presId="urn:microsoft.com/office/officeart/2008/layout/LinedList"/>
    <dgm:cxn modelId="{E1D964E5-BC54-4673-80A3-77FE0FAB84C4}" type="presOf" srcId="{7F0CC084-A954-4778-9461-68E655BF0E20}" destId="{05338965-A7D4-46EE-838C-9F8A091918B8}" srcOrd="0" destOrd="0" presId="urn:microsoft.com/office/officeart/2008/layout/LinedList"/>
    <dgm:cxn modelId="{14D0B5A9-D5AF-4D64-BBB9-253DE91FE13E}" type="presParOf" srcId="{60452B14-7472-4601-8951-B4327F9C2018}" destId="{9B430D6E-9F66-4474-9710-432FD77AC0D2}" srcOrd="0" destOrd="0" presId="urn:microsoft.com/office/officeart/2008/layout/LinedList"/>
    <dgm:cxn modelId="{805A829C-6876-4B11-956A-385704107E6B}" type="presParOf" srcId="{60452B14-7472-4601-8951-B4327F9C2018}" destId="{B6014DCF-9CE2-4B72-899A-125889AB478A}" srcOrd="1" destOrd="0" presId="urn:microsoft.com/office/officeart/2008/layout/LinedList"/>
    <dgm:cxn modelId="{F3E49FC9-146D-40CD-BB6C-5EF84569C49D}" type="presParOf" srcId="{B6014DCF-9CE2-4B72-899A-125889AB478A}" destId="{249731CB-5B12-4CAE-B465-3BC5BD22A617}" srcOrd="0" destOrd="0" presId="urn:microsoft.com/office/officeart/2008/layout/LinedList"/>
    <dgm:cxn modelId="{C9384E46-F05B-4571-8EC8-18823325C1A1}" type="presParOf" srcId="{B6014DCF-9CE2-4B72-899A-125889AB478A}" destId="{3CB016B0-1B48-452F-B8D5-6595DF05A7E8}" srcOrd="1" destOrd="0" presId="urn:microsoft.com/office/officeart/2008/layout/LinedList"/>
    <dgm:cxn modelId="{3170C21E-C720-46E5-9522-EFA97267CBB8}" type="presParOf" srcId="{60452B14-7472-4601-8951-B4327F9C2018}" destId="{17A69CF1-B0C9-4B4F-A50E-28C018BEADEB}" srcOrd="2" destOrd="0" presId="urn:microsoft.com/office/officeart/2008/layout/LinedList"/>
    <dgm:cxn modelId="{4F890073-BBE0-4C11-8747-5A0DDDB74FB6}" type="presParOf" srcId="{60452B14-7472-4601-8951-B4327F9C2018}" destId="{CB521B13-37F0-475D-A1ED-ADE646E30F94}" srcOrd="3" destOrd="0" presId="urn:microsoft.com/office/officeart/2008/layout/LinedList"/>
    <dgm:cxn modelId="{EF6F68FB-AA33-4E57-AC4D-9454372E979A}" type="presParOf" srcId="{CB521B13-37F0-475D-A1ED-ADE646E30F94}" destId="{EBBF4DB8-1985-454D-9990-2F858F53EBC2}" srcOrd="0" destOrd="0" presId="urn:microsoft.com/office/officeart/2008/layout/LinedList"/>
    <dgm:cxn modelId="{04D324BF-7AA9-493E-AB95-D3475CB7E12E}" type="presParOf" srcId="{CB521B13-37F0-475D-A1ED-ADE646E30F94}" destId="{E8F38780-5437-4A69-B0F9-97233FE1C189}" srcOrd="1" destOrd="0" presId="urn:microsoft.com/office/officeart/2008/layout/LinedList"/>
    <dgm:cxn modelId="{B52377C0-B67E-4510-80F5-CF09F209B332}" type="presParOf" srcId="{60452B14-7472-4601-8951-B4327F9C2018}" destId="{48870C09-56AD-45B2-8D0B-3FD634347C78}" srcOrd="4" destOrd="0" presId="urn:microsoft.com/office/officeart/2008/layout/LinedList"/>
    <dgm:cxn modelId="{EDEE5265-16B1-47AF-A285-320A9AD8F0F4}" type="presParOf" srcId="{60452B14-7472-4601-8951-B4327F9C2018}" destId="{78F91465-8B2A-4ADF-9FEB-27CBEBFF9EA5}" srcOrd="5" destOrd="0" presId="urn:microsoft.com/office/officeart/2008/layout/LinedList"/>
    <dgm:cxn modelId="{541C5741-6153-4675-B8D4-CC31634A007D}" type="presParOf" srcId="{78F91465-8B2A-4ADF-9FEB-27CBEBFF9EA5}" destId="{A929F029-A144-4E3C-AE54-2032F5D03D3A}" srcOrd="0" destOrd="0" presId="urn:microsoft.com/office/officeart/2008/layout/LinedList"/>
    <dgm:cxn modelId="{C3164433-9093-4055-8FA1-265841DA6904}" type="presParOf" srcId="{78F91465-8B2A-4ADF-9FEB-27CBEBFF9EA5}" destId="{E5FCF39B-46FA-4DC9-853C-E51D4ACDC313}" srcOrd="1" destOrd="0" presId="urn:microsoft.com/office/officeart/2008/layout/LinedList"/>
    <dgm:cxn modelId="{54E2F880-249C-46EB-B98C-DA5D34D04756}" type="presParOf" srcId="{60452B14-7472-4601-8951-B4327F9C2018}" destId="{5A95E57E-68C4-4ED2-A8F4-79C1DC68D90C}" srcOrd="6" destOrd="0" presId="urn:microsoft.com/office/officeart/2008/layout/LinedList"/>
    <dgm:cxn modelId="{A9474DDB-93AB-4470-AFB7-0A0144AFDCEC}" type="presParOf" srcId="{60452B14-7472-4601-8951-B4327F9C2018}" destId="{7CD43CD2-10DC-4EA3-B769-999126104DCF}" srcOrd="7" destOrd="0" presId="urn:microsoft.com/office/officeart/2008/layout/LinedList"/>
    <dgm:cxn modelId="{EE13B18F-41DE-4BAC-B0A2-81412467EE1E}" type="presParOf" srcId="{7CD43CD2-10DC-4EA3-B769-999126104DCF}" destId="{05338965-A7D4-46EE-838C-9F8A091918B8}" srcOrd="0" destOrd="0" presId="urn:microsoft.com/office/officeart/2008/layout/LinedList"/>
    <dgm:cxn modelId="{EDFDDA49-E62B-429F-9776-757E5E40D23E}" type="presParOf" srcId="{7CD43CD2-10DC-4EA3-B769-999126104DCF}" destId="{6B8CD070-42CE-4964-A2BE-89E993C6903B}" srcOrd="1" destOrd="0" presId="urn:microsoft.com/office/officeart/2008/layout/LinedList"/>
    <dgm:cxn modelId="{EF2AB24E-EE83-44D2-83F2-D293B1EE6CA5}" type="presParOf" srcId="{60452B14-7472-4601-8951-B4327F9C2018}" destId="{841D76C6-F410-433D-ADF3-5CBF5322737F}" srcOrd="8" destOrd="0" presId="urn:microsoft.com/office/officeart/2008/layout/LinedList"/>
    <dgm:cxn modelId="{85424111-EECF-4A15-B073-1685A0CF7747}" type="presParOf" srcId="{60452B14-7472-4601-8951-B4327F9C2018}" destId="{176D54A5-6F2C-423B-972C-BBB9456E96A9}" srcOrd="9" destOrd="0" presId="urn:microsoft.com/office/officeart/2008/layout/LinedList"/>
    <dgm:cxn modelId="{012F902D-6C1E-4E39-9F2C-E373EF55A41B}" type="presParOf" srcId="{176D54A5-6F2C-423B-972C-BBB9456E96A9}" destId="{C90C9F9C-A449-4F01-865D-0E78139709FF}" srcOrd="0" destOrd="0" presId="urn:microsoft.com/office/officeart/2008/layout/LinedList"/>
    <dgm:cxn modelId="{E12D12D2-A9B0-40B5-ACA4-300DC85EB56B}" type="presParOf" srcId="{176D54A5-6F2C-423B-972C-BBB9456E96A9}" destId="{14144C2D-606D-425B-8D44-0FF52E71326C}"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0A6D660-6D60-425D-B8DA-4B7FC86B54C5}" type="doc">
      <dgm:prSet loTypeId="urn:microsoft.com/office/officeart/2005/8/layout/vList2" loCatId="list" qsTypeId="urn:microsoft.com/office/officeart/2005/8/quickstyle/simple5" qsCatId="simple" csTypeId="urn:microsoft.com/office/officeart/2005/8/colors/accent2_2" csCatId="accent2" phldr="1"/>
      <dgm:spPr/>
      <dgm:t>
        <a:bodyPr/>
        <a:lstStyle/>
        <a:p>
          <a:endParaRPr lang="en-US"/>
        </a:p>
      </dgm:t>
    </dgm:pt>
    <dgm:pt modelId="{049E5A3A-6641-45DE-99D3-FBFA4F076389}">
      <dgm:prSet/>
      <dgm:spPr/>
      <dgm:t>
        <a:bodyPr/>
        <a:lstStyle/>
        <a:p>
          <a:r>
            <a:rPr lang="en-US" b="1" dirty="0"/>
            <a:t>At the end of each semester, final-year advisors review the transcripts of students eligible for graduation. The transcript of the student who qualifies for graduation, along with the graduation simulation printout from the system, is signed by the advisor and submitted to the relevant </a:t>
          </a:r>
          <a:r>
            <a:rPr lang="en-US" b="1" dirty="0">
              <a:solidFill>
                <a:schemeClr val="tx1"/>
              </a:solidFill>
            </a:rPr>
            <a:t>Faculty Secretariat </a:t>
          </a:r>
          <a:r>
            <a:rPr lang="en-US" b="1" dirty="0"/>
            <a:t>with the statement </a:t>
          </a:r>
          <a:r>
            <a:rPr lang="en-US" b="1" dirty="0">
              <a:solidFill>
                <a:schemeClr val="tx1"/>
              </a:solidFill>
            </a:rPr>
            <a:t>"eligible for graduation."</a:t>
          </a:r>
          <a:endParaRPr lang="en-US" dirty="0"/>
        </a:p>
      </dgm:t>
    </dgm:pt>
    <dgm:pt modelId="{C869EEF2-6541-4218-9FA3-C30CA6172C2B}" type="parTrans" cxnId="{4E8C1E6D-7C52-421E-880E-D4E4233A3A10}">
      <dgm:prSet/>
      <dgm:spPr/>
      <dgm:t>
        <a:bodyPr/>
        <a:lstStyle/>
        <a:p>
          <a:endParaRPr lang="en-US"/>
        </a:p>
      </dgm:t>
    </dgm:pt>
    <dgm:pt modelId="{00E09081-03D5-4DE7-A261-451C09024AC0}" type="sibTrans" cxnId="{4E8C1E6D-7C52-421E-880E-D4E4233A3A10}">
      <dgm:prSet/>
      <dgm:spPr/>
      <dgm:t>
        <a:bodyPr/>
        <a:lstStyle/>
        <a:p>
          <a:endParaRPr lang="en-US"/>
        </a:p>
      </dgm:t>
    </dgm:pt>
    <dgm:pt modelId="{5439D16D-F56B-43B0-9510-A158BF943671}">
      <dgm:prSet/>
      <dgm:spPr/>
      <dgm:t>
        <a:bodyPr/>
        <a:lstStyle/>
        <a:p>
          <a:r>
            <a:rPr lang="en-US" b="1" dirty="0"/>
            <a:t>The graduation process of students is finalized with the decision of </a:t>
          </a:r>
          <a:r>
            <a:rPr lang="en-US" b="1" dirty="0">
              <a:solidFill>
                <a:schemeClr val="tx1"/>
              </a:solidFill>
            </a:rPr>
            <a:t>the Faculty Board</a:t>
          </a:r>
          <a:r>
            <a:rPr lang="en-US" b="1" dirty="0"/>
            <a:t>.</a:t>
          </a:r>
          <a:r>
            <a:rPr lang="tr-TR" b="1" dirty="0"/>
            <a:t> </a:t>
          </a:r>
          <a:endParaRPr lang="en-US" dirty="0"/>
        </a:p>
      </dgm:t>
    </dgm:pt>
    <dgm:pt modelId="{04B07137-001B-48C0-9FEC-48DF78AE9F75}" type="parTrans" cxnId="{06380E5D-19DC-4E6C-8896-1DE756A68873}">
      <dgm:prSet/>
      <dgm:spPr/>
      <dgm:t>
        <a:bodyPr/>
        <a:lstStyle/>
        <a:p>
          <a:endParaRPr lang="en-US"/>
        </a:p>
      </dgm:t>
    </dgm:pt>
    <dgm:pt modelId="{F8EE8D6F-8698-425F-8ED4-1FFFA0A53B97}" type="sibTrans" cxnId="{06380E5D-19DC-4E6C-8896-1DE756A68873}">
      <dgm:prSet/>
      <dgm:spPr/>
      <dgm:t>
        <a:bodyPr/>
        <a:lstStyle/>
        <a:p>
          <a:endParaRPr lang="en-US"/>
        </a:p>
      </dgm:t>
    </dgm:pt>
    <dgm:pt modelId="{65DE1830-43F3-46D3-8B2E-4BFE51257AA6}" type="pres">
      <dgm:prSet presAssocID="{30A6D660-6D60-425D-B8DA-4B7FC86B54C5}" presName="linear" presStyleCnt="0">
        <dgm:presLayoutVars>
          <dgm:animLvl val="lvl"/>
          <dgm:resizeHandles val="exact"/>
        </dgm:presLayoutVars>
      </dgm:prSet>
      <dgm:spPr/>
    </dgm:pt>
    <dgm:pt modelId="{7CA68A2C-0011-48BC-AB11-6C7101555AC1}" type="pres">
      <dgm:prSet presAssocID="{049E5A3A-6641-45DE-99D3-FBFA4F076389}" presName="parentText" presStyleLbl="node1" presStyleIdx="0" presStyleCnt="2">
        <dgm:presLayoutVars>
          <dgm:chMax val="0"/>
          <dgm:bulletEnabled val="1"/>
        </dgm:presLayoutVars>
      </dgm:prSet>
      <dgm:spPr/>
    </dgm:pt>
    <dgm:pt modelId="{D6DA733A-915E-47F2-9C7B-4D630580A489}" type="pres">
      <dgm:prSet presAssocID="{00E09081-03D5-4DE7-A261-451C09024AC0}" presName="spacer" presStyleCnt="0"/>
      <dgm:spPr/>
    </dgm:pt>
    <dgm:pt modelId="{CCA79723-C4C6-494F-9FF0-DD081159A66B}" type="pres">
      <dgm:prSet presAssocID="{5439D16D-F56B-43B0-9510-A158BF943671}" presName="parentText" presStyleLbl="node1" presStyleIdx="1" presStyleCnt="2">
        <dgm:presLayoutVars>
          <dgm:chMax val="0"/>
          <dgm:bulletEnabled val="1"/>
        </dgm:presLayoutVars>
      </dgm:prSet>
      <dgm:spPr/>
    </dgm:pt>
  </dgm:ptLst>
  <dgm:cxnLst>
    <dgm:cxn modelId="{06380E5D-19DC-4E6C-8896-1DE756A68873}" srcId="{30A6D660-6D60-425D-B8DA-4B7FC86B54C5}" destId="{5439D16D-F56B-43B0-9510-A158BF943671}" srcOrd="1" destOrd="0" parTransId="{04B07137-001B-48C0-9FEC-48DF78AE9F75}" sibTransId="{F8EE8D6F-8698-425F-8ED4-1FFFA0A53B97}"/>
    <dgm:cxn modelId="{FDBABB4A-0056-4565-9081-0D26ABE26920}" type="presOf" srcId="{30A6D660-6D60-425D-B8DA-4B7FC86B54C5}" destId="{65DE1830-43F3-46D3-8B2E-4BFE51257AA6}" srcOrd="0" destOrd="0" presId="urn:microsoft.com/office/officeart/2005/8/layout/vList2"/>
    <dgm:cxn modelId="{4E8C1E6D-7C52-421E-880E-D4E4233A3A10}" srcId="{30A6D660-6D60-425D-B8DA-4B7FC86B54C5}" destId="{049E5A3A-6641-45DE-99D3-FBFA4F076389}" srcOrd="0" destOrd="0" parTransId="{C869EEF2-6541-4218-9FA3-C30CA6172C2B}" sibTransId="{00E09081-03D5-4DE7-A261-451C09024AC0}"/>
    <dgm:cxn modelId="{D1F1BF8D-6F2E-4679-8DB4-836376AAFCAD}" type="presOf" srcId="{049E5A3A-6641-45DE-99D3-FBFA4F076389}" destId="{7CA68A2C-0011-48BC-AB11-6C7101555AC1}" srcOrd="0" destOrd="0" presId="urn:microsoft.com/office/officeart/2005/8/layout/vList2"/>
    <dgm:cxn modelId="{4E90C5C8-B9F1-4BBF-A7DA-E05AA75A0AF3}" type="presOf" srcId="{5439D16D-F56B-43B0-9510-A158BF943671}" destId="{CCA79723-C4C6-494F-9FF0-DD081159A66B}" srcOrd="0" destOrd="0" presId="urn:microsoft.com/office/officeart/2005/8/layout/vList2"/>
    <dgm:cxn modelId="{926A2D82-2CB9-4BAC-B335-BE1CBEEBAD2D}" type="presParOf" srcId="{65DE1830-43F3-46D3-8B2E-4BFE51257AA6}" destId="{7CA68A2C-0011-48BC-AB11-6C7101555AC1}" srcOrd="0" destOrd="0" presId="urn:microsoft.com/office/officeart/2005/8/layout/vList2"/>
    <dgm:cxn modelId="{A6F8414F-72D8-4D0F-A976-1D0F6613BBCE}" type="presParOf" srcId="{65DE1830-43F3-46D3-8B2E-4BFE51257AA6}" destId="{D6DA733A-915E-47F2-9C7B-4D630580A489}" srcOrd="1" destOrd="0" presId="urn:microsoft.com/office/officeart/2005/8/layout/vList2"/>
    <dgm:cxn modelId="{A66ADEF9-3105-405D-9011-3CB1FEE68852}" type="presParOf" srcId="{65DE1830-43F3-46D3-8B2E-4BFE51257AA6}" destId="{CCA79723-C4C6-494F-9FF0-DD081159A66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A37C2F-0B53-4380-9AB9-AF275BA88DA1}" type="doc">
      <dgm:prSet loTypeId="urn:microsoft.com/office/officeart/2008/layout/LinedList" loCatId="list" qsTypeId="urn:microsoft.com/office/officeart/2005/8/quickstyle/simple1" qsCatId="simple" csTypeId="urn:microsoft.com/office/officeart/2018/5/colors/Iconchunking_neutralbg_accent0_3" csCatId="mainScheme" phldr="1"/>
      <dgm:spPr/>
      <dgm:t>
        <a:bodyPr/>
        <a:lstStyle/>
        <a:p>
          <a:endParaRPr lang="en-US"/>
        </a:p>
      </dgm:t>
    </dgm:pt>
    <dgm:pt modelId="{D5EB9945-D550-4B18-8472-B04F624DC368}">
      <dgm:prSet/>
      <dgm:spPr/>
      <dgm:t>
        <a:bodyPr/>
        <a:lstStyle/>
        <a:p>
          <a:pPr>
            <a:lnSpc>
              <a:spcPct val="100000"/>
            </a:lnSpc>
          </a:pPr>
          <a:r>
            <a:rPr lang="en-US" b="1" noProof="0" dirty="0"/>
            <a:t>Students must complete their undergraduate program in </a:t>
          </a:r>
          <a:r>
            <a:rPr lang="en-US" b="1" noProof="0" dirty="0">
              <a:solidFill>
                <a:srgbClr val="FF0000"/>
              </a:solidFill>
            </a:rPr>
            <a:t>7 years (14 semesters) </a:t>
          </a:r>
          <a:r>
            <a:rPr lang="en-US" b="1" noProof="0" dirty="0">
              <a:solidFill>
                <a:schemeClr val="tx1"/>
              </a:solidFill>
            </a:rPr>
            <a:t>at most</a:t>
          </a:r>
          <a:r>
            <a:rPr lang="tr-TR" b="1" dirty="0">
              <a:solidFill>
                <a:schemeClr val="tx1"/>
              </a:solidFill>
            </a:rPr>
            <a:t>. </a:t>
          </a:r>
          <a:endParaRPr lang="en-US" dirty="0"/>
        </a:p>
      </dgm:t>
    </dgm:pt>
    <dgm:pt modelId="{2FFFFB05-44F6-49F3-8ABE-8A4DC04E46F7}" type="parTrans" cxnId="{409DF2F3-0246-40A8-94A1-348D68CDF1B1}">
      <dgm:prSet/>
      <dgm:spPr/>
      <dgm:t>
        <a:bodyPr/>
        <a:lstStyle/>
        <a:p>
          <a:endParaRPr lang="en-US"/>
        </a:p>
      </dgm:t>
    </dgm:pt>
    <dgm:pt modelId="{06FFA25C-E86C-4F3E-A09B-302776656932}" type="sibTrans" cxnId="{409DF2F3-0246-40A8-94A1-348D68CDF1B1}">
      <dgm:prSet/>
      <dgm:spPr/>
      <dgm:t>
        <a:bodyPr/>
        <a:lstStyle/>
        <a:p>
          <a:endParaRPr lang="en-US"/>
        </a:p>
      </dgm:t>
    </dgm:pt>
    <dgm:pt modelId="{FE8A7127-1FCA-4A04-9F6D-18BD2731C78A}">
      <dgm:prSet/>
      <dgm:spPr/>
      <dgm:t>
        <a:bodyPr/>
        <a:lstStyle/>
        <a:p>
          <a:pPr>
            <a:lnSpc>
              <a:spcPct val="100000"/>
            </a:lnSpc>
          </a:pPr>
          <a:r>
            <a:rPr lang="en-US" b="1" dirty="0"/>
            <a:t>The periods spent in summer school and the semesters in which the registration is suspended </a:t>
          </a:r>
          <a:r>
            <a:rPr lang="en-US" b="1" dirty="0">
              <a:solidFill>
                <a:srgbClr val="FF0000"/>
              </a:solidFill>
            </a:rPr>
            <a:t>are not included </a:t>
          </a:r>
          <a:r>
            <a:rPr lang="en-US" b="1" dirty="0"/>
            <a:t>in the </a:t>
          </a:r>
          <a:r>
            <a:rPr lang="tr-TR" b="1" dirty="0" err="1"/>
            <a:t>study</a:t>
          </a:r>
          <a:r>
            <a:rPr lang="tr-TR" b="1" dirty="0"/>
            <a:t> </a:t>
          </a:r>
          <a:r>
            <a:rPr lang="tr-TR" b="1" dirty="0" err="1"/>
            <a:t>period</a:t>
          </a:r>
          <a:r>
            <a:rPr lang="en-US" b="1" dirty="0"/>
            <a:t>.</a:t>
          </a:r>
          <a:endParaRPr lang="en-US" dirty="0">
            <a:solidFill>
              <a:srgbClr val="FF0000"/>
            </a:solidFill>
          </a:endParaRPr>
        </a:p>
      </dgm:t>
    </dgm:pt>
    <dgm:pt modelId="{9B574587-0599-4D70-818D-6C5580B57C5A}" type="parTrans" cxnId="{CED3BA93-35E0-4234-B4D3-B3A697EC8E87}">
      <dgm:prSet/>
      <dgm:spPr/>
      <dgm:t>
        <a:bodyPr/>
        <a:lstStyle/>
        <a:p>
          <a:endParaRPr lang="en-US"/>
        </a:p>
      </dgm:t>
    </dgm:pt>
    <dgm:pt modelId="{EDD6C532-8C33-43EA-80B3-EEB86B0FFC35}" type="sibTrans" cxnId="{CED3BA93-35E0-4234-B4D3-B3A697EC8E87}">
      <dgm:prSet/>
      <dgm:spPr/>
      <dgm:t>
        <a:bodyPr/>
        <a:lstStyle/>
        <a:p>
          <a:endParaRPr lang="en-US"/>
        </a:p>
      </dgm:t>
    </dgm:pt>
    <dgm:pt modelId="{FD5B3074-42FB-4436-8269-C3ABE8B25BA1}">
      <dgm:prSet/>
      <dgm:spPr/>
      <dgm:t>
        <a:bodyPr/>
        <a:lstStyle/>
        <a:p>
          <a:pPr>
            <a:lnSpc>
              <a:spcPct val="100000"/>
            </a:lnSpc>
          </a:pPr>
          <a:r>
            <a:rPr lang="en-US" b="1" noProof="0" dirty="0"/>
            <a:t>However, the semesters in which registration renewal is not done </a:t>
          </a:r>
          <a:r>
            <a:rPr lang="en-US" b="1" noProof="0" dirty="0">
              <a:solidFill>
                <a:srgbClr val="FF0000"/>
              </a:solidFill>
            </a:rPr>
            <a:t>are included </a:t>
          </a:r>
          <a:r>
            <a:rPr lang="en-US" b="1" noProof="0" dirty="0"/>
            <a:t>in the maximum period</a:t>
          </a:r>
          <a:r>
            <a:rPr lang="tr-TR" b="1" dirty="0"/>
            <a:t>. </a:t>
          </a:r>
          <a:endParaRPr lang="en-US" dirty="0">
            <a:solidFill>
              <a:srgbClr val="FF0000"/>
            </a:solidFill>
          </a:endParaRPr>
        </a:p>
      </dgm:t>
    </dgm:pt>
    <dgm:pt modelId="{B9FA0B82-0671-4663-A20C-EF287C3684B4}" type="parTrans" cxnId="{E8482636-8124-4FC4-BF23-3494BB91BFC8}">
      <dgm:prSet/>
      <dgm:spPr/>
      <dgm:t>
        <a:bodyPr/>
        <a:lstStyle/>
        <a:p>
          <a:endParaRPr lang="en-US"/>
        </a:p>
      </dgm:t>
    </dgm:pt>
    <dgm:pt modelId="{1FB2D691-23CD-4BB1-9F24-F6377C5E7AAE}" type="sibTrans" cxnId="{E8482636-8124-4FC4-BF23-3494BB91BFC8}">
      <dgm:prSet/>
      <dgm:spPr/>
      <dgm:t>
        <a:bodyPr/>
        <a:lstStyle/>
        <a:p>
          <a:endParaRPr lang="en-US"/>
        </a:p>
      </dgm:t>
    </dgm:pt>
    <dgm:pt modelId="{45CF2E73-6E93-4D06-A7CA-43841EA7226B}" type="pres">
      <dgm:prSet presAssocID="{F0A37C2F-0B53-4380-9AB9-AF275BA88DA1}" presName="vert0" presStyleCnt="0">
        <dgm:presLayoutVars>
          <dgm:dir/>
          <dgm:animOne val="branch"/>
          <dgm:animLvl val="lvl"/>
        </dgm:presLayoutVars>
      </dgm:prSet>
      <dgm:spPr/>
    </dgm:pt>
    <dgm:pt modelId="{646B1E58-0539-4E61-8A33-905DF29CF642}" type="pres">
      <dgm:prSet presAssocID="{D5EB9945-D550-4B18-8472-B04F624DC368}" presName="thickLine" presStyleLbl="alignNode1" presStyleIdx="0" presStyleCnt="3"/>
      <dgm:spPr/>
    </dgm:pt>
    <dgm:pt modelId="{E762FF30-D8A4-488E-A810-71E6FBFB6312}" type="pres">
      <dgm:prSet presAssocID="{D5EB9945-D550-4B18-8472-B04F624DC368}" presName="horz1" presStyleCnt="0"/>
      <dgm:spPr/>
    </dgm:pt>
    <dgm:pt modelId="{2AB95101-7B84-41A0-9C48-54F3AEB1B4F9}" type="pres">
      <dgm:prSet presAssocID="{D5EB9945-D550-4B18-8472-B04F624DC368}" presName="tx1" presStyleLbl="revTx" presStyleIdx="0" presStyleCnt="3"/>
      <dgm:spPr/>
    </dgm:pt>
    <dgm:pt modelId="{17AE33BB-4D34-453B-9EB7-B9B37B4EEDE9}" type="pres">
      <dgm:prSet presAssocID="{D5EB9945-D550-4B18-8472-B04F624DC368}" presName="vert1" presStyleCnt="0"/>
      <dgm:spPr/>
    </dgm:pt>
    <dgm:pt modelId="{1F3C1E23-A19C-461A-9452-553166B97A8C}" type="pres">
      <dgm:prSet presAssocID="{FE8A7127-1FCA-4A04-9F6D-18BD2731C78A}" presName="thickLine" presStyleLbl="alignNode1" presStyleIdx="1" presStyleCnt="3"/>
      <dgm:spPr/>
    </dgm:pt>
    <dgm:pt modelId="{EB8385AE-69EB-4E7F-B6A5-BEBE942205F5}" type="pres">
      <dgm:prSet presAssocID="{FE8A7127-1FCA-4A04-9F6D-18BD2731C78A}" presName="horz1" presStyleCnt="0"/>
      <dgm:spPr/>
    </dgm:pt>
    <dgm:pt modelId="{AC161606-253F-477D-89E4-F59C9179BD5B}" type="pres">
      <dgm:prSet presAssocID="{FE8A7127-1FCA-4A04-9F6D-18BD2731C78A}" presName="tx1" presStyleLbl="revTx" presStyleIdx="1" presStyleCnt="3"/>
      <dgm:spPr/>
    </dgm:pt>
    <dgm:pt modelId="{CB910B2F-B9B1-479E-98E8-14D727E88911}" type="pres">
      <dgm:prSet presAssocID="{FE8A7127-1FCA-4A04-9F6D-18BD2731C78A}" presName="vert1" presStyleCnt="0"/>
      <dgm:spPr/>
    </dgm:pt>
    <dgm:pt modelId="{E5B70E48-658E-4043-A053-FB1211EF5A81}" type="pres">
      <dgm:prSet presAssocID="{FD5B3074-42FB-4436-8269-C3ABE8B25BA1}" presName="thickLine" presStyleLbl="alignNode1" presStyleIdx="2" presStyleCnt="3"/>
      <dgm:spPr/>
    </dgm:pt>
    <dgm:pt modelId="{D2E73916-6D3C-4F2A-BBA9-F9EDA8B7FFD1}" type="pres">
      <dgm:prSet presAssocID="{FD5B3074-42FB-4436-8269-C3ABE8B25BA1}" presName="horz1" presStyleCnt="0"/>
      <dgm:spPr/>
    </dgm:pt>
    <dgm:pt modelId="{FFD8D9A4-CDBD-4645-9385-7C69EB6D6672}" type="pres">
      <dgm:prSet presAssocID="{FD5B3074-42FB-4436-8269-C3ABE8B25BA1}" presName="tx1" presStyleLbl="revTx" presStyleIdx="2" presStyleCnt="3"/>
      <dgm:spPr/>
    </dgm:pt>
    <dgm:pt modelId="{7EACFBD3-DB93-4DC1-BC52-51DB00A6AD26}" type="pres">
      <dgm:prSet presAssocID="{FD5B3074-42FB-4436-8269-C3ABE8B25BA1}" presName="vert1" presStyleCnt="0"/>
      <dgm:spPr/>
    </dgm:pt>
  </dgm:ptLst>
  <dgm:cxnLst>
    <dgm:cxn modelId="{E8482636-8124-4FC4-BF23-3494BB91BFC8}" srcId="{F0A37C2F-0B53-4380-9AB9-AF275BA88DA1}" destId="{FD5B3074-42FB-4436-8269-C3ABE8B25BA1}" srcOrd="2" destOrd="0" parTransId="{B9FA0B82-0671-4663-A20C-EF287C3684B4}" sibTransId="{1FB2D691-23CD-4BB1-9F24-F6377C5E7AAE}"/>
    <dgm:cxn modelId="{01B0AD5D-DEB8-43A0-A332-4B58445AE4C0}" type="presOf" srcId="{FE8A7127-1FCA-4A04-9F6D-18BD2731C78A}" destId="{AC161606-253F-477D-89E4-F59C9179BD5B}" srcOrd="0" destOrd="0" presId="urn:microsoft.com/office/officeart/2008/layout/LinedList"/>
    <dgm:cxn modelId="{0238326A-C383-4C40-B536-F8E81EE77076}" type="presOf" srcId="{F0A37C2F-0B53-4380-9AB9-AF275BA88DA1}" destId="{45CF2E73-6E93-4D06-A7CA-43841EA7226B}" srcOrd="0" destOrd="0" presId="urn:microsoft.com/office/officeart/2008/layout/LinedList"/>
    <dgm:cxn modelId="{CED3BA93-35E0-4234-B4D3-B3A697EC8E87}" srcId="{F0A37C2F-0B53-4380-9AB9-AF275BA88DA1}" destId="{FE8A7127-1FCA-4A04-9F6D-18BD2731C78A}" srcOrd="1" destOrd="0" parTransId="{9B574587-0599-4D70-818D-6C5580B57C5A}" sibTransId="{EDD6C532-8C33-43EA-80B3-EEB86B0FFC35}"/>
    <dgm:cxn modelId="{BCB0EAAA-1C2C-496A-B102-3B4353640F4F}" type="presOf" srcId="{FD5B3074-42FB-4436-8269-C3ABE8B25BA1}" destId="{FFD8D9A4-CDBD-4645-9385-7C69EB6D6672}" srcOrd="0" destOrd="0" presId="urn:microsoft.com/office/officeart/2008/layout/LinedList"/>
    <dgm:cxn modelId="{2B64D9D0-9E52-480E-AB20-96C2AD65AD7E}" type="presOf" srcId="{D5EB9945-D550-4B18-8472-B04F624DC368}" destId="{2AB95101-7B84-41A0-9C48-54F3AEB1B4F9}" srcOrd="0" destOrd="0" presId="urn:microsoft.com/office/officeart/2008/layout/LinedList"/>
    <dgm:cxn modelId="{409DF2F3-0246-40A8-94A1-348D68CDF1B1}" srcId="{F0A37C2F-0B53-4380-9AB9-AF275BA88DA1}" destId="{D5EB9945-D550-4B18-8472-B04F624DC368}" srcOrd="0" destOrd="0" parTransId="{2FFFFB05-44F6-49F3-8ABE-8A4DC04E46F7}" sibTransId="{06FFA25C-E86C-4F3E-A09B-302776656932}"/>
    <dgm:cxn modelId="{9BDB8882-2B0E-43F8-91B4-35B672AE479C}" type="presParOf" srcId="{45CF2E73-6E93-4D06-A7CA-43841EA7226B}" destId="{646B1E58-0539-4E61-8A33-905DF29CF642}" srcOrd="0" destOrd="0" presId="urn:microsoft.com/office/officeart/2008/layout/LinedList"/>
    <dgm:cxn modelId="{8440EB3F-9806-4FCF-BF92-E06A9415FD3C}" type="presParOf" srcId="{45CF2E73-6E93-4D06-A7CA-43841EA7226B}" destId="{E762FF30-D8A4-488E-A810-71E6FBFB6312}" srcOrd="1" destOrd="0" presId="urn:microsoft.com/office/officeart/2008/layout/LinedList"/>
    <dgm:cxn modelId="{7B081A77-8BE8-44E8-8D57-832E09CFE0BE}" type="presParOf" srcId="{E762FF30-D8A4-488E-A810-71E6FBFB6312}" destId="{2AB95101-7B84-41A0-9C48-54F3AEB1B4F9}" srcOrd="0" destOrd="0" presId="urn:microsoft.com/office/officeart/2008/layout/LinedList"/>
    <dgm:cxn modelId="{CE38730D-144D-4778-837D-BE3077E4F4E0}" type="presParOf" srcId="{E762FF30-D8A4-488E-A810-71E6FBFB6312}" destId="{17AE33BB-4D34-453B-9EB7-B9B37B4EEDE9}" srcOrd="1" destOrd="0" presId="urn:microsoft.com/office/officeart/2008/layout/LinedList"/>
    <dgm:cxn modelId="{2FC348FD-4093-4119-A80D-79DFC313B0E0}" type="presParOf" srcId="{45CF2E73-6E93-4D06-A7CA-43841EA7226B}" destId="{1F3C1E23-A19C-461A-9452-553166B97A8C}" srcOrd="2" destOrd="0" presId="urn:microsoft.com/office/officeart/2008/layout/LinedList"/>
    <dgm:cxn modelId="{55625E5B-DB9A-4872-9F2E-DDAB5CDC8C82}" type="presParOf" srcId="{45CF2E73-6E93-4D06-A7CA-43841EA7226B}" destId="{EB8385AE-69EB-4E7F-B6A5-BEBE942205F5}" srcOrd="3" destOrd="0" presId="urn:microsoft.com/office/officeart/2008/layout/LinedList"/>
    <dgm:cxn modelId="{5D19B2BC-8E78-4BB7-9649-BA4760F20F7D}" type="presParOf" srcId="{EB8385AE-69EB-4E7F-B6A5-BEBE942205F5}" destId="{AC161606-253F-477D-89E4-F59C9179BD5B}" srcOrd="0" destOrd="0" presId="urn:microsoft.com/office/officeart/2008/layout/LinedList"/>
    <dgm:cxn modelId="{FD5B52D9-9CB7-4C1A-8680-4392996E400B}" type="presParOf" srcId="{EB8385AE-69EB-4E7F-B6A5-BEBE942205F5}" destId="{CB910B2F-B9B1-479E-98E8-14D727E88911}" srcOrd="1" destOrd="0" presId="urn:microsoft.com/office/officeart/2008/layout/LinedList"/>
    <dgm:cxn modelId="{9EB11C88-9A40-4893-96AA-0938BE45B57E}" type="presParOf" srcId="{45CF2E73-6E93-4D06-A7CA-43841EA7226B}" destId="{E5B70E48-658E-4043-A053-FB1211EF5A81}" srcOrd="4" destOrd="0" presId="urn:microsoft.com/office/officeart/2008/layout/LinedList"/>
    <dgm:cxn modelId="{78FA2EC2-14E4-4000-8F31-936155C7D7B2}" type="presParOf" srcId="{45CF2E73-6E93-4D06-A7CA-43841EA7226B}" destId="{D2E73916-6D3C-4F2A-BBA9-F9EDA8B7FFD1}" srcOrd="5" destOrd="0" presId="urn:microsoft.com/office/officeart/2008/layout/LinedList"/>
    <dgm:cxn modelId="{E2AA21C7-CA0F-4FCC-A0ED-CB88BAA903C2}" type="presParOf" srcId="{D2E73916-6D3C-4F2A-BBA9-F9EDA8B7FFD1}" destId="{FFD8D9A4-CDBD-4645-9385-7C69EB6D6672}" srcOrd="0" destOrd="0" presId="urn:microsoft.com/office/officeart/2008/layout/LinedList"/>
    <dgm:cxn modelId="{71384039-7EA6-4A14-8054-72A8773C8EE0}" type="presParOf" srcId="{D2E73916-6D3C-4F2A-BBA9-F9EDA8B7FFD1}" destId="{7EACFBD3-DB93-4DC1-BC52-51DB00A6AD2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D223D6-64FD-4579-B05A-0199983315AA}" type="doc">
      <dgm:prSet loTypeId="urn:microsoft.com/office/officeart/2005/8/layout/hierarchy1" loCatId="hierarchy" qsTypeId="urn:microsoft.com/office/officeart/2005/8/quickstyle/simple4" qsCatId="simple" csTypeId="urn:microsoft.com/office/officeart/2005/8/colors/accent3_2" csCatId="accent3" phldr="1"/>
      <dgm:spPr/>
      <dgm:t>
        <a:bodyPr/>
        <a:lstStyle/>
        <a:p>
          <a:endParaRPr lang="en-US"/>
        </a:p>
      </dgm:t>
    </dgm:pt>
    <dgm:pt modelId="{747AA6F8-24B8-4245-B8A9-77101967D444}">
      <dgm:prSet/>
      <dgm:spPr/>
      <dgm:t>
        <a:bodyPr/>
        <a:lstStyle/>
        <a:p>
          <a:r>
            <a:rPr lang="en-US" b="1" noProof="0" dirty="0"/>
            <a:t>Registration of Preparatory Program students</a:t>
          </a:r>
        </a:p>
        <a:p>
          <a:r>
            <a:rPr lang="en-US" b="1" noProof="0" dirty="0">
              <a:solidFill>
                <a:srgbClr val="FF0000"/>
              </a:solidFill>
            </a:rPr>
            <a:t>Institute Board of Directors</a:t>
          </a:r>
          <a:endParaRPr lang="en-US" noProof="0" dirty="0">
            <a:solidFill>
              <a:srgbClr val="FF0000"/>
            </a:solidFill>
          </a:endParaRPr>
        </a:p>
      </dgm:t>
    </dgm:pt>
    <dgm:pt modelId="{EA963238-F325-4BC2-AD84-92EE216C6A05}" type="parTrans" cxnId="{D9D00D12-BA98-4961-9D9A-3AFCFFC722FC}">
      <dgm:prSet/>
      <dgm:spPr/>
      <dgm:t>
        <a:bodyPr/>
        <a:lstStyle/>
        <a:p>
          <a:endParaRPr lang="en-US"/>
        </a:p>
      </dgm:t>
    </dgm:pt>
    <dgm:pt modelId="{6487180C-92B7-4B53-9494-43C057DAF393}" type="sibTrans" cxnId="{D9D00D12-BA98-4961-9D9A-3AFCFFC722FC}">
      <dgm:prSet/>
      <dgm:spPr/>
      <dgm:t>
        <a:bodyPr/>
        <a:lstStyle/>
        <a:p>
          <a:endParaRPr lang="en-US"/>
        </a:p>
      </dgm:t>
    </dgm:pt>
    <dgm:pt modelId="{750FBDA2-045E-4140-AE14-18A0B19D7302}">
      <dgm:prSet/>
      <dgm:spPr/>
      <dgm:t>
        <a:bodyPr/>
        <a:lstStyle/>
        <a:p>
          <a:r>
            <a:rPr lang="en-US" b="1" noProof="0" dirty="0"/>
            <a:t>Registration of Undergraduate students</a:t>
          </a:r>
        </a:p>
        <a:p>
          <a:r>
            <a:rPr lang="tr-TR" b="1" dirty="0" err="1">
              <a:solidFill>
                <a:srgbClr val="FF0000"/>
              </a:solidFill>
            </a:rPr>
            <a:t>Faculty</a:t>
          </a:r>
          <a:r>
            <a:rPr lang="tr-TR" b="1" dirty="0">
              <a:solidFill>
                <a:srgbClr val="FF0000"/>
              </a:solidFill>
            </a:rPr>
            <a:t> Board of Directors</a:t>
          </a:r>
          <a:r>
            <a:rPr lang="en-GB" b="1" dirty="0"/>
            <a:t> </a:t>
          </a:r>
          <a:endParaRPr lang="tr-TR" b="1" dirty="0"/>
        </a:p>
      </dgm:t>
    </dgm:pt>
    <dgm:pt modelId="{BCCCF49B-2C4D-4963-AC38-9630E2162645}" type="parTrans" cxnId="{7971C6C4-B6A9-447A-B7FF-5F99B1B23C20}">
      <dgm:prSet/>
      <dgm:spPr/>
      <dgm:t>
        <a:bodyPr/>
        <a:lstStyle/>
        <a:p>
          <a:endParaRPr lang="en-US"/>
        </a:p>
      </dgm:t>
    </dgm:pt>
    <dgm:pt modelId="{C1D64FD4-08A6-4484-8C6B-5107ECBF0D9F}" type="sibTrans" cxnId="{7971C6C4-B6A9-447A-B7FF-5F99B1B23C20}">
      <dgm:prSet/>
      <dgm:spPr/>
      <dgm:t>
        <a:bodyPr/>
        <a:lstStyle/>
        <a:p>
          <a:endParaRPr lang="en-US"/>
        </a:p>
      </dgm:t>
    </dgm:pt>
    <dgm:pt modelId="{3826637A-C4EB-4F84-B8A7-E64DC879431F}">
      <dgm:prSet/>
      <dgm:spPr/>
      <dgm:t>
        <a:bodyPr/>
        <a:lstStyle/>
        <a:p>
          <a:r>
            <a:rPr lang="en-US" b="1" noProof="0" dirty="0"/>
            <a:t>For coercive situations that exceed the maximum time limit</a:t>
          </a:r>
        </a:p>
        <a:p>
          <a:r>
            <a:rPr lang="en-US" b="1" noProof="0" dirty="0">
              <a:solidFill>
                <a:srgbClr val="FF0000"/>
              </a:solidFill>
            </a:rPr>
            <a:t>University Board of Direct</a:t>
          </a:r>
          <a:r>
            <a:rPr lang="tr-TR" b="1" dirty="0" err="1">
              <a:solidFill>
                <a:srgbClr val="FF0000"/>
              </a:solidFill>
            </a:rPr>
            <a:t>ors</a:t>
          </a:r>
          <a:endParaRPr lang="tr-TR" b="1" dirty="0"/>
        </a:p>
      </dgm:t>
    </dgm:pt>
    <dgm:pt modelId="{EFE98162-9CDC-473D-96DE-21AC39D2BF02}" type="parTrans" cxnId="{18332A8C-229B-4AA4-942A-2E53B4EDE471}">
      <dgm:prSet/>
      <dgm:spPr/>
      <dgm:t>
        <a:bodyPr/>
        <a:lstStyle/>
        <a:p>
          <a:endParaRPr lang="en-US"/>
        </a:p>
      </dgm:t>
    </dgm:pt>
    <dgm:pt modelId="{AC6825C6-3C24-4005-AF29-9783E5F11725}" type="sibTrans" cxnId="{18332A8C-229B-4AA4-942A-2E53B4EDE471}">
      <dgm:prSet/>
      <dgm:spPr/>
      <dgm:t>
        <a:bodyPr/>
        <a:lstStyle/>
        <a:p>
          <a:endParaRPr lang="en-US"/>
        </a:p>
      </dgm:t>
    </dgm:pt>
    <dgm:pt modelId="{DC487134-DD1C-4348-BFB2-4A4FCDB9B9BA}" type="pres">
      <dgm:prSet presAssocID="{39D223D6-64FD-4579-B05A-0199983315AA}" presName="hierChild1" presStyleCnt="0">
        <dgm:presLayoutVars>
          <dgm:chPref val="1"/>
          <dgm:dir/>
          <dgm:animOne val="branch"/>
          <dgm:animLvl val="lvl"/>
          <dgm:resizeHandles/>
        </dgm:presLayoutVars>
      </dgm:prSet>
      <dgm:spPr/>
    </dgm:pt>
    <dgm:pt modelId="{5BE787B6-4FB2-441B-9058-BCBC8507D01E}" type="pres">
      <dgm:prSet presAssocID="{747AA6F8-24B8-4245-B8A9-77101967D444}" presName="hierRoot1" presStyleCnt="0"/>
      <dgm:spPr/>
    </dgm:pt>
    <dgm:pt modelId="{699EFF7C-DB7F-47AF-ABCB-321892891B11}" type="pres">
      <dgm:prSet presAssocID="{747AA6F8-24B8-4245-B8A9-77101967D444}" presName="composite" presStyleCnt="0"/>
      <dgm:spPr/>
    </dgm:pt>
    <dgm:pt modelId="{69476E70-3B67-4B75-8CCD-61E79AA1D32F}" type="pres">
      <dgm:prSet presAssocID="{747AA6F8-24B8-4245-B8A9-77101967D444}" presName="background" presStyleLbl="node0" presStyleIdx="0" presStyleCnt="3"/>
      <dgm:spPr/>
    </dgm:pt>
    <dgm:pt modelId="{8E3723B4-9A0D-4996-80DA-951A84FDA5CE}" type="pres">
      <dgm:prSet presAssocID="{747AA6F8-24B8-4245-B8A9-77101967D444}" presName="text" presStyleLbl="fgAcc0" presStyleIdx="0" presStyleCnt="3" custScaleY="192639" custLinFactNeighborX="5633" custLinFactNeighborY="-50064">
        <dgm:presLayoutVars>
          <dgm:chPref val="3"/>
        </dgm:presLayoutVars>
      </dgm:prSet>
      <dgm:spPr/>
    </dgm:pt>
    <dgm:pt modelId="{622B6744-B1FB-41E2-9523-EF233D52980D}" type="pres">
      <dgm:prSet presAssocID="{747AA6F8-24B8-4245-B8A9-77101967D444}" presName="hierChild2" presStyleCnt="0"/>
      <dgm:spPr/>
    </dgm:pt>
    <dgm:pt modelId="{191BD18A-A028-4D77-9A67-D75D8997E7BA}" type="pres">
      <dgm:prSet presAssocID="{750FBDA2-045E-4140-AE14-18A0B19D7302}" presName="hierRoot1" presStyleCnt="0"/>
      <dgm:spPr/>
    </dgm:pt>
    <dgm:pt modelId="{BB562049-174C-4AF9-A424-385592A908EA}" type="pres">
      <dgm:prSet presAssocID="{750FBDA2-045E-4140-AE14-18A0B19D7302}" presName="composite" presStyleCnt="0"/>
      <dgm:spPr/>
    </dgm:pt>
    <dgm:pt modelId="{0D660FB1-143D-4619-8A82-7C8DCA444B03}" type="pres">
      <dgm:prSet presAssocID="{750FBDA2-045E-4140-AE14-18A0B19D7302}" presName="background" presStyleLbl="node0" presStyleIdx="1" presStyleCnt="3"/>
      <dgm:spPr/>
    </dgm:pt>
    <dgm:pt modelId="{6B28FFBF-9E79-48CF-A68A-87CCAEA889B2}" type="pres">
      <dgm:prSet presAssocID="{750FBDA2-045E-4140-AE14-18A0B19D7302}" presName="text" presStyleLbl="fgAcc0" presStyleIdx="1" presStyleCnt="3" custAng="0" custScaleX="102054" custScaleY="193714" custLinFactNeighborX="2884" custLinFactNeighborY="-49148">
        <dgm:presLayoutVars>
          <dgm:chPref val="3"/>
        </dgm:presLayoutVars>
      </dgm:prSet>
      <dgm:spPr/>
    </dgm:pt>
    <dgm:pt modelId="{B2D79FCD-8606-4FAC-B801-9A9CD017A595}" type="pres">
      <dgm:prSet presAssocID="{750FBDA2-045E-4140-AE14-18A0B19D7302}" presName="hierChild2" presStyleCnt="0"/>
      <dgm:spPr/>
    </dgm:pt>
    <dgm:pt modelId="{C7602158-55EA-4E62-AF00-DE6F8C923489}" type="pres">
      <dgm:prSet presAssocID="{3826637A-C4EB-4F84-B8A7-E64DC879431F}" presName="hierRoot1" presStyleCnt="0"/>
      <dgm:spPr/>
    </dgm:pt>
    <dgm:pt modelId="{D3B30949-564C-4F64-A396-83A42C449B3A}" type="pres">
      <dgm:prSet presAssocID="{3826637A-C4EB-4F84-B8A7-E64DC879431F}" presName="composite" presStyleCnt="0"/>
      <dgm:spPr/>
    </dgm:pt>
    <dgm:pt modelId="{773E8D4F-9A39-4B3E-ADB0-ACB22A3CA9A3}" type="pres">
      <dgm:prSet presAssocID="{3826637A-C4EB-4F84-B8A7-E64DC879431F}" presName="background" presStyleLbl="node0" presStyleIdx="2" presStyleCnt="3"/>
      <dgm:spPr/>
    </dgm:pt>
    <dgm:pt modelId="{CB831B6E-DDE6-4385-9584-0EC45E00E4CB}" type="pres">
      <dgm:prSet presAssocID="{3826637A-C4EB-4F84-B8A7-E64DC879431F}" presName="text" presStyleLbl="fgAcc0" presStyleIdx="2" presStyleCnt="3" custScaleX="102815" custScaleY="190493" custLinFactNeighborX="5633" custLinFactNeighborY="-50064">
        <dgm:presLayoutVars>
          <dgm:chPref val="3"/>
        </dgm:presLayoutVars>
      </dgm:prSet>
      <dgm:spPr/>
    </dgm:pt>
    <dgm:pt modelId="{84D3B539-C77C-49ED-ABC7-E45100957F19}" type="pres">
      <dgm:prSet presAssocID="{3826637A-C4EB-4F84-B8A7-E64DC879431F}" presName="hierChild2" presStyleCnt="0"/>
      <dgm:spPr/>
    </dgm:pt>
  </dgm:ptLst>
  <dgm:cxnLst>
    <dgm:cxn modelId="{E2FE6100-34D1-421C-A22A-A8A55F9E7678}" type="presOf" srcId="{750FBDA2-045E-4140-AE14-18A0B19D7302}" destId="{6B28FFBF-9E79-48CF-A68A-87CCAEA889B2}" srcOrd="0" destOrd="0" presId="urn:microsoft.com/office/officeart/2005/8/layout/hierarchy1"/>
    <dgm:cxn modelId="{D9D00D12-BA98-4961-9D9A-3AFCFFC722FC}" srcId="{39D223D6-64FD-4579-B05A-0199983315AA}" destId="{747AA6F8-24B8-4245-B8A9-77101967D444}" srcOrd="0" destOrd="0" parTransId="{EA963238-F325-4BC2-AD84-92EE216C6A05}" sibTransId="{6487180C-92B7-4B53-9494-43C057DAF393}"/>
    <dgm:cxn modelId="{2BBD6B84-C633-4A49-AF39-14D392C06331}" type="presOf" srcId="{3826637A-C4EB-4F84-B8A7-E64DC879431F}" destId="{CB831B6E-DDE6-4385-9584-0EC45E00E4CB}" srcOrd="0" destOrd="0" presId="urn:microsoft.com/office/officeart/2005/8/layout/hierarchy1"/>
    <dgm:cxn modelId="{18332A8C-229B-4AA4-942A-2E53B4EDE471}" srcId="{39D223D6-64FD-4579-B05A-0199983315AA}" destId="{3826637A-C4EB-4F84-B8A7-E64DC879431F}" srcOrd="2" destOrd="0" parTransId="{EFE98162-9CDC-473D-96DE-21AC39D2BF02}" sibTransId="{AC6825C6-3C24-4005-AF29-9783E5F11725}"/>
    <dgm:cxn modelId="{CA660195-4A82-44CE-B6C7-2DBF7E0E51C0}" type="presOf" srcId="{39D223D6-64FD-4579-B05A-0199983315AA}" destId="{DC487134-DD1C-4348-BFB2-4A4FCDB9B9BA}" srcOrd="0" destOrd="0" presId="urn:microsoft.com/office/officeart/2005/8/layout/hierarchy1"/>
    <dgm:cxn modelId="{7971C6C4-B6A9-447A-B7FF-5F99B1B23C20}" srcId="{39D223D6-64FD-4579-B05A-0199983315AA}" destId="{750FBDA2-045E-4140-AE14-18A0B19D7302}" srcOrd="1" destOrd="0" parTransId="{BCCCF49B-2C4D-4963-AC38-9630E2162645}" sibTransId="{C1D64FD4-08A6-4484-8C6B-5107ECBF0D9F}"/>
    <dgm:cxn modelId="{80DABBE1-D9D8-48F9-A9BF-E1B463E10D8C}" type="presOf" srcId="{747AA6F8-24B8-4245-B8A9-77101967D444}" destId="{8E3723B4-9A0D-4996-80DA-951A84FDA5CE}" srcOrd="0" destOrd="0" presId="urn:microsoft.com/office/officeart/2005/8/layout/hierarchy1"/>
    <dgm:cxn modelId="{0C99DCF6-C728-472C-BF6E-DC8D1FB1E7F8}" type="presParOf" srcId="{DC487134-DD1C-4348-BFB2-4A4FCDB9B9BA}" destId="{5BE787B6-4FB2-441B-9058-BCBC8507D01E}" srcOrd="0" destOrd="0" presId="urn:microsoft.com/office/officeart/2005/8/layout/hierarchy1"/>
    <dgm:cxn modelId="{47AB30EE-8773-4575-B090-A43A18889689}" type="presParOf" srcId="{5BE787B6-4FB2-441B-9058-BCBC8507D01E}" destId="{699EFF7C-DB7F-47AF-ABCB-321892891B11}" srcOrd="0" destOrd="0" presId="urn:microsoft.com/office/officeart/2005/8/layout/hierarchy1"/>
    <dgm:cxn modelId="{EFA06EE4-913C-4709-A43A-0559A15438EE}" type="presParOf" srcId="{699EFF7C-DB7F-47AF-ABCB-321892891B11}" destId="{69476E70-3B67-4B75-8CCD-61E79AA1D32F}" srcOrd="0" destOrd="0" presId="urn:microsoft.com/office/officeart/2005/8/layout/hierarchy1"/>
    <dgm:cxn modelId="{9860073A-9B9C-4544-A452-90C0E5FC6038}" type="presParOf" srcId="{699EFF7C-DB7F-47AF-ABCB-321892891B11}" destId="{8E3723B4-9A0D-4996-80DA-951A84FDA5CE}" srcOrd="1" destOrd="0" presId="urn:microsoft.com/office/officeart/2005/8/layout/hierarchy1"/>
    <dgm:cxn modelId="{648842C5-DB84-4E67-9662-4DB604802528}" type="presParOf" srcId="{5BE787B6-4FB2-441B-9058-BCBC8507D01E}" destId="{622B6744-B1FB-41E2-9523-EF233D52980D}" srcOrd="1" destOrd="0" presId="urn:microsoft.com/office/officeart/2005/8/layout/hierarchy1"/>
    <dgm:cxn modelId="{9C25BDBC-B393-4294-B495-7BC21B1CDC74}" type="presParOf" srcId="{DC487134-DD1C-4348-BFB2-4A4FCDB9B9BA}" destId="{191BD18A-A028-4D77-9A67-D75D8997E7BA}" srcOrd="1" destOrd="0" presId="urn:microsoft.com/office/officeart/2005/8/layout/hierarchy1"/>
    <dgm:cxn modelId="{64F25120-AE0E-4217-A7B9-3E6A64EF5FFA}" type="presParOf" srcId="{191BD18A-A028-4D77-9A67-D75D8997E7BA}" destId="{BB562049-174C-4AF9-A424-385592A908EA}" srcOrd="0" destOrd="0" presId="urn:microsoft.com/office/officeart/2005/8/layout/hierarchy1"/>
    <dgm:cxn modelId="{318CF793-4CD5-453A-B2AB-EBE9376AF974}" type="presParOf" srcId="{BB562049-174C-4AF9-A424-385592A908EA}" destId="{0D660FB1-143D-4619-8A82-7C8DCA444B03}" srcOrd="0" destOrd="0" presId="urn:microsoft.com/office/officeart/2005/8/layout/hierarchy1"/>
    <dgm:cxn modelId="{7DA0214B-AF60-4CA9-9D0E-4863B83FA6B9}" type="presParOf" srcId="{BB562049-174C-4AF9-A424-385592A908EA}" destId="{6B28FFBF-9E79-48CF-A68A-87CCAEA889B2}" srcOrd="1" destOrd="0" presId="urn:microsoft.com/office/officeart/2005/8/layout/hierarchy1"/>
    <dgm:cxn modelId="{FE6E36E1-E85D-431B-9C3C-855F2746BD3B}" type="presParOf" srcId="{191BD18A-A028-4D77-9A67-D75D8997E7BA}" destId="{B2D79FCD-8606-4FAC-B801-9A9CD017A595}" srcOrd="1" destOrd="0" presId="urn:microsoft.com/office/officeart/2005/8/layout/hierarchy1"/>
    <dgm:cxn modelId="{045BA755-11D5-487D-8CBA-C44E5ED7B6D6}" type="presParOf" srcId="{DC487134-DD1C-4348-BFB2-4A4FCDB9B9BA}" destId="{C7602158-55EA-4E62-AF00-DE6F8C923489}" srcOrd="2" destOrd="0" presId="urn:microsoft.com/office/officeart/2005/8/layout/hierarchy1"/>
    <dgm:cxn modelId="{E1503020-6E99-4A9B-B531-23B8E9AA251C}" type="presParOf" srcId="{C7602158-55EA-4E62-AF00-DE6F8C923489}" destId="{D3B30949-564C-4F64-A396-83A42C449B3A}" srcOrd="0" destOrd="0" presId="urn:microsoft.com/office/officeart/2005/8/layout/hierarchy1"/>
    <dgm:cxn modelId="{283B2478-D24E-4D20-B8A3-021736D54512}" type="presParOf" srcId="{D3B30949-564C-4F64-A396-83A42C449B3A}" destId="{773E8D4F-9A39-4B3E-ADB0-ACB22A3CA9A3}" srcOrd="0" destOrd="0" presId="urn:microsoft.com/office/officeart/2005/8/layout/hierarchy1"/>
    <dgm:cxn modelId="{8D5697C6-2AE2-4E3F-A4A9-71D01891B7EE}" type="presParOf" srcId="{D3B30949-564C-4F64-A396-83A42C449B3A}" destId="{CB831B6E-DDE6-4385-9584-0EC45E00E4CB}" srcOrd="1" destOrd="0" presId="urn:microsoft.com/office/officeart/2005/8/layout/hierarchy1"/>
    <dgm:cxn modelId="{71B6B274-93E4-439A-8C22-E39F93A345C9}" type="presParOf" srcId="{C7602158-55EA-4E62-AF00-DE6F8C923489}" destId="{84D3B539-C77C-49ED-ABC7-E45100957F1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D223D6-64FD-4579-B05A-0199983315AA}" type="doc">
      <dgm:prSet loTypeId="urn:microsoft.com/office/officeart/2005/8/layout/hierarchy1" loCatId="hierarchy" qsTypeId="urn:microsoft.com/office/officeart/2005/8/quickstyle/simple4" qsCatId="simple" csTypeId="urn:microsoft.com/office/officeart/2005/8/colors/accent3_2" csCatId="accent3" phldr="1"/>
      <dgm:spPr/>
      <dgm:t>
        <a:bodyPr/>
        <a:lstStyle/>
        <a:p>
          <a:endParaRPr lang="en-US"/>
        </a:p>
      </dgm:t>
    </dgm:pt>
    <dgm:pt modelId="{5632E368-C171-4F81-AEAC-35F41BA9D19E}">
      <dgm:prSet/>
      <dgm:spPr/>
      <dgm:t>
        <a:bodyPr/>
        <a:lstStyle/>
        <a:p>
          <a:r>
            <a:rPr lang="en-US" b="1" noProof="0" dirty="0"/>
            <a:t>Freezing Registration Application Principles</a:t>
          </a:r>
          <a:r>
            <a:rPr lang="tr-TR" b="1" dirty="0"/>
            <a:t>:</a:t>
          </a:r>
          <a:endParaRPr lang="en-US" dirty="0"/>
        </a:p>
      </dgm:t>
    </dgm:pt>
    <dgm:pt modelId="{F61D783D-D990-4A8A-921F-8105076AC7E6}" type="parTrans" cxnId="{88014D0A-23F3-451F-9B0E-A2EA6044CF02}">
      <dgm:prSet/>
      <dgm:spPr/>
      <dgm:t>
        <a:bodyPr/>
        <a:lstStyle/>
        <a:p>
          <a:endParaRPr lang="en-US"/>
        </a:p>
      </dgm:t>
    </dgm:pt>
    <dgm:pt modelId="{2AE5A589-0A80-49C3-9BB0-C9E72CE687D2}" type="sibTrans" cxnId="{88014D0A-23F3-451F-9B0E-A2EA6044CF02}">
      <dgm:prSet/>
      <dgm:spPr/>
      <dgm:t>
        <a:bodyPr/>
        <a:lstStyle/>
        <a:p>
          <a:endParaRPr lang="en-US"/>
        </a:p>
      </dgm:t>
    </dgm:pt>
    <dgm:pt modelId="{DD9FF7FC-FE01-4491-9177-A681EA65AED7}">
      <dgm:prSet/>
      <dgm:spPr/>
      <dgm:t>
        <a:bodyPr/>
        <a:lstStyle/>
        <a:p>
          <a:r>
            <a:rPr lang="en-US" b="1" dirty="0"/>
            <a:t>A suspension of registration may be permitted for a maximum of </a:t>
          </a:r>
          <a:r>
            <a:rPr lang="en-US" b="1" dirty="0">
              <a:solidFill>
                <a:srgbClr val="FF0000"/>
              </a:solidFill>
            </a:rPr>
            <a:t>two semesters</a:t>
          </a:r>
          <a:r>
            <a:rPr lang="en-US" b="1" dirty="0"/>
            <a:t> at a time and a maximum of </a:t>
          </a:r>
          <a:r>
            <a:rPr lang="en-US" b="1" dirty="0">
              <a:solidFill>
                <a:srgbClr val="FF0000"/>
              </a:solidFill>
            </a:rPr>
            <a:t>four semesters</a:t>
          </a:r>
          <a:r>
            <a:rPr lang="en-US" b="1" dirty="0"/>
            <a:t> during the study period.</a:t>
          </a:r>
          <a:r>
            <a:rPr lang="tr-TR" b="1" dirty="0"/>
            <a:t> </a:t>
          </a:r>
          <a:endParaRPr lang="en-US" dirty="0"/>
        </a:p>
      </dgm:t>
    </dgm:pt>
    <dgm:pt modelId="{CED55990-23F0-460B-9EC8-FCCE69CD8581}" type="parTrans" cxnId="{020B99AB-89F0-40BC-9227-F9560B9CD461}">
      <dgm:prSet/>
      <dgm:spPr/>
      <dgm:t>
        <a:bodyPr/>
        <a:lstStyle/>
        <a:p>
          <a:endParaRPr lang="en-US"/>
        </a:p>
      </dgm:t>
    </dgm:pt>
    <dgm:pt modelId="{78C84799-860A-49C4-9614-4178CA14B63B}" type="sibTrans" cxnId="{020B99AB-89F0-40BC-9227-F9560B9CD461}">
      <dgm:prSet/>
      <dgm:spPr/>
      <dgm:t>
        <a:bodyPr/>
        <a:lstStyle/>
        <a:p>
          <a:endParaRPr lang="en-US"/>
        </a:p>
      </dgm:t>
    </dgm:pt>
    <dgm:pt modelId="{4A118890-118C-492F-B136-E91A7D5349E6}">
      <dgm:prSet/>
      <dgm:spPr/>
      <dgm:t>
        <a:bodyPr/>
        <a:lstStyle/>
        <a:p>
          <a:r>
            <a:rPr lang="en-US" b="1" dirty="0"/>
            <a:t>A student whose request to freeze their registration is accepted must </a:t>
          </a:r>
          <a:r>
            <a:rPr lang="en-US" b="1" dirty="0">
              <a:solidFill>
                <a:srgbClr val="FF0000"/>
              </a:solidFill>
            </a:rPr>
            <a:t>pay one-fourth</a:t>
          </a:r>
          <a:r>
            <a:rPr lang="en-US" b="1" dirty="0"/>
            <a:t> of the tuition fee in order for their request to be processed</a:t>
          </a:r>
          <a:r>
            <a:rPr lang="tr-TR" b="1" dirty="0"/>
            <a:t>.</a:t>
          </a:r>
          <a:endParaRPr lang="en-US" dirty="0"/>
        </a:p>
      </dgm:t>
    </dgm:pt>
    <dgm:pt modelId="{3817F672-4A2E-4BE1-8115-134C716DF968}" type="parTrans" cxnId="{AFAF8912-2AE7-49F1-875F-3554552124EF}">
      <dgm:prSet/>
      <dgm:spPr/>
      <dgm:t>
        <a:bodyPr/>
        <a:lstStyle/>
        <a:p>
          <a:endParaRPr lang="en-US"/>
        </a:p>
      </dgm:t>
    </dgm:pt>
    <dgm:pt modelId="{AC8FAD39-289F-4ECC-95B0-94D78868F187}" type="sibTrans" cxnId="{AFAF8912-2AE7-49F1-875F-3554552124EF}">
      <dgm:prSet/>
      <dgm:spPr/>
      <dgm:t>
        <a:bodyPr/>
        <a:lstStyle/>
        <a:p>
          <a:endParaRPr lang="en-US"/>
        </a:p>
      </dgm:t>
    </dgm:pt>
    <dgm:pt modelId="{DC487134-DD1C-4348-BFB2-4A4FCDB9B9BA}" type="pres">
      <dgm:prSet presAssocID="{39D223D6-64FD-4579-B05A-0199983315AA}" presName="hierChild1" presStyleCnt="0">
        <dgm:presLayoutVars>
          <dgm:chPref val="1"/>
          <dgm:dir/>
          <dgm:animOne val="branch"/>
          <dgm:animLvl val="lvl"/>
          <dgm:resizeHandles/>
        </dgm:presLayoutVars>
      </dgm:prSet>
      <dgm:spPr/>
    </dgm:pt>
    <dgm:pt modelId="{03DEAC1E-DFF3-4140-AA48-39146061CDDF}" type="pres">
      <dgm:prSet presAssocID="{5632E368-C171-4F81-AEAC-35F41BA9D19E}" presName="hierRoot1" presStyleCnt="0"/>
      <dgm:spPr/>
    </dgm:pt>
    <dgm:pt modelId="{E4F2F629-2920-40EA-810C-7863E9207EFA}" type="pres">
      <dgm:prSet presAssocID="{5632E368-C171-4F81-AEAC-35F41BA9D19E}" presName="composite" presStyleCnt="0"/>
      <dgm:spPr/>
    </dgm:pt>
    <dgm:pt modelId="{6899F0FE-5DEC-45F1-B6C6-8B8D4CFE08DD}" type="pres">
      <dgm:prSet presAssocID="{5632E368-C171-4F81-AEAC-35F41BA9D19E}" presName="background" presStyleLbl="node0" presStyleIdx="0" presStyleCnt="1"/>
      <dgm:spPr/>
    </dgm:pt>
    <dgm:pt modelId="{C0FFF6C8-06D8-4947-ACAB-030D8E8E064C}" type="pres">
      <dgm:prSet presAssocID="{5632E368-C171-4F81-AEAC-35F41BA9D19E}" presName="text" presStyleLbl="fgAcc0" presStyleIdx="0" presStyleCnt="1" custScaleX="152754" custLinFactNeighborX="-2351" custLinFactNeighborY="1040">
        <dgm:presLayoutVars>
          <dgm:chPref val="3"/>
        </dgm:presLayoutVars>
      </dgm:prSet>
      <dgm:spPr/>
    </dgm:pt>
    <dgm:pt modelId="{7A6A95E0-F3B7-4580-95EA-6CA9927E5D9B}" type="pres">
      <dgm:prSet presAssocID="{5632E368-C171-4F81-AEAC-35F41BA9D19E}" presName="hierChild2" presStyleCnt="0"/>
      <dgm:spPr/>
    </dgm:pt>
    <dgm:pt modelId="{18A01135-8D6A-42F2-9FB0-8BA5A806CAF7}" type="pres">
      <dgm:prSet presAssocID="{CED55990-23F0-460B-9EC8-FCCE69CD8581}" presName="Name10" presStyleLbl="parChTrans1D2" presStyleIdx="0" presStyleCnt="2"/>
      <dgm:spPr/>
    </dgm:pt>
    <dgm:pt modelId="{BE74295A-EE02-4CB9-8D32-013CFD1BA65A}" type="pres">
      <dgm:prSet presAssocID="{DD9FF7FC-FE01-4491-9177-A681EA65AED7}" presName="hierRoot2" presStyleCnt="0"/>
      <dgm:spPr/>
    </dgm:pt>
    <dgm:pt modelId="{F91B5746-8D33-45B8-BB41-F797980063AD}" type="pres">
      <dgm:prSet presAssocID="{DD9FF7FC-FE01-4491-9177-A681EA65AED7}" presName="composite2" presStyleCnt="0"/>
      <dgm:spPr/>
    </dgm:pt>
    <dgm:pt modelId="{C0EDBF6D-6A55-4762-8409-31ED5C52C0F6}" type="pres">
      <dgm:prSet presAssocID="{DD9FF7FC-FE01-4491-9177-A681EA65AED7}" presName="background2" presStyleLbl="node2" presStyleIdx="0" presStyleCnt="2"/>
      <dgm:spPr/>
    </dgm:pt>
    <dgm:pt modelId="{2699DD06-1469-4ABA-A91A-4A797794CB28}" type="pres">
      <dgm:prSet presAssocID="{DD9FF7FC-FE01-4491-9177-A681EA65AED7}" presName="text2" presStyleLbl="fgAcc2" presStyleIdx="0" presStyleCnt="2" custScaleX="158614" custScaleY="120654" custLinFactNeighborX="-13317" custLinFactNeighborY="-3961">
        <dgm:presLayoutVars>
          <dgm:chPref val="3"/>
        </dgm:presLayoutVars>
      </dgm:prSet>
      <dgm:spPr/>
    </dgm:pt>
    <dgm:pt modelId="{EDB5B1A7-FCC3-4184-A8EC-BC72D13D4507}" type="pres">
      <dgm:prSet presAssocID="{DD9FF7FC-FE01-4491-9177-A681EA65AED7}" presName="hierChild3" presStyleCnt="0"/>
      <dgm:spPr/>
    </dgm:pt>
    <dgm:pt modelId="{8EBEBCB3-FAB3-4B70-8BAB-83AA4B7454C6}" type="pres">
      <dgm:prSet presAssocID="{3817F672-4A2E-4BE1-8115-134C716DF968}" presName="Name10" presStyleLbl="parChTrans1D2" presStyleIdx="1" presStyleCnt="2"/>
      <dgm:spPr/>
    </dgm:pt>
    <dgm:pt modelId="{489DE249-DD27-4619-8A91-939BB8F6273B}" type="pres">
      <dgm:prSet presAssocID="{4A118890-118C-492F-B136-E91A7D5349E6}" presName="hierRoot2" presStyleCnt="0"/>
      <dgm:spPr/>
    </dgm:pt>
    <dgm:pt modelId="{B9EC34F1-2E38-4C72-A868-B2548130D1EB}" type="pres">
      <dgm:prSet presAssocID="{4A118890-118C-492F-B136-E91A7D5349E6}" presName="composite2" presStyleCnt="0"/>
      <dgm:spPr/>
    </dgm:pt>
    <dgm:pt modelId="{166F6A10-8E3A-4960-A816-E28572B3217B}" type="pres">
      <dgm:prSet presAssocID="{4A118890-118C-492F-B136-E91A7D5349E6}" presName="background2" presStyleLbl="node2" presStyleIdx="1" presStyleCnt="2"/>
      <dgm:spPr/>
    </dgm:pt>
    <dgm:pt modelId="{12BFB009-6425-45FC-AEB2-CAFF7DD40B5D}" type="pres">
      <dgm:prSet presAssocID="{4A118890-118C-492F-B136-E91A7D5349E6}" presName="text2" presStyleLbl="fgAcc2" presStyleIdx="1" presStyleCnt="2" custScaleX="150841" custScaleY="126734" custLinFactNeighborX="7538" custLinFactNeighborY="6109">
        <dgm:presLayoutVars>
          <dgm:chPref val="3"/>
        </dgm:presLayoutVars>
      </dgm:prSet>
      <dgm:spPr/>
    </dgm:pt>
    <dgm:pt modelId="{EBDF90D5-7889-4E70-8361-195DC6E4F849}" type="pres">
      <dgm:prSet presAssocID="{4A118890-118C-492F-B136-E91A7D5349E6}" presName="hierChild3" presStyleCnt="0"/>
      <dgm:spPr/>
    </dgm:pt>
  </dgm:ptLst>
  <dgm:cxnLst>
    <dgm:cxn modelId="{88014D0A-23F3-451F-9B0E-A2EA6044CF02}" srcId="{39D223D6-64FD-4579-B05A-0199983315AA}" destId="{5632E368-C171-4F81-AEAC-35F41BA9D19E}" srcOrd="0" destOrd="0" parTransId="{F61D783D-D990-4A8A-921F-8105076AC7E6}" sibTransId="{2AE5A589-0A80-49C3-9BB0-C9E72CE687D2}"/>
    <dgm:cxn modelId="{AFAF8912-2AE7-49F1-875F-3554552124EF}" srcId="{5632E368-C171-4F81-AEAC-35F41BA9D19E}" destId="{4A118890-118C-492F-B136-E91A7D5349E6}" srcOrd="1" destOrd="0" parTransId="{3817F672-4A2E-4BE1-8115-134C716DF968}" sibTransId="{AC8FAD39-289F-4ECC-95B0-94D78868F187}"/>
    <dgm:cxn modelId="{8D5B9073-9422-47CE-BAD6-12D22E480D97}" type="presOf" srcId="{DD9FF7FC-FE01-4491-9177-A681EA65AED7}" destId="{2699DD06-1469-4ABA-A91A-4A797794CB28}" srcOrd="0" destOrd="0" presId="urn:microsoft.com/office/officeart/2005/8/layout/hierarchy1"/>
    <dgm:cxn modelId="{6F522678-E4C7-48FB-AD82-981E67D23409}" type="presOf" srcId="{4A118890-118C-492F-B136-E91A7D5349E6}" destId="{12BFB009-6425-45FC-AEB2-CAFF7DD40B5D}" srcOrd="0" destOrd="0" presId="urn:microsoft.com/office/officeart/2005/8/layout/hierarchy1"/>
    <dgm:cxn modelId="{CAF6F78A-DB90-4A4C-B0D0-CD927F8BEDCF}" type="presOf" srcId="{3817F672-4A2E-4BE1-8115-134C716DF968}" destId="{8EBEBCB3-FAB3-4B70-8BAB-83AA4B7454C6}" srcOrd="0" destOrd="0" presId="urn:microsoft.com/office/officeart/2005/8/layout/hierarchy1"/>
    <dgm:cxn modelId="{020B99AB-89F0-40BC-9227-F9560B9CD461}" srcId="{5632E368-C171-4F81-AEAC-35F41BA9D19E}" destId="{DD9FF7FC-FE01-4491-9177-A681EA65AED7}" srcOrd="0" destOrd="0" parTransId="{CED55990-23F0-460B-9EC8-FCCE69CD8581}" sibTransId="{78C84799-860A-49C4-9614-4178CA14B63B}"/>
    <dgm:cxn modelId="{DB1F8FD2-F251-4D82-A76D-B561AA559417}" type="presOf" srcId="{39D223D6-64FD-4579-B05A-0199983315AA}" destId="{DC487134-DD1C-4348-BFB2-4A4FCDB9B9BA}" srcOrd="0" destOrd="0" presId="urn:microsoft.com/office/officeart/2005/8/layout/hierarchy1"/>
    <dgm:cxn modelId="{407F02D6-C99B-4064-A0B0-76E8EB12C9F3}" type="presOf" srcId="{CED55990-23F0-460B-9EC8-FCCE69CD8581}" destId="{18A01135-8D6A-42F2-9FB0-8BA5A806CAF7}" srcOrd="0" destOrd="0" presId="urn:microsoft.com/office/officeart/2005/8/layout/hierarchy1"/>
    <dgm:cxn modelId="{7CA747E6-D4DB-49E8-8396-818EC026DC8A}" type="presOf" srcId="{5632E368-C171-4F81-AEAC-35F41BA9D19E}" destId="{C0FFF6C8-06D8-4947-ACAB-030D8E8E064C}" srcOrd="0" destOrd="0" presId="urn:microsoft.com/office/officeart/2005/8/layout/hierarchy1"/>
    <dgm:cxn modelId="{940EDBD7-4D82-4E87-8173-556EB835432B}" type="presParOf" srcId="{DC487134-DD1C-4348-BFB2-4A4FCDB9B9BA}" destId="{03DEAC1E-DFF3-4140-AA48-39146061CDDF}" srcOrd="0" destOrd="0" presId="urn:microsoft.com/office/officeart/2005/8/layout/hierarchy1"/>
    <dgm:cxn modelId="{007E6BA4-41C3-4F6F-BA44-74061958BE4F}" type="presParOf" srcId="{03DEAC1E-DFF3-4140-AA48-39146061CDDF}" destId="{E4F2F629-2920-40EA-810C-7863E9207EFA}" srcOrd="0" destOrd="0" presId="urn:microsoft.com/office/officeart/2005/8/layout/hierarchy1"/>
    <dgm:cxn modelId="{C6BA98AB-7FE9-41D5-AAAD-E3F5ACB87055}" type="presParOf" srcId="{E4F2F629-2920-40EA-810C-7863E9207EFA}" destId="{6899F0FE-5DEC-45F1-B6C6-8B8D4CFE08DD}" srcOrd="0" destOrd="0" presId="urn:microsoft.com/office/officeart/2005/8/layout/hierarchy1"/>
    <dgm:cxn modelId="{1CE31999-B6A4-4890-862C-5BA9DC2E6021}" type="presParOf" srcId="{E4F2F629-2920-40EA-810C-7863E9207EFA}" destId="{C0FFF6C8-06D8-4947-ACAB-030D8E8E064C}" srcOrd="1" destOrd="0" presId="urn:microsoft.com/office/officeart/2005/8/layout/hierarchy1"/>
    <dgm:cxn modelId="{6EEB3455-A495-44DE-8B1C-7C0D7E7A97D5}" type="presParOf" srcId="{03DEAC1E-DFF3-4140-AA48-39146061CDDF}" destId="{7A6A95E0-F3B7-4580-95EA-6CA9927E5D9B}" srcOrd="1" destOrd="0" presId="urn:microsoft.com/office/officeart/2005/8/layout/hierarchy1"/>
    <dgm:cxn modelId="{47E788E7-9B54-4875-B909-FA7AC3783E45}" type="presParOf" srcId="{7A6A95E0-F3B7-4580-95EA-6CA9927E5D9B}" destId="{18A01135-8D6A-42F2-9FB0-8BA5A806CAF7}" srcOrd="0" destOrd="0" presId="urn:microsoft.com/office/officeart/2005/8/layout/hierarchy1"/>
    <dgm:cxn modelId="{A2C96F69-B8FF-402D-B316-22BC6FEA9BFA}" type="presParOf" srcId="{7A6A95E0-F3B7-4580-95EA-6CA9927E5D9B}" destId="{BE74295A-EE02-4CB9-8D32-013CFD1BA65A}" srcOrd="1" destOrd="0" presId="urn:microsoft.com/office/officeart/2005/8/layout/hierarchy1"/>
    <dgm:cxn modelId="{3464CCB3-A65A-4310-A58E-04CE41271960}" type="presParOf" srcId="{BE74295A-EE02-4CB9-8D32-013CFD1BA65A}" destId="{F91B5746-8D33-45B8-BB41-F797980063AD}" srcOrd="0" destOrd="0" presId="urn:microsoft.com/office/officeart/2005/8/layout/hierarchy1"/>
    <dgm:cxn modelId="{6CF65A68-0E4F-444C-BF60-DFA2BE0D2403}" type="presParOf" srcId="{F91B5746-8D33-45B8-BB41-F797980063AD}" destId="{C0EDBF6D-6A55-4762-8409-31ED5C52C0F6}" srcOrd="0" destOrd="0" presId="urn:microsoft.com/office/officeart/2005/8/layout/hierarchy1"/>
    <dgm:cxn modelId="{1787C476-81CD-4147-981E-C3DA4572C9CC}" type="presParOf" srcId="{F91B5746-8D33-45B8-BB41-F797980063AD}" destId="{2699DD06-1469-4ABA-A91A-4A797794CB28}" srcOrd="1" destOrd="0" presId="urn:microsoft.com/office/officeart/2005/8/layout/hierarchy1"/>
    <dgm:cxn modelId="{D96BEDD8-AD06-4647-BF96-864D51A3D288}" type="presParOf" srcId="{BE74295A-EE02-4CB9-8D32-013CFD1BA65A}" destId="{EDB5B1A7-FCC3-4184-A8EC-BC72D13D4507}" srcOrd="1" destOrd="0" presId="urn:microsoft.com/office/officeart/2005/8/layout/hierarchy1"/>
    <dgm:cxn modelId="{7337F2E0-060B-4301-88D5-C7ABF4881676}" type="presParOf" srcId="{7A6A95E0-F3B7-4580-95EA-6CA9927E5D9B}" destId="{8EBEBCB3-FAB3-4B70-8BAB-83AA4B7454C6}" srcOrd="2" destOrd="0" presId="urn:microsoft.com/office/officeart/2005/8/layout/hierarchy1"/>
    <dgm:cxn modelId="{02F92819-A53F-4FC1-8A8D-FBEB46EC54B1}" type="presParOf" srcId="{7A6A95E0-F3B7-4580-95EA-6CA9927E5D9B}" destId="{489DE249-DD27-4619-8A91-939BB8F6273B}" srcOrd="3" destOrd="0" presId="urn:microsoft.com/office/officeart/2005/8/layout/hierarchy1"/>
    <dgm:cxn modelId="{ED2F731C-0E72-4947-A329-54AD6EC083F5}" type="presParOf" srcId="{489DE249-DD27-4619-8A91-939BB8F6273B}" destId="{B9EC34F1-2E38-4C72-A868-B2548130D1EB}" srcOrd="0" destOrd="0" presId="urn:microsoft.com/office/officeart/2005/8/layout/hierarchy1"/>
    <dgm:cxn modelId="{38B6F6FF-1445-4A90-B8AF-ED83E969E549}" type="presParOf" srcId="{B9EC34F1-2E38-4C72-A868-B2548130D1EB}" destId="{166F6A10-8E3A-4960-A816-E28572B3217B}" srcOrd="0" destOrd="0" presId="urn:microsoft.com/office/officeart/2005/8/layout/hierarchy1"/>
    <dgm:cxn modelId="{FA470637-2C1C-4601-AF14-693A5004C596}" type="presParOf" srcId="{B9EC34F1-2E38-4C72-A868-B2548130D1EB}" destId="{12BFB009-6425-45FC-AEB2-CAFF7DD40B5D}" srcOrd="1" destOrd="0" presId="urn:microsoft.com/office/officeart/2005/8/layout/hierarchy1"/>
    <dgm:cxn modelId="{AED59B8A-A7AF-4D1F-A146-E9A6427D21EE}" type="presParOf" srcId="{489DE249-DD27-4619-8A91-939BB8F6273B}" destId="{EBDF90D5-7889-4E70-8361-195DC6E4F84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A2CD9FF-48F6-43E9-B838-1DA0F1C5A06C}" type="doc">
      <dgm:prSet loTypeId="urn:microsoft.com/office/officeart/2005/8/layout/vList2" loCatId="list" qsTypeId="urn:microsoft.com/office/officeart/2005/8/quickstyle/simple4" qsCatId="simple" csTypeId="urn:microsoft.com/office/officeart/2005/8/colors/accent2_2" csCatId="accent2" phldr="1"/>
      <dgm:spPr/>
      <dgm:t>
        <a:bodyPr/>
        <a:lstStyle/>
        <a:p>
          <a:endParaRPr lang="en-US"/>
        </a:p>
      </dgm:t>
    </dgm:pt>
    <dgm:pt modelId="{5261C130-6A61-41CC-A2E0-805D41192FF0}">
      <dgm:prSet/>
      <dgm:spPr/>
      <dgm:t>
        <a:bodyPr/>
        <a:lstStyle/>
        <a:p>
          <a:r>
            <a:rPr lang="tr-TR" b="1" u="sng" dirty="0" err="1"/>
            <a:t>Successful</a:t>
          </a:r>
          <a:endParaRPr lang="en-US" dirty="0"/>
        </a:p>
      </dgm:t>
    </dgm:pt>
    <dgm:pt modelId="{248F6B00-84EA-4197-AC1E-DECE40E4376D}" type="parTrans" cxnId="{C5F2C071-3A49-40E3-9B97-8F84C9D6E90D}">
      <dgm:prSet/>
      <dgm:spPr/>
      <dgm:t>
        <a:bodyPr/>
        <a:lstStyle/>
        <a:p>
          <a:endParaRPr lang="en-US"/>
        </a:p>
      </dgm:t>
    </dgm:pt>
    <dgm:pt modelId="{C04822AD-69AA-40A8-B89F-F64400E9D1F1}" type="sibTrans" cxnId="{C5F2C071-3A49-40E3-9B97-8F84C9D6E90D}">
      <dgm:prSet/>
      <dgm:spPr/>
      <dgm:t>
        <a:bodyPr/>
        <a:lstStyle/>
        <a:p>
          <a:endParaRPr lang="en-US"/>
        </a:p>
      </dgm:t>
    </dgm:pt>
    <dgm:pt modelId="{42D12B84-2B6D-4ED2-922C-132BEEA86AB1}">
      <dgm:prSet/>
      <dgm:spPr/>
      <dgm:t>
        <a:bodyPr/>
        <a:lstStyle/>
        <a:p>
          <a:r>
            <a:rPr lang="en-US" b="1" noProof="0" dirty="0"/>
            <a:t>Students whose GPA is </a:t>
          </a:r>
          <a:r>
            <a:rPr lang="en-US" b="1" noProof="0" dirty="0">
              <a:solidFill>
                <a:srgbClr val="FF0000"/>
              </a:solidFill>
            </a:rPr>
            <a:t>2.00 and above </a:t>
          </a:r>
          <a:r>
            <a:rPr lang="en-US" b="1" noProof="0" dirty="0"/>
            <a:t>are accepted as </a:t>
          </a:r>
          <a:r>
            <a:rPr lang="en-US" b="1" noProof="0" dirty="0">
              <a:solidFill>
                <a:srgbClr val="FF0000"/>
              </a:solidFill>
            </a:rPr>
            <a:t>successful student. </a:t>
          </a:r>
          <a:endParaRPr lang="en-US" noProof="0" dirty="0">
            <a:solidFill>
              <a:srgbClr val="FF0000"/>
            </a:solidFill>
          </a:endParaRPr>
        </a:p>
      </dgm:t>
    </dgm:pt>
    <dgm:pt modelId="{CA6AC101-444E-4377-A3A0-7AC10804111E}" type="parTrans" cxnId="{0ED7E5FC-934B-4F5E-93FE-37E059BC41AC}">
      <dgm:prSet/>
      <dgm:spPr/>
      <dgm:t>
        <a:bodyPr/>
        <a:lstStyle/>
        <a:p>
          <a:endParaRPr lang="en-US"/>
        </a:p>
      </dgm:t>
    </dgm:pt>
    <dgm:pt modelId="{3C1FCA0A-28F1-4187-B472-F6A1D8878C33}" type="sibTrans" cxnId="{0ED7E5FC-934B-4F5E-93FE-37E059BC41AC}">
      <dgm:prSet/>
      <dgm:spPr/>
      <dgm:t>
        <a:bodyPr/>
        <a:lstStyle/>
        <a:p>
          <a:endParaRPr lang="en-US"/>
        </a:p>
      </dgm:t>
    </dgm:pt>
    <dgm:pt modelId="{32B0FAE2-E604-4169-8735-CF135203A22A}">
      <dgm:prSet/>
      <dgm:spPr/>
      <dgm:t>
        <a:bodyPr/>
        <a:lstStyle/>
        <a:p>
          <a:r>
            <a:rPr lang="tr-TR" b="1" u="sng" dirty="0" err="1"/>
            <a:t>Probational</a:t>
          </a:r>
          <a:endParaRPr lang="en-US" dirty="0"/>
        </a:p>
      </dgm:t>
    </dgm:pt>
    <dgm:pt modelId="{4609B086-3AAF-443B-B4FD-9FC4484B9997}" type="parTrans" cxnId="{B2DA7A1B-5139-4797-B577-F7FDD6B7F32B}">
      <dgm:prSet/>
      <dgm:spPr/>
      <dgm:t>
        <a:bodyPr/>
        <a:lstStyle/>
        <a:p>
          <a:endParaRPr lang="en-US"/>
        </a:p>
      </dgm:t>
    </dgm:pt>
    <dgm:pt modelId="{9B5B75DE-6A2C-4D78-92C2-046DB89C2B4A}" type="sibTrans" cxnId="{B2DA7A1B-5139-4797-B577-F7FDD6B7F32B}">
      <dgm:prSet/>
      <dgm:spPr/>
      <dgm:t>
        <a:bodyPr/>
        <a:lstStyle/>
        <a:p>
          <a:endParaRPr lang="en-US"/>
        </a:p>
      </dgm:t>
    </dgm:pt>
    <dgm:pt modelId="{23245410-BD11-48F8-8E41-C1DD86A920EE}">
      <dgm:prSet/>
      <dgm:spPr/>
      <dgm:t>
        <a:bodyPr/>
        <a:lstStyle/>
        <a:p>
          <a:r>
            <a:rPr lang="en-US" b="1" dirty="0"/>
            <a:t>Students whose GPA is </a:t>
          </a:r>
          <a:r>
            <a:rPr lang="tr-TR" b="1" dirty="0" err="1">
              <a:solidFill>
                <a:srgbClr val="FF0000"/>
              </a:solidFill>
            </a:rPr>
            <a:t>under</a:t>
          </a:r>
          <a:r>
            <a:rPr lang="tr-TR" b="1" dirty="0">
              <a:solidFill>
                <a:srgbClr val="FF0000"/>
              </a:solidFill>
            </a:rPr>
            <a:t> </a:t>
          </a:r>
          <a:r>
            <a:rPr lang="en-US" b="1" dirty="0">
              <a:solidFill>
                <a:srgbClr val="FF0000"/>
              </a:solidFill>
            </a:rPr>
            <a:t>2.00 </a:t>
          </a:r>
          <a:r>
            <a:rPr lang="en-US" b="1" dirty="0"/>
            <a:t>are accepted as </a:t>
          </a:r>
          <a:r>
            <a:rPr lang="tr-TR" b="1" dirty="0" err="1">
              <a:solidFill>
                <a:srgbClr val="FF0000"/>
              </a:solidFill>
            </a:rPr>
            <a:t>probational</a:t>
          </a:r>
          <a:r>
            <a:rPr lang="tr-TR" b="1" dirty="0">
              <a:solidFill>
                <a:srgbClr val="FF0000"/>
              </a:solidFill>
            </a:rPr>
            <a:t> </a:t>
          </a:r>
          <a:r>
            <a:rPr lang="tr-TR" b="1" dirty="0" err="1">
              <a:solidFill>
                <a:srgbClr val="FF0000"/>
              </a:solidFill>
            </a:rPr>
            <a:t>student</a:t>
          </a:r>
          <a:r>
            <a:rPr lang="tr-TR" b="1" dirty="0"/>
            <a:t>. </a:t>
          </a:r>
          <a:endParaRPr lang="en-US" dirty="0"/>
        </a:p>
      </dgm:t>
    </dgm:pt>
    <dgm:pt modelId="{CCB0B397-9577-4E3B-BBE5-1DB480666A1D}" type="parTrans" cxnId="{36534C31-68FD-4C56-B32D-30EACACB3F25}">
      <dgm:prSet/>
      <dgm:spPr/>
      <dgm:t>
        <a:bodyPr/>
        <a:lstStyle/>
        <a:p>
          <a:endParaRPr lang="en-US"/>
        </a:p>
      </dgm:t>
    </dgm:pt>
    <dgm:pt modelId="{55B80869-26C6-4A57-9E32-CC2A4EC716B4}" type="sibTrans" cxnId="{36534C31-68FD-4C56-B32D-30EACACB3F25}">
      <dgm:prSet/>
      <dgm:spPr/>
      <dgm:t>
        <a:bodyPr/>
        <a:lstStyle/>
        <a:p>
          <a:endParaRPr lang="en-US"/>
        </a:p>
      </dgm:t>
    </dgm:pt>
    <dgm:pt modelId="{F8573838-8BB7-4574-AEF3-73FD9DDD316B}">
      <dgm:prSet/>
      <dgm:spPr/>
      <dgm:t>
        <a:bodyPr/>
        <a:lstStyle/>
        <a:p>
          <a:r>
            <a:rPr lang="tr-TR" b="1" dirty="0" err="1"/>
            <a:t>Probational</a:t>
          </a:r>
          <a:r>
            <a:rPr lang="tr-TR" b="1" dirty="0"/>
            <a:t> </a:t>
          </a:r>
          <a:r>
            <a:rPr lang="tr-TR" b="1" dirty="0" err="1"/>
            <a:t>students</a:t>
          </a:r>
          <a:r>
            <a:rPr lang="tr-TR" b="1" dirty="0"/>
            <a:t> </a:t>
          </a:r>
          <a:r>
            <a:rPr lang="en-US" b="1" dirty="0"/>
            <a:t>can take courses equivalent to the credit load specified in the curriculum for their current semester.</a:t>
          </a:r>
          <a:r>
            <a:rPr lang="tr-TR" b="1" dirty="0"/>
            <a:t> </a:t>
          </a:r>
          <a:endParaRPr lang="en-US" dirty="0"/>
        </a:p>
      </dgm:t>
    </dgm:pt>
    <dgm:pt modelId="{022067CA-B501-4239-AF97-E72D43B2CAF1}" type="parTrans" cxnId="{3B13A747-89B9-4B37-91E6-F96D5E7E4658}">
      <dgm:prSet/>
      <dgm:spPr/>
      <dgm:t>
        <a:bodyPr/>
        <a:lstStyle/>
        <a:p>
          <a:endParaRPr lang="en-US"/>
        </a:p>
      </dgm:t>
    </dgm:pt>
    <dgm:pt modelId="{967F5696-7BF7-4CDE-9591-F2C5F3F2B8E7}" type="sibTrans" cxnId="{3B13A747-89B9-4B37-91E6-F96D5E7E4658}">
      <dgm:prSet/>
      <dgm:spPr/>
      <dgm:t>
        <a:bodyPr/>
        <a:lstStyle/>
        <a:p>
          <a:endParaRPr lang="en-US"/>
        </a:p>
      </dgm:t>
    </dgm:pt>
    <dgm:pt modelId="{3C27A007-19C9-44BA-AF6B-02CE860DBD11}">
      <dgm:prSet/>
      <dgm:spPr/>
      <dgm:t>
        <a:bodyPr/>
        <a:lstStyle/>
        <a:p>
          <a:r>
            <a:rPr lang="tr-TR" b="1" u="sng" dirty="0" err="1"/>
            <a:t>Unsuccessful</a:t>
          </a:r>
          <a:endParaRPr lang="en-US" dirty="0"/>
        </a:p>
      </dgm:t>
    </dgm:pt>
    <dgm:pt modelId="{BB8D5797-D6F3-4F58-9BCC-1AC5D5DDC559}" type="parTrans" cxnId="{07CDAF23-2833-4DE1-8085-A342DFEA5792}">
      <dgm:prSet/>
      <dgm:spPr/>
      <dgm:t>
        <a:bodyPr/>
        <a:lstStyle/>
        <a:p>
          <a:endParaRPr lang="en-US"/>
        </a:p>
      </dgm:t>
    </dgm:pt>
    <dgm:pt modelId="{AB73D6B6-FA0F-45C5-A906-B777D4B9FDEC}" type="sibTrans" cxnId="{07CDAF23-2833-4DE1-8085-A342DFEA5792}">
      <dgm:prSet/>
      <dgm:spPr/>
      <dgm:t>
        <a:bodyPr/>
        <a:lstStyle/>
        <a:p>
          <a:endParaRPr lang="en-US"/>
        </a:p>
      </dgm:t>
    </dgm:pt>
    <dgm:pt modelId="{E5460640-6C02-4E15-9995-24ACD38C515B}">
      <dgm:prSet/>
      <dgm:spPr/>
      <dgm:t>
        <a:bodyPr/>
        <a:lstStyle/>
        <a:p>
          <a:r>
            <a:rPr lang="en-US" b="1" dirty="0"/>
            <a:t>Students whose GPA falls </a:t>
          </a:r>
          <a:r>
            <a:rPr lang="en-US" b="1" dirty="0">
              <a:solidFill>
                <a:srgbClr val="FF0000"/>
              </a:solidFill>
            </a:rPr>
            <a:t>below 1.80 </a:t>
          </a:r>
          <a:r>
            <a:rPr lang="en-US" b="1" dirty="0"/>
            <a:t>for two consecutive semesters are considered unsuccessful students.</a:t>
          </a:r>
          <a:endParaRPr lang="en-US" dirty="0"/>
        </a:p>
      </dgm:t>
    </dgm:pt>
    <dgm:pt modelId="{0860903F-49DD-4AC3-A41C-C5A7DE9236CA}" type="parTrans" cxnId="{846D34F0-6CC4-4727-9BE1-9BBBC8236FB6}">
      <dgm:prSet/>
      <dgm:spPr/>
      <dgm:t>
        <a:bodyPr/>
        <a:lstStyle/>
        <a:p>
          <a:endParaRPr lang="en-US"/>
        </a:p>
      </dgm:t>
    </dgm:pt>
    <dgm:pt modelId="{8501C9FC-D14C-4D8D-AB92-1FC635753D85}" type="sibTrans" cxnId="{846D34F0-6CC4-4727-9BE1-9BBBC8236FB6}">
      <dgm:prSet/>
      <dgm:spPr/>
      <dgm:t>
        <a:bodyPr/>
        <a:lstStyle/>
        <a:p>
          <a:endParaRPr lang="en-US"/>
        </a:p>
      </dgm:t>
    </dgm:pt>
    <dgm:pt modelId="{2DC4DF41-7DE8-4D48-AABA-6C237E160474}">
      <dgm:prSet/>
      <dgm:spPr/>
      <dgm:t>
        <a:bodyPr/>
        <a:lstStyle/>
        <a:p>
          <a:r>
            <a:rPr lang="en-US" b="1" dirty="0"/>
            <a:t>They may also take new course(s), provided that they do not exceed the credit load specified in the curriculum for their current semester</a:t>
          </a:r>
          <a:r>
            <a:rPr lang="tr-TR" b="1" dirty="0"/>
            <a:t>.</a:t>
          </a:r>
          <a:endParaRPr lang="en-US" dirty="0"/>
        </a:p>
      </dgm:t>
    </dgm:pt>
    <dgm:pt modelId="{8DB5C750-630D-4852-9FDC-378D31DF0BB3}" type="parTrans" cxnId="{37B0EC42-D7CA-41C9-95A2-29B0BDADB3C8}">
      <dgm:prSet/>
      <dgm:spPr/>
      <dgm:t>
        <a:bodyPr/>
        <a:lstStyle/>
        <a:p>
          <a:endParaRPr lang="en-US"/>
        </a:p>
      </dgm:t>
    </dgm:pt>
    <dgm:pt modelId="{F6B448FA-6076-4282-A70A-5230DAF2159A}" type="sibTrans" cxnId="{37B0EC42-D7CA-41C9-95A2-29B0BDADB3C8}">
      <dgm:prSet/>
      <dgm:spPr/>
      <dgm:t>
        <a:bodyPr/>
        <a:lstStyle/>
        <a:p>
          <a:endParaRPr lang="en-US"/>
        </a:p>
      </dgm:t>
    </dgm:pt>
    <dgm:pt modelId="{FEDE14AF-B28F-4235-A8C0-2763D14964D0}">
      <dgm:prSet/>
      <dgm:spPr/>
      <dgm:t>
        <a:bodyPr/>
        <a:lstStyle/>
        <a:p>
          <a:endParaRPr lang="en-US" dirty="0"/>
        </a:p>
      </dgm:t>
    </dgm:pt>
    <dgm:pt modelId="{1BDA8833-9061-446D-825A-EAD4FEB4F098}" type="parTrans" cxnId="{E08379FC-1A03-4A6E-9245-CAD06601CB9B}">
      <dgm:prSet/>
      <dgm:spPr/>
      <dgm:t>
        <a:bodyPr/>
        <a:lstStyle/>
        <a:p>
          <a:endParaRPr lang="en-GB"/>
        </a:p>
      </dgm:t>
    </dgm:pt>
    <dgm:pt modelId="{E53356EA-AC08-48DE-A5D2-AC890CC96AE8}" type="sibTrans" cxnId="{E08379FC-1A03-4A6E-9245-CAD06601CB9B}">
      <dgm:prSet/>
      <dgm:spPr/>
      <dgm:t>
        <a:bodyPr/>
        <a:lstStyle/>
        <a:p>
          <a:endParaRPr lang="en-GB"/>
        </a:p>
      </dgm:t>
    </dgm:pt>
    <dgm:pt modelId="{FC558A08-9A9A-4ECF-B92B-562CBDE59957}">
      <dgm:prSet/>
      <dgm:spPr/>
      <dgm:t>
        <a:bodyPr/>
        <a:lstStyle/>
        <a:p>
          <a:r>
            <a:rPr lang="en-US" b="1" i="1" noProof="0" dirty="0"/>
            <a:t>Successful students </a:t>
          </a:r>
          <a:r>
            <a:rPr lang="en-US" b="1" i="0" noProof="0" dirty="0"/>
            <a:t>can take additional </a:t>
          </a:r>
          <a:r>
            <a:rPr lang="en-US" b="1" i="0" noProof="0" dirty="0">
              <a:solidFill>
                <a:srgbClr val="FF0000"/>
              </a:solidFill>
            </a:rPr>
            <a:t>12 ECTS </a:t>
          </a:r>
          <a:r>
            <a:rPr lang="en-US" b="1" i="0" noProof="0" dirty="0">
              <a:solidFill>
                <a:schemeClr val="tx1"/>
              </a:solidFill>
            </a:rPr>
            <a:t>credit</a:t>
          </a:r>
          <a:r>
            <a:rPr lang="tr-TR" b="1" i="0" noProof="0" dirty="0">
              <a:solidFill>
                <a:schemeClr val="tx1"/>
              </a:solidFill>
            </a:rPr>
            <a:t>s</a:t>
          </a:r>
          <a:r>
            <a:rPr lang="en-US" b="1" i="0" noProof="0" dirty="0">
              <a:solidFill>
                <a:schemeClr val="tx1"/>
              </a:solidFill>
            </a:rPr>
            <a:t> on top of the credit load they have each semester starting from </a:t>
          </a:r>
          <a:r>
            <a:rPr lang="en-US" b="1" i="1" noProof="0" dirty="0">
              <a:solidFill>
                <a:srgbClr val="FF0000"/>
              </a:solidFill>
            </a:rPr>
            <a:t>3rd semester (2nd year</a:t>
          </a:r>
          <a:r>
            <a:rPr lang="tr-TR" b="1" i="1" dirty="0">
              <a:solidFill>
                <a:srgbClr val="FF0000"/>
              </a:solidFill>
            </a:rPr>
            <a:t>).</a:t>
          </a:r>
          <a:endParaRPr lang="en-US" dirty="0"/>
        </a:p>
      </dgm:t>
    </dgm:pt>
    <dgm:pt modelId="{9B3FA52B-2162-454D-A18E-B28BD5D7184F}" type="parTrans" cxnId="{37B51CD3-C787-4380-AC46-C712293D0BB6}">
      <dgm:prSet/>
      <dgm:spPr/>
    </dgm:pt>
    <dgm:pt modelId="{13D655BC-3505-46F3-94CC-77B62466F0C8}" type="sibTrans" cxnId="{37B51CD3-C787-4380-AC46-C712293D0BB6}">
      <dgm:prSet/>
      <dgm:spPr/>
    </dgm:pt>
    <dgm:pt modelId="{E7F11543-1984-4846-B456-7BEC3A44A78B}">
      <dgm:prSet/>
      <dgm:spPr/>
      <dgm:t>
        <a:bodyPr/>
        <a:lstStyle/>
        <a:p>
          <a:r>
            <a:rPr lang="en-US" b="1" dirty="0"/>
            <a:t>Unsuccessful students are </a:t>
          </a:r>
          <a:r>
            <a:rPr lang="en-US" b="1" dirty="0">
              <a:solidFill>
                <a:srgbClr val="FF0000"/>
              </a:solidFill>
            </a:rPr>
            <a:t>required</a:t>
          </a:r>
          <a:r>
            <a:rPr lang="en-US" b="1" dirty="0"/>
            <a:t> to retake the courses they previously failed </a:t>
          </a:r>
          <a:r>
            <a:rPr lang="en-US" b="1" dirty="0">
              <a:solidFill>
                <a:srgbClr val="FF0000"/>
              </a:solidFill>
            </a:rPr>
            <a:t>(FF/K)</a:t>
          </a:r>
          <a:r>
            <a:rPr lang="en-US" b="1" dirty="0"/>
            <a:t> if the courses are offered in the semester they are enrolled in</a:t>
          </a:r>
          <a:r>
            <a:rPr lang="tr-TR" b="1" dirty="0"/>
            <a:t>.</a:t>
          </a:r>
          <a:endParaRPr lang="en-US" dirty="0"/>
        </a:p>
      </dgm:t>
    </dgm:pt>
    <dgm:pt modelId="{016FB39D-A333-411E-B6C1-BA01FB89CB7E}" type="parTrans" cxnId="{A5B56652-AC34-4168-A58D-7FB31578E429}">
      <dgm:prSet/>
      <dgm:spPr/>
    </dgm:pt>
    <dgm:pt modelId="{83057888-32B4-43EC-96EE-3484158E1E34}" type="sibTrans" cxnId="{A5B56652-AC34-4168-A58D-7FB31578E429}">
      <dgm:prSet/>
      <dgm:spPr/>
    </dgm:pt>
    <dgm:pt modelId="{931D5BED-B48F-40D7-82F5-610E5BA7CBAA}" type="pres">
      <dgm:prSet presAssocID="{3A2CD9FF-48F6-43E9-B838-1DA0F1C5A06C}" presName="linear" presStyleCnt="0">
        <dgm:presLayoutVars>
          <dgm:animLvl val="lvl"/>
          <dgm:resizeHandles val="exact"/>
        </dgm:presLayoutVars>
      </dgm:prSet>
      <dgm:spPr/>
    </dgm:pt>
    <dgm:pt modelId="{50D92892-BEAF-499E-8920-CAC90C1C0CA1}" type="pres">
      <dgm:prSet presAssocID="{5261C130-6A61-41CC-A2E0-805D41192FF0}" presName="parentText" presStyleLbl="node1" presStyleIdx="0" presStyleCnt="3">
        <dgm:presLayoutVars>
          <dgm:chMax val="0"/>
          <dgm:bulletEnabled val="1"/>
        </dgm:presLayoutVars>
      </dgm:prSet>
      <dgm:spPr/>
    </dgm:pt>
    <dgm:pt modelId="{87BE9380-B707-4A79-9B21-65571DFA181D}" type="pres">
      <dgm:prSet presAssocID="{5261C130-6A61-41CC-A2E0-805D41192FF0}" presName="childText" presStyleLbl="revTx" presStyleIdx="0" presStyleCnt="3">
        <dgm:presLayoutVars>
          <dgm:bulletEnabled val="1"/>
        </dgm:presLayoutVars>
      </dgm:prSet>
      <dgm:spPr/>
    </dgm:pt>
    <dgm:pt modelId="{B5BB8B06-2276-46AD-A519-08A3E7DFFADD}" type="pres">
      <dgm:prSet presAssocID="{32B0FAE2-E604-4169-8735-CF135203A22A}" presName="parentText" presStyleLbl="node1" presStyleIdx="1" presStyleCnt="3">
        <dgm:presLayoutVars>
          <dgm:chMax val="0"/>
          <dgm:bulletEnabled val="1"/>
        </dgm:presLayoutVars>
      </dgm:prSet>
      <dgm:spPr/>
    </dgm:pt>
    <dgm:pt modelId="{45C7D61C-D92D-4AAB-95AF-CC953F5CD9C5}" type="pres">
      <dgm:prSet presAssocID="{32B0FAE2-E604-4169-8735-CF135203A22A}" presName="childText" presStyleLbl="revTx" presStyleIdx="1" presStyleCnt="3">
        <dgm:presLayoutVars>
          <dgm:bulletEnabled val="1"/>
        </dgm:presLayoutVars>
      </dgm:prSet>
      <dgm:spPr/>
    </dgm:pt>
    <dgm:pt modelId="{E082D7DC-AD13-4912-9D4F-C33EA6591A85}" type="pres">
      <dgm:prSet presAssocID="{3C27A007-19C9-44BA-AF6B-02CE860DBD11}" presName="parentText" presStyleLbl="node1" presStyleIdx="2" presStyleCnt="3">
        <dgm:presLayoutVars>
          <dgm:chMax val="0"/>
          <dgm:bulletEnabled val="1"/>
        </dgm:presLayoutVars>
      </dgm:prSet>
      <dgm:spPr/>
    </dgm:pt>
    <dgm:pt modelId="{F8881AA3-4A4E-4FA1-927A-82C2427A4ADF}" type="pres">
      <dgm:prSet presAssocID="{3C27A007-19C9-44BA-AF6B-02CE860DBD11}" presName="childText" presStyleLbl="revTx" presStyleIdx="2" presStyleCnt="3">
        <dgm:presLayoutVars>
          <dgm:bulletEnabled val="1"/>
        </dgm:presLayoutVars>
      </dgm:prSet>
      <dgm:spPr/>
    </dgm:pt>
  </dgm:ptLst>
  <dgm:cxnLst>
    <dgm:cxn modelId="{0DF4FA0A-3BC4-4BB3-B58A-C56530568FF8}" type="presOf" srcId="{23245410-BD11-48F8-8E41-C1DD86A920EE}" destId="{45C7D61C-D92D-4AAB-95AF-CC953F5CD9C5}" srcOrd="0" destOrd="0" presId="urn:microsoft.com/office/officeart/2005/8/layout/vList2"/>
    <dgm:cxn modelId="{258A2915-F823-4019-9FBA-FD9CC7F9AD6A}" type="presOf" srcId="{5261C130-6A61-41CC-A2E0-805D41192FF0}" destId="{50D92892-BEAF-499E-8920-CAC90C1C0CA1}" srcOrd="0" destOrd="0" presId="urn:microsoft.com/office/officeart/2005/8/layout/vList2"/>
    <dgm:cxn modelId="{B2DA7A1B-5139-4797-B577-F7FDD6B7F32B}" srcId="{3A2CD9FF-48F6-43E9-B838-1DA0F1C5A06C}" destId="{32B0FAE2-E604-4169-8735-CF135203A22A}" srcOrd="1" destOrd="0" parTransId="{4609B086-3AAF-443B-B4FD-9FC4484B9997}" sibTransId="{9B5B75DE-6A2C-4D78-92C2-046DB89C2B4A}"/>
    <dgm:cxn modelId="{07CDAF23-2833-4DE1-8085-A342DFEA5792}" srcId="{3A2CD9FF-48F6-43E9-B838-1DA0F1C5A06C}" destId="{3C27A007-19C9-44BA-AF6B-02CE860DBD11}" srcOrd="2" destOrd="0" parTransId="{BB8D5797-D6F3-4F58-9BCC-1AC5D5DDC559}" sibTransId="{AB73D6B6-FA0F-45C5-A906-B777D4B9FDEC}"/>
    <dgm:cxn modelId="{43F84B28-0FAC-448C-83A9-93CF3B9D226E}" type="presOf" srcId="{42D12B84-2B6D-4ED2-922C-132BEEA86AB1}" destId="{87BE9380-B707-4A79-9B21-65571DFA181D}" srcOrd="0" destOrd="0" presId="urn:microsoft.com/office/officeart/2005/8/layout/vList2"/>
    <dgm:cxn modelId="{9B85802A-BE40-4CBE-B29C-B3D63E1250A2}" type="presOf" srcId="{FC558A08-9A9A-4ECF-B92B-562CBDE59957}" destId="{87BE9380-B707-4A79-9B21-65571DFA181D}" srcOrd="0" destOrd="1" presId="urn:microsoft.com/office/officeart/2005/8/layout/vList2"/>
    <dgm:cxn modelId="{478FCF2F-0523-4CC2-BDA5-88D0937D667C}" type="presOf" srcId="{E5460640-6C02-4E15-9995-24ACD38C515B}" destId="{F8881AA3-4A4E-4FA1-927A-82C2427A4ADF}" srcOrd="0" destOrd="0" presId="urn:microsoft.com/office/officeart/2005/8/layout/vList2"/>
    <dgm:cxn modelId="{36534C31-68FD-4C56-B32D-30EACACB3F25}" srcId="{32B0FAE2-E604-4169-8735-CF135203A22A}" destId="{23245410-BD11-48F8-8E41-C1DD86A920EE}" srcOrd="0" destOrd="0" parTransId="{CCB0B397-9577-4E3B-BBE5-1DB480666A1D}" sibTransId="{55B80869-26C6-4A57-9E32-CC2A4EC716B4}"/>
    <dgm:cxn modelId="{0A910A3C-F6A7-4F09-8413-3FFCD483063A}" type="presOf" srcId="{32B0FAE2-E604-4169-8735-CF135203A22A}" destId="{B5BB8B06-2276-46AD-A519-08A3E7DFFADD}" srcOrd="0" destOrd="0" presId="urn:microsoft.com/office/officeart/2005/8/layout/vList2"/>
    <dgm:cxn modelId="{9EE3D160-B95D-4D1B-82B6-D8C85482DD73}" type="presOf" srcId="{3A2CD9FF-48F6-43E9-B838-1DA0F1C5A06C}" destId="{931D5BED-B48F-40D7-82F5-610E5BA7CBAA}" srcOrd="0" destOrd="0" presId="urn:microsoft.com/office/officeart/2005/8/layout/vList2"/>
    <dgm:cxn modelId="{37B0EC42-D7CA-41C9-95A2-29B0BDADB3C8}" srcId="{3C27A007-19C9-44BA-AF6B-02CE860DBD11}" destId="{2DC4DF41-7DE8-4D48-AABA-6C237E160474}" srcOrd="2" destOrd="0" parTransId="{8DB5C750-630D-4852-9FDC-378D31DF0BB3}" sibTransId="{F6B448FA-6076-4282-A70A-5230DAF2159A}"/>
    <dgm:cxn modelId="{ADE05365-B8B9-4099-8D91-F8B903A6CBC8}" type="presOf" srcId="{E7F11543-1984-4846-B456-7BEC3A44A78B}" destId="{F8881AA3-4A4E-4FA1-927A-82C2427A4ADF}" srcOrd="0" destOrd="1" presId="urn:microsoft.com/office/officeart/2005/8/layout/vList2"/>
    <dgm:cxn modelId="{3B13A747-89B9-4B37-91E6-F96D5E7E4658}" srcId="{32B0FAE2-E604-4169-8735-CF135203A22A}" destId="{F8573838-8BB7-4574-AEF3-73FD9DDD316B}" srcOrd="1" destOrd="0" parTransId="{022067CA-B501-4239-AF97-E72D43B2CAF1}" sibTransId="{967F5696-7BF7-4CDE-9591-F2C5F3F2B8E7}"/>
    <dgm:cxn modelId="{C5F2C071-3A49-40E3-9B97-8F84C9D6E90D}" srcId="{3A2CD9FF-48F6-43E9-B838-1DA0F1C5A06C}" destId="{5261C130-6A61-41CC-A2E0-805D41192FF0}" srcOrd="0" destOrd="0" parTransId="{248F6B00-84EA-4197-AC1E-DECE40E4376D}" sibTransId="{C04822AD-69AA-40A8-B89F-F64400E9D1F1}"/>
    <dgm:cxn modelId="{A5B56652-AC34-4168-A58D-7FB31578E429}" srcId="{3C27A007-19C9-44BA-AF6B-02CE860DBD11}" destId="{E7F11543-1984-4846-B456-7BEC3A44A78B}" srcOrd="1" destOrd="0" parTransId="{016FB39D-A333-411E-B6C1-BA01FB89CB7E}" sibTransId="{83057888-32B4-43EC-96EE-3484158E1E34}"/>
    <dgm:cxn modelId="{D6ED4489-A601-4A31-AEBD-CE4FAB096FB0}" type="presOf" srcId="{2DC4DF41-7DE8-4D48-AABA-6C237E160474}" destId="{F8881AA3-4A4E-4FA1-927A-82C2427A4ADF}" srcOrd="0" destOrd="2" presId="urn:microsoft.com/office/officeart/2005/8/layout/vList2"/>
    <dgm:cxn modelId="{D293909D-0908-4174-B03C-AA976317836C}" type="presOf" srcId="{FEDE14AF-B28F-4235-A8C0-2763D14964D0}" destId="{45C7D61C-D92D-4AAB-95AF-CC953F5CD9C5}" srcOrd="0" destOrd="2" presId="urn:microsoft.com/office/officeart/2005/8/layout/vList2"/>
    <dgm:cxn modelId="{59E4B6BB-49EB-4897-BF81-5861AB85875A}" type="presOf" srcId="{3C27A007-19C9-44BA-AF6B-02CE860DBD11}" destId="{E082D7DC-AD13-4912-9D4F-C33EA6591A85}" srcOrd="0" destOrd="0" presId="urn:microsoft.com/office/officeart/2005/8/layout/vList2"/>
    <dgm:cxn modelId="{37B51CD3-C787-4380-AC46-C712293D0BB6}" srcId="{5261C130-6A61-41CC-A2E0-805D41192FF0}" destId="{FC558A08-9A9A-4ECF-B92B-562CBDE59957}" srcOrd="1" destOrd="0" parTransId="{9B3FA52B-2162-454D-A18E-B28BD5D7184F}" sibTransId="{13D655BC-3505-46F3-94CC-77B62466F0C8}"/>
    <dgm:cxn modelId="{846D34F0-6CC4-4727-9BE1-9BBBC8236FB6}" srcId="{3C27A007-19C9-44BA-AF6B-02CE860DBD11}" destId="{E5460640-6C02-4E15-9995-24ACD38C515B}" srcOrd="0" destOrd="0" parTransId="{0860903F-49DD-4AC3-A41C-C5A7DE9236CA}" sibTransId="{8501C9FC-D14C-4D8D-AB92-1FC635753D85}"/>
    <dgm:cxn modelId="{D1B81EF2-1CDD-4363-BD40-6E0284E82478}" type="presOf" srcId="{F8573838-8BB7-4574-AEF3-73FD9DDD316B}" destId="{45C7D61C-D92D-4AAB-95AF-CC953F5CD9C5}" srcOrd="0" destOrd="1" presId="urn:microsoft.com/office/officeart/2005/8/layout/vList2"/>
    <dgm:cxn modelId="{E08379FC-1A03-4A6E-9245-CAD06601CB9B}" srcId="{32B0FAE2-E604-4169-8735-CF135203A22A}" destId="{FEDE14AF-B28F-4235-A8C0-2763D14964D0}" srcOrd="2" destOrd="0" parTransId="{1BDA8833-9061-446D-825A-EAD4FEB4F098}" sibTransId="{E53356EA-AC08-48DE-A5D2-AC890CC96AE8}"/>
    <dgm:cxn modelId="{0ED7E5FC-934B-4F5E-93FE-37E059BC41AC}" srcId="{5261C130-6A61-41CC-A2E0-805D41192FF0}" destId="{42D12B84-2B6D-4ED2-922C-132BEEA86AB1}" srcOrd="0" destOrd="0" parTransId="{CA6AC101-444E-4377-A3A0-7AC10804111E}" sibTransId="{3C1FCA0A-28F1-4187-B472-F6A1D8878C33}"/>
    <dgm:cxn modelId="{E0D3CB43-29B2-4235-AD60-43453FC26412}" type="presParOf" srcId="{931D5BED-B48F-40D7-82F5-610E5BA7CBAA}" destId="{50D92892-BEAF-499E-8920-CAC90C1C0CA1}" srcOrd="0" destOrd="0" presId="urn:microsoft.com/office/officeart/2005/8/layout/vList2"/>
    <dgm:cxn modelId="{92EAC3DC-5FA9-4DCA-B124-6537630B4B64}" type="presParOf" srcId="{931D5BED-B48F-40D7-82F5-610E5BA7CBAA}" destId="{87BE9380-B707-4A79-9B21-65571DFA181D}" srcOrd="1" destOrd="0" presId="urn:microsoft.com/office/officeart/2005/8/layout/vList2"/>
    <dgm:cxn modelId="{E813AFF5-5F4D-40AE-944F-35C0958CD18F}" type="presParOf" srcId="{931D5BED-B48F-40D7-82F5-610E5BA7CBAA}" destId="{B5BB8B06-2276-46AD-A519-08A3E7DFFADD}" srcOrd="2" destOrd="0" presId="urn:microsoft.com/office/officeart/2005/8/layout/vList2"/>
    <dgm:cxn modelId="{F221A279-86ED-4B9C-AA23-9D5BA0D32DBA}" type="presParOf" srcId="{931D5BED-B48F-40D7-82F5-610E5BA7CBAA}" destId="{45C7D61C-D92D-4AAB-95AF-CC953F5CD9C5}" srcOrd="3" destOrd="0" presId="urn:microsoft.com/office/officeart/2005/8/layout/vList2"/>
    <dgm:cxn modelId="{9D4ED51B-CC76-4EB0-ACD3-44F07EDC9C85}" type="presParOf" srcId="{931D5BED-B48F-40D7-82F5-610E5BA7CBAA}" destId="{E082D7DC-AD13-4912-9D4F-C33EA6591A85}" srcOrd="4" destOrd="0" presId="urn:microsoft.com/office/officeart/2005/8/layout/vList2"/>
    <dgm:cxn modelId="{D824D20E-A0F1-4810-A152-E05CB50695DA}" type="presParOf" srcId="{931D5BED-B48F-40D7-82F5-610E5BA7CBAA}" destId="{F8881AA3-4A4E-4FA1-927A-82C2427A4ADF}"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380DB7-3338-4E05-916E-C737D7CA7F8B}"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42BA2452-9418-4908-B762-4AA01CCC560B}">
      <dgm:prSet/>
      <dgm:spPr/>
      <dgm:t>
        <a:bodyPr/>
        <a:lstStyle/>
        <a:p>
          <a:r>
            <a:rPr lang="en-US" b="1" noProof="0" dirty="0"/>
            <a:t>Students cannot take more credits than the credit load specified in their curriculum during </a:t>
          </a:r>
          <a:r>
            <a:rPr lang="en-US" b="1" noProof="0" dirty="0">
              <a:solidFill>
                <a:schemeClr val="tx1"/>
              </a:solidFill>
            </a:rPr>
            <a:t>their first two semesters (1st year).</a:t>
          </a:r>
          <a:endParaRPr lang="en-US" noProof="0" dirty="0">
            <a:solidFill>
              <a:schemeClr val="tx1"/>
            </a:solidFill>
          </a:endParaRPr>
        </a:p>
      </dgm:t>
    </dgm:pt>
    <dgm:pt modelId="{DD1D5D61-9D23-4BCB-9C52-53003B181836}" type="parTrans" cxnId="{E6B377CA-E91B-44A8-903F-95D67FA2175D}">
      <dgm:prSet/>
      <dgm:spPr/>
      <dgm:t>
        <a:bodyPr/>
        <a:lstStyle/>
        <a:p>
          <a:endParaRPr lang="en-US"/>
        </a:p>
      </dgm:t>
    </dgm:pt>
    <dgm:pt modelId="{A6D2FE15-F48D-461C-A58A-163F8C0338C9}" type="sibTrans" cxnId="{E6B377CA-E91B-44A8-903F-95D67FA2175D}">
      <dgm:prSet/>
      <dgm:spPr/>
      <dgm:t>
        <a:bodyPr/>
        <a:lstStyle/>
        <a:p>
          <a:endParaRPr lang="en-US"/>
        </a:p>
      </dgm:t>
    </dgm:pt>
    <dgm:pt modelId="{AA6534AA-7C6C-467A-A0FF-B8D2DBF49952}">
      <dgm:prSet/>
      <dgm:spPr/>
      <dgm:t>
        <a:bodyPr/>
        <a:lstStyle/>
        <a:p>
          <a:pPr algn="l"/>
          <a:r>
            <a:rPr lang="en-US" b="1" dirty="0"/>
            <a:t>"Students starting in the Spring semester </a:t>
          </a:r>
          <a:r>
            <a:rPr lang="en-US" b="1" dirty="0">
              <a:solidFill>
                <a:schemeClr val="tx1"/>
              </a:solidFill>
            </a:rPr>
            <a:t>(irregular</a:t>
          </a:r>
          <a:r>
            <a:rPr lang="en-US" b="1" dirty="0"/>
            <a:t>) and those who are unable to take courses due to the ECTS value of elective course</a:t>
          </a:r>
          <a:r>
            <a:rPr lang="tr-TR" b="1" dirty="0"/>
            <a:t>(</a:t>
          </a:r>
          <a:r>
            <a:rPr lang="en-US" b="1" dirty="0"/>
            <a:t>s</a:t>
          </a:r>
          <a:r>
            <a:rPr lang="tr-TR" b="1" dirty="0"/>
            <a:t>)</a:t>
          </a:r>
          <a:r>
            <a:rPr lang="en-US" b="1" dirty="0"/>
            <a:t> may, upon request, be given </a:t>
          </a:r>
          <a:r>
            <a:rPr lang="en-US" b="1" dirty="0">
              <a:solidFill>
                <a:schemeClr val="tx1"/>
              </a:solidFill>
            </a:rPr>
            <a:t>one additional course </a:t>
          </a:r>
          <a:r>
            <a:rPr lang="en-US" b="1" dirty="0"/>
            <a:t>for </a:t>
          </a:r>
          <a:r>
            <a:rPr lang="en-US" b="1" dirty="0">
              <a:solidFill>
                <a:schemeClr val="tx1"/>
              </a:solidFill>
            </a:rPr>
            <a:t>the first two semesters</a:t>
          </a:r>
          <a:r>
            <a:rPr lang="en-US" b="1" dirty="0"/>
            <a:t>, with the decision of the Faculty Board.</a:t>
          </a:r>
          <a:endParaRPr lang="en-US" dirty="0"/>
        </a:p>
      </dgm:t>
    </dgm:pt>
    <dgm:pt modelId="{479838CB-28F6-493E-94E7-5C666F9A20A0}" type="parTrans" cxnId="{1BB3A52E-62CB-4C0D-A654-890B856D5705}">
      <dgm:prSet/>
      <dgm:spPr/>
      <dgm:t>
        <a:bodyPr/>
        <a:lstStyle/>
        <a:p>
          <a:endParaRPr lang="en-US"/>
        </a:p>
      </dgm:t>
    </dgm:pt>
    <dgm:pt modelId="{A0FB2095-24B0-4A89-8AF1-D5EF459CE54B}" type="sibTrans" cxnId="{1BB3A52E-62CB-4C0D-A654-890B856D5705}">
      <dgm:prSet/>
      <dgm:spPr/>
      <dgm:t>
        <a:bodyPr/>
        <a:lstStyle/>
        <a:p>
          <a:endParaRPr lang="en-US"/>
        </a:p>
      </dgm:t>
    </dgm:pt>
    <dgm:pt modelId="{31436C01-2D8E-43DB-B9AF-D3152CA15368}">
      <dgm:prSet/>
      <dgm:spPr/>
      <dgm:t>
        <a:bodyPr/>
        <a:lstStyle/>
        <a:p>
          <a:r>
            <a:rPr lang="en-US" b="1" dirty="0"/>
            <a:t>Due to the low number of</a:t>
          </a:r>
          <a:r>
            <a:rPr lang="tr-TR" b="1" dirty="0"/>
            <a:t> </a:t>
          </a:r>
          <a:r>
            <a:rPr lang="tr-TR" b="1" dirty="0" err="1"/>
            <a:t>courses</a:t>
          </a:r>
          <a:r>
            <a:rPr lang="tr-TR" b="1" dirty="0"/>
            <a:t> </a:t>
          </a:r>
          <a:r>
            <a:rPr lang="tr-TR" b="1" dirty="0" err="1"/>
            <a:t>with</a:t>
          </a:r>
          <a:r>
            <a:rPr lang="en-US" b="1" dirty="0"/>
            <a:t> 4 ECTS credits, an additional </a:t>
          </a:r>
          <a:r>
            <a:rPr lang="en-US" b="1" dirty="0">
              <a:solidFill>
                <a:schemeClr val="tx1"/>
              </a:solidFill>
            </a:rPr>
            <a:t>+1 ECTS</a:t>
          </a:r>
          <a:r>
            <a:rPr lang="en-US" b="1" dirty="0"/>
            <a:t> credit has been assigned to students in the system for </a:t>
          </a:r>
          <a:r>
            <a:rPr lang="en-US" b="1" dirty="0">
              <a:solidFill>
                <a:schemeClr val="tx1"/>
              </a:solidFill>
            </a:rPr>
            <a:t>the first two semesters</a:t>
          </a:r>
          <a:r>
            <a:rPr lang="en-US" b="1" dirty="0"/>
            <a:t> in order to enable students to take elective courses in the spring semester.</a:t>
          </a:r>
          <a:endParaRPr lang="en-US" dirty="0"/>
        </a:p>
      </dgm:t>
    </dgm:pt>
    <dgm:pt modelId="{0DF7E42E-A1EB-433F-9E97-4F59B8546E71}" type="parTrans" cxnId="{3476B332-A946-41C0-8C95-813046601679}">
      <dgm:prSet/>
      <dgm:spPr/>
      <dgm:t>
        <a:bodyPr/>
        <a:lstStyle/>
        <a:p>
          <a:endParaRPr lang="en-US"/>
        </a:p>
      </dgm:t>
    </dgm:pt>
    <dgm:pt modelId="{2D49EC0C-AFAF-446A-A3A4-E9D3EAB60C42}" type="sibTrans" cxnId="{3476B332-A946-41C0-8C95-813046601679}">
      <dgm:prSet/>
      <dgm:spPr/>
      <dgm:t>
        <a:bodyPr/>
        <a:lstStyle/>
        <a:p>
          <a:endParaRPr lang="en-US"/>
        </a:p>
      </dgm:t>
    </dgm:pt>
    <dgm:pt modelId="{906E139E-1936-47A9-893E-C30D65FDE479}" type="pres">
      <dgm:prSet presAssocID="{5E380DB7-3338-4E05-916E-C737D7CA7F8B}" presName="outerComposite" presStyleCnt="0">
        <dgm:presLayoutVars>
          <dgm:chMax val="5"/>
          <dgm:dir/>
          <dgm:resizeHandles val="exact"/>
        </dgm:presLayoutVars>
      </dgm:prSet>
      <dgm:spPr/>
    </dgm:pt>
    <dgm:pt modelId="{7803A557-5301-4E8B-A5F6-3BD5188CC265}" type="pres">
      <dgm:prSet presAssocID="{5E380DB7-3338-4E05-916E-C737D7CA7F8B}" presName="dummyMaxCanvas" presStyleCnt="0">
        <dgm:presLayoutVars/>
      </dgm:prSet>
      <dgm:spPr/>
    </dgm:pt>
    <dgm:pt modelId="{9F026DA3-4150-4D69-ABF0-1E70A3525C3F}" type="pres">
      <dgm:prSet presAssocID="{5E380DB7-3338-4E05-916E-C737D7CA7F8B}" presName="ThreeNodes_1" presStyleLbl="node1" presStyleIdx="0" presStyleCnt="3">
        <dgm:presLayoutVars>
          <dgm:bulletEnabled val="1"/>
        </dgm:presLayoutVars>
      </dgm:prSet>
      <dgm:spPr/>
    </dgm:pt>
    <dgm:pt modelId="{0FD46118-856C-46C9-A603-A5E6D155FDCB}" type="pres">
      <dgm:prSet presAssocID="{5E380DB7-3338-4E05-916E-C737D7CA7F8B}" presName="ThreeNodes_2" presStyleLbl="node1" presStyleIdx="1" presStyleCnt="3">
        <dgm:presLayoutVars>
          <dgm:bulletEnabled val="1"/>
        </dgm:presLayoutVars>
      </dgm:prSet>
      <dgm:spPr/>
    </dgm:pt>
    <dgm:pt modelId="{05D04018-CF45-41C7-9BC2-5B3088254BF9}" type="pres">
      <dgm:prSet presAssocID="{5E380DB7-3338-4E05-916E-C737D7CA7F8B}" presName="ThreeNodes_3" presStyleLbl="node1" presStyleIdx="2" presStyleCnt="3">
        <dgm:presLayoutVars>
          <dgm:bulletEnabled val="1"/>
        </dgm:presLayoutVars>
      </dgm:prSet>
      <dgm:spPr/>
    </dgm:pt>
    <dgm:pt modelId="{F8E20B5E-4EE8-4673-9A75-365FC02A4118}" type="pres">
      <dgm:prSet presAssocID="{5E380DB7-3338-4E05-916E-C737D7CA7F8B}" presName="ThreeConn_1-2" presStyleLbl="fgAccFollowNode1" presStyleIdx="0" presStyleCnt="2">
        <dgm:presLayoutVars>
          <dgm:bulletEnabled val="1"/>
        </dgm:presLayoutVars>
      </dgm:prSet>
      <dgm:spPr/>
    </dgm:pt>
    <dgm:pt modelId="{45BFA7F5-FCAF-4950-BFDE-D1B520DFB3A1}" type="pres">
      <dgm:prSet presAssocID="{5E380DB7-3338-4E05-916E-C737D7CA7F8B}" presName="ThreeConn_2-3" presStyleLbl="fgAccFollowNode1" presStyleIdx="1" presStyleCnt="2">
        <dgm:presLayoutVars>
          <dgm:bulletEnabled val="1"/>
        </dgm:presLayoutVars>
      </dgm:prSet>
      <dgm:spPr/>
    </dgm:pt>
    <dgm:pt modelId="{28702BF0-108E-48B9-A60E-DBDDE442A943}" type="pres">
      <dgm:prSet presAssocID="{5E380DB7-3338-4E05-916E-C737D7CA7F8B}" presName="ThreeNodes_1_text" presStyleLbl="node1" presStyleIdx="2" presStyleCnt="3">
        <dgm:presLayoutVars>
          <dgm:bulletEnabled val="1"/>
        </dgm:presLayoutVars>
      </dgm:prSet>
      <dgm:spPr/>
    </dgm:pt>
    <dgm:pt modelId="{F53037EE-A7EC-432E-839D-BB8684F540AB}" type="pres">
      <dgm:prSet presAssocID="{5E380DB7-3338-4E05-916E-C737D7CA7F8B}" presName="ThreeNodes_2_text" presStyleLbl="node1" presStyleIdx="2" presStyleCnt="3">
        <dgm:presLayoutVars>
          <dgm:bulletEnabled val="1"/>
        </dgm:presLayoutVars>
      </dgm:prSet>
      <dgm:spPr/>
    </dgm:pt>
    <dgm:pt modelId="{C835CD1D-B7E5-4C92-86FB-3D8EE19DF3A1}" type="pres">
      <dgm:prSet presAssocID="{5E380DB7-3338-4E05-916E-C737D7CA7F8B}" presName="ThreeNodes_3_text" presStyleLbl="node1" presStyleIdx="2" presStyleCnt="3">
        <dgm:presLayoutVars>
          <dgm:bulletEnabled val="1"/>
        </dgm:presLayoutVars>
      </dgm:prSet>
      <dgm:spPr/>
    </dgm:pt>
  </dgm:ptLst>
  <dgm:cxnLst>
    <dgm:cxn modelId="{BC984403-CB5A-4A7C-BC1E-4223E7A95380}" type="presOf" srcId="{31436C01-2D8E-43DB-B9AF-D3152CA15368}" destId="{05D04018-CF45-41C7-9BC2-5B3088254BF9}" srcOrd="0" destOrd="0" presId="urn:microsoft.com/office/officeart/2005/8/layout/vProcess5"/>
    <dgm:cxn modelId="{1BB3A52E-62CB-4C0D-A654-890B856D5705}" srcId="{5E380DB7-3338-4E05-916E-C737D7CA7F8B}" destId="{AA6534AA-7C6C-467A-A0FF-B8D2DBF49952}" srcOrd="1" destOrd="0" parTransId="{479838CB-28F6-493E-94E7-5C666F9A20A0}" sibTransId="{A0FB2095-24B0-4A89-8AF1-D5EF459CE54B}"/>
    <dgm:cxn modelId="{E39CB130-9641-4A81-BB99-0D2E7343BA58}" type="presOf" srcId="{A6D2FE15-F48D-461C-A58A-163F8C0338C9}" destId="{F8E20B5E-4EE8-4673-9A75-365FC02A4118}" srcOrd="0" destOrd="0" presId="urn:microsoft.com/office/officeart/2005/8/layout/vProcess5"/>
    <dgm:cxn modelId="{3476B332-A946-41C0-8C95-813046601679}" srcId="{5E380DB7-3338-4E05-916E-C737D7CA7F8B}" destId="{31436C01-2D8E-43DB-B9AF-D3152CA15368}" srcOrd="2" destOrd="0" parTransId="{0DF7E42E-A1EB-433F-9E97-4F59B8546E71}" sibTransId="{2D49EC0C-AFAF-446A-A3A4-E9D3EAB60C42}"/>
    <dgm:cxn modelId="{09D15573-3139-4F94-B417-5EDD2188D61D}" type="presOf" srcId="{31436C01-2D8E-43DB-B9AF-D3152CA15368}" destId="{C835CD1D-B7E5-4C92-86FB-3D8EE19DF3A1}" srcOrd="1" destOrd="0" presId="urn:microsoft.com/office/officeart/2005/8/layout/vProcess5"/>
    <dgm:cxn modelId="{8C41A378-2E05-47F6-964E-1BAE5595B063}" type="presOf" srcId="{5E380DB7-3338-4E05-916E-C737D7CA7F8B}" destId="{906E139E-1936-47A9-893E-C30D65FDE479}" srcOrd="0" destOrd="0" presId="urn:microsoft.com/office/officeart/2005/8/layout/vProcess5"/>
    <dgm:cxn modelId="{1C65F38B-2E4B-4E82-A0E5-D170223B247F}" type="presOf" srcId="{42BA2452-9418-4908-B762-4AA01CCC560B}" destId="{9F026DA3-4150-4D69-ABF0-1E70A3525C3F}" srcOrd="0" destOrd="0" presId="urn:microsoft.com/office/officeart/2005/8/layout/vProcess5"/>
    <dgm:cxn modelId="{C3E7C994-ABB8-43B2-AF4C-CA0ADBD094DA}" type="presOf" srcId="{AA6534AA-7C6C-467A-A0FF-B8D2DBF49952}" destId="{F53037EE-A7EC-432E-839D-BB8684F540AB}" srcOrd="1" destOrd="0" presId="urn:microsoft.com/office/officeart/2005/8/layout/vProcess5"/>
    <dgm:cxn modelId="{BE950EBC-D56A-40AA-9986-224A634D3C8B}" type="presOf" srcId="{AA6534AA-7C6C-467A-A0FF-B8D2DBF49952}" destId="{0FD46118-856C-46C9-A603-A5E6D155FDCB}" srcOrd="0" destOrd="0" presId="urn:microsoft.com/office/officeart/2005/8/layout/vProcess5"/>
    <dgm:cxn modelId="{E6B377CA-E91B-44A8-903F-95D67FA2175D}" srcId="{5E380DB7-3338-4E05-916E-C737D7CA7F8B}" destId="{42BA2452-9418-4908-B762-4AA01CCC560B}" srcOrd="0" destOrd="0" parTransId="{DD1D5D61-9D23-4BCB-9C52-53003B181836}" sibTransId="{A6D2FE15-F48D-461C-A58A-163F8C0338C9}"/>
    <dgm:cxn modelId="{2B2CDFDF-43F9-42E6-B775-4C693A87DA21}" type="presOf" srcId="{A0FB2095-24B0-4A89-8AF1-D5EF459CE54B}" destId="{45BFA7F5-FCAF-4950-BFDE-D1B520DFB3A1}" srcOrd="0" destOrd="0" presId="urn:microsoft.com/office/officeart/2005/8/layout/vProcess5"/>
    <dgm:cxn modelId="{493688EB-531E-4BD1-B354-6B8880DCB13C}" type="presOf" srcId="{42BA2452-9418-4908-B762-4AA01CCC560B}" destId="{28702BF0-108E-48B9-A60E-DBDDE442A943}" srcOrd="1" destOrd="0" presId="urn:microsoft.com/office/officeart/2005/8/layout/vProcess5"/>
    <dgm:cxn modelId="{FD868D85-16B6-4145-BF7D-32BE670E3B87}" type="presParOf" srcId="{906E139E-1936-47A9-893E-C30D65FDE479}" destId="{7803A557-5301-4E8B-A5F6-3BD5188CC265}" srcOrd="0" destOrd="0" presId="urn:microsoft.com/office/officeart/2005/8/layout/vProcess5"/>
    <dgm:cxn modelId="{902AB4A8-80D9-44E5-A4DA-901F045BD788}" type="presParOf" srcId="{906E139E-1936-47A9-893E-C30D65FDE479}" destId="{9F026DA3-4150-4D69-ABF0-1E70A3525C3F}" srcOrd="1" destOrd="0" presId="urn:microsoft.com/office/officeart/2005/8/layout/vProcess5"/>
    <dgm:cxn modelId="{B755541E-86D6-4831-B5C7-7148FD2FA0EA}" type="presParOf" srcId="{906E139E-1936-47A9-893E-C30D65FDE479}" destId="{0FD46118-856C-46C9-A603-A5E6D155FDCB}" srcOrd="2" destOrd="0" presId="urn:microsoft.com/office/officeart/2005/8/layout/vProcess5"/>
    <dgm:cxn modelId="{AC9A978D-9B7F-4EC7-A780-A45231A980A4}" type="presParOf" srcId="{906E139E-1936-47A9-893E-C30D65FDE479}" destId="{05D04018-CF45-41C7-9BC2-5B3088254BF9}" srcOrd="3" destOrd="0" presId="urn:microsoft.com/office/officeart/2005/8/layout/vProcess5"/>
    <dgm:cxn modelId="{15097C3D-EE11-43B6-B4BF-058984DBE755}" type="presParOf" srcId="{906E139E-1936-47A9-893E-C30D65FDE479}" destId="{F8E20B5E-4EE8-4673-9A75-365FC02A4118}" srcOrd="4" destOrd="0" presId="urn:microsoft.com/office/officeart/2005/8/layout/vProcess5"/>
    <dgm:cxn modelId="{FE55BBAF-F139-4B0E-806F-0F00FA396FE3}" type="presParOf" srcId="{906E139E-1936-47A9-893E-C30D65FDE479}" destId="{45BFA7F5-FCAF-4950-BFDE-D1B520DFB3A1}" srcOrd="5" destOrd="0" presId="urn:microsoft.com/office/officeart/2005/8/layout/vProcess5"/>
    <dgm:cxn modelId="{170D7DF2-D527-4BA9-A4CA-860D556AAF3C}" type="presParOf" srcId="{906E139E-1936-47A9-893E-C30D65FDE479}" destId="{28702BF0-108E-48B9-A60E-DBDDE442A943}" srcOrd="6" destOrd="0" presId="urn:microsoft.com/office/officeart/2005/8/layout/vProcess5"/>
    <dgm:cxn modelId="{A38B1CFA-527A-47B6-8972-4CE2D78F25C3}" type="presParOf" srcId="{906E139E-1936-47A9-893E-C30D65FDE479}" destId="{F53037EE-A7EC-432E-839D-BB8684F540AB}" srcOrd="7" destOrd="0" presId="urn:microsoft.com/office/officeart/2005/8/layout/vProcess5"/>
    <dgm:cxn modelId="{43698AB1-E308-4283-8129-BFD4B20549A0}" type="presParOf" srcId="{906E139E-1936-47A9-893E-C30D65FDE479}" destId="{C835CD1D-B7E5-4C92-86FB-3D8EE19DF3A1}"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24E464-8D16-440F-8143-4DCCDD497486}" type="doc">
      <dgm:prSet loTypeId="urn:microsoft.com/office/officeart/2008/layout/LinedList" loCatId="list" qsTypeId="urn:microsoft.com/office/officeart/2005/8/quickstyle/simple1" qsCatId="simple" csTypeId="urn:microsoft.com/office/officeart/2005/8/colors/accent6_2" csCatId="accent6" phldr="1"/>
      <dgm:spPr/>
      <dgm:t>
        <a:bodyPr/>
        <a:lstStyle/>
        <a:p>
          <a:endParaRPr lang="en-US"/>
        </a:p>
      </dgm:t>
    </dgm:pt>
    <dgm:pt modelId="{F2F96CBA-FC82-4382-B0EB-6D67FA712E6C}">
      <dgm:prSet/>
      <dgm:spPr/>
      <dgm:t>
        <a:bodyPr/>
        <a:lstStyle/>
        <a:p>
          <a:r>
            <a:rPr lang="en-US" b="1" dirty="0"/>
            <a:t>If there is an internship course in the curriculum of the semester in which students are enrolled, they may take additional courses </a:t>
          </a:r>
          <a:r>
            <a:rPr lang="en-US" b="1" dirty="0">
              <a:solidFill>
                <a:srgbClr val="FF0000"/>
              </a:solidFill>
            </a:rPr>
            <a:t>equivalent to the credit of the internship course </a:t>
          </a:r>
          <a:r>
            <a:rPr lang="en-US" b="1" dirty="0"/>
            <a:t>during course registration.</a:t>
          </a:r>
          <a:r>
            <a:rPr lang="tr-TR" b="1" dirty="0"/>
            <a:t> </a:t>
          </a:r>
          <a:endParaRPr lang="en-US" dirty="0"/>
        </a:p>
      </dgm:t>
    </dgm:pt>
    <dgm:pt modelId="{8125B7B9-0391-4DB3-9040-1B524CC5BD20}" type="parTrans" cxnId="{F6BFD63C-87DC-47BA-AF73-AA2710687E35}">
      <dgm:prSet/>
      <dgm:spPr/>
      <dgm:t>
        <a:bodyPr/>
        <a:lstStyle/>
        <a:p>
          <a:endParaRPr lang="en-US"/>
        </a:p>
      </dgm:t>
    </dgm:pt>
    <dgm:pt modelId="{DCEA16E2-6D0B-45B4-99CC-5C0BD6B52FDC}" type="sibTrans" cxnId="{F6BFD63C-87DC-47BA-AF73-AA2710687E35}">
      <dgm:prSet/>
      <dgm:spPr/>
      <dgm:t>
        <a:bodyPr/>
        <a:lstStyle/>
        <a:p>
          <a:endParaRPr lang="en-US"/>
        </a:p>
      </dgm:t>
    </dgm:pt>
    <dgm:pt modelId="{DAE9E82A-95E5-4006-BF7B-7D51FF16EA2D}">
      <dgm:prSet/>
      <dgm:spPr/>
      <dgm:t>
        <a:bodyPr/>
        <a:lstStyle/>
        <a:p>
          <a:r>
            <a:rPr lang="en-US" b="1" dirty="0"/>
            <a:t>Students who are in a position to </a:t>
          </a:r>
          <a:r>
            <a:rPr lang="en-US" b="1" dirty="0">
              <a:solidFill>
                <a:srgbClr val="FF0000"/>
              </a:solidFill>
            </a:rPr>
            <a:t>graduate </a:t>
          </a:r>
          <a:r>
            <a:rPr lang="en-US" b="1" dirty="0"/>
            <a:t>at the end of the semester with a maximum of 12 more ECTS credits, including the credit for the single course they can take an exam for at the end of that semester, may be granted a maximum of </a:t>
          </a:r>
          <a:r>
            <a:rPr lang="en-US" b="1" dirty="0">
              <a:solidFill>
                <a:srgbClr val="FF0000"/>
              </a:solidFill>
            </a:rPr>
            <a:t>+12 ECTS </a:t>
          </a:r>
          <a:r>
            <a:rPr lang="en-US" b="1" dirty="0"/>
            <a:t>credits with the decision of </a:t>
          </a:r>
          <a:r>
            <a:rPr lang="en-US" b="1" dirty="0">
              <a:solidFill>
                <a:srgbClr val="FF0000"/>
              </a:solidFill>
            </a:rPr>
            <a:t>the Faculty Board </a:t>
          </a:r>
          <a:r>
            <a:rPr lang="en-US" b="1" dirty="0"/>
            <a:t>at the end of that semester.</a:t>
          </a:r>
          <a:r>
            <a:rPr lang="tr-TR" b="1" dirty="0"/>
            <a:t> </a:t>
          </a:r>
          <a:endParaRPr lang="en-US" dirty="0"/>
        </a:p>
      </dgm:t>
    </dgm:pt>
    <dgm:pt modelId="{E5F013F5-4760-4CDF-BFB4-E88C63BBC366}" type="parTrans" cxnId="{43EE07EC-C8EA-4280-A801-DC2EDBF4DA0D}">
      <dgm:prSet/>
      <dgm:spPr/>
      <dgm:t>
        <a:bodyPr/>
        <a:lstStyle/>
        <a:p>
          <a:endParaRPr lang="en-US"/>
        </a:p>
      </dgm:t>
    </dgm:pt>
    <dgm:pt modelId="{CD28A5FE-F8E6-444E-B379-4CFCE89CD76D}" type="sibTrans" cxnId="{43EE07EC-C8EA-4280-A801-DC2EDBF4DA0D}">
      <dgm:prSet/>
      <dgm:spPr/>
      <dgm:t>
        <a:bodyPr/>
        <a:lstStyle/>
        <a:p>
          <a:endParaRPr lang="en-US"/>
        </a:p>
      </dgm:t>
    </dgm:pt>
    <dgm:pt modelId="{D066E5C8-1852-47C7-ADC9-76E31684B2C9}">
      <dgm:prSet/>
      <dgm:spPr/>
      <dgm:t>
        <a:bodyPr/>
        <a:lstStyle/>
        <a:p>
          <a:r>
            <a:rPr lang="en-US" b="1" noProof="0" dirty="0"/>
            <a:t>When a student repeats the failed course or improve a grade, the most recent grade obtained will be valid</a:t>
          </a:r>
          <a:r>
            <a:rPr lang="tr-TR" b="1" dirty="0"/>
            <a:t>. </a:t>
          </a:r>
          <a:endParaRPr lang="en-US" dirty="0"/>
        </a:p>
      </dgm:t>
    </dgm:pt>
    <dgm:pt modelId="{3BA1E290-B9A2-4689-A42C-0C69EF0F734E}" type="parTrans" cxnId="{26EF0E26-55AB-4223-B2C5-120F3088DAC3}">
      <dgm:prSet/>
      <dgm:spPr/>
      <dgm:t>
        <a:bodyPr/>
        <a:lstStyle/>
        <a:p>
          <a:endParaRPr lang="en-US"/>
        </a:p>
      </dgm:t>
    </dgm:pt>
    <dgm:pt modelId="{AFD11E4B-361E-4086-8FC3-D281554D920E}" type="sibTrans" cxnId="{26EF0E26-55AB-4223-B2C5-120F3088DAC3}">
      <dgm:prSet/>
      <dgm:spPr/>
      <dgm:t>
        <a:bodyPr/>
        <a:lstStyle/>
        <a:p>
          <a:endParaRPr lang="en-US"/>
        </a:p>
      </dgm:t>
    </dgm:pt>
    <dgm:pt modelId="{4542DAEE-AE32-4EE9-8009-F9D5D5F629F4}">
      <dgm:prSet/>
      <dgm:spPr/>
      <dgm:t>
        <a:bodyPr/>
        <a:lstStyle/>
        <a:p>
          <a:r>
            <a:rPr lang="en-US" b="1" noProof="0" dirty="0"/>
            <a:t>Students can drop a repeated course, however cannot </a:t>
          </a:r>
          <a:r>
            <a:rPr lang="en-US" b="1" noProof="0" dirty="0">
              <a:solidFill>
                <a:srgbClr val="FF0000"/>
              </a:solidFill>
            </a:rPr>
            <a:t>withdraw</a:t>
          </a:r>
          <a:r>
            <a:rPr lang="en-US" b="1" noProof="0" dirty="0"/>
            <a:t> from it</a:t>
          </a:r>
          <a:r>
            <a:rPr lang="tr-TR" b="1" dirty="0"/>
            <a:t>. </a:t>
          </a:r>
          <a:endParaRPr lang="en-US" dirty="0"/>
        </a:p>
      </dgm:t>
    </dgm:pt>
    <dgm:pt modelId="{B6D4508E-A08E-4923-9D3B-D0AFA2D580B7}" type="parTrans" cxnId="{E9814011-AA65-4207-A67D-FBA3EA4D8B20}">
      <dgm:prSet/>
      <dgm:spPr/>
      <dgm:t>
        <a:bodyPr/>
        <a:lstStyle/>
        <a:p>
          <a:endParaRPr lang="en-US"/>
        </a:p>
      </dgm:t>
    </dgm:pt>
    <dgm:pt modelId="{A9E96558-6C9C-46BB-9CF2-33031D7134BD}" type="sibTrans" cxnId="{E9814011-AA65-4207-A67D-FBA3EA4D8B20}">
      <dgm:prSet/>
      <dgm:spPr/>
      <dgm:t>
        <a:bodyPr/>
        <a:lstStyle/>
        <a:p>
          <a:endParaRPr lang="en-US"/>
        </a:p>
      </dgm:t>
    </dgm:pt>
    <dgm:pt modelId="{64AA12C0-63C9-4A73-8E83-6C8ADC0BBD21}">
      <dgm:prSet/>
      <dgm:spPr/>
      <dgm:t>
        <a:bodyPr/>
        <a:lstStyle/>
        <a:p>
          <a:r>
            <a:rPr lang="tr-TR" b="1" dirty="0"/>
            <a:t>S</a:t>
          </a:r>
          <a:r>
            <a:rPr lang="en-US" b="1" dirty="0" err="1"/>
            <a:t>tudent</a:t>
          </a:r>
          <a:r>
            <a:rPr lang="tr-TR" b="1" dirty="0"/>
            <a:t>s</a:t>
          </a:r>
          <a:r>
            <a:rPr lang="en-US" b="1" dirty="0"/>
            <a:t> may take a course not listed in the curriculum as an </a:t>
          </a:r>
          <a:r>
            <a:rPr lang="tr-TR" b="1" dirty="0" err="1">
              <a:solidFill>
                <a:srgbClr val="FF0000"/>
              </a:solidFill>
            </a:rPr>
            <a:t>Extra-Curricular</a:t>
          </a:r>
          <a:r>
            <a:rPr lang="en-US" b="1" dirty="0"/>
            <a:t> course with the decision of the </a:t>
          </a:r>
          <a:r>
            <a:rPr lang="en-US" b="1" dirty="0">
              <a:solidFill>
                <a:srgbClr val="FF0000"/>
              </a:solidFill>
            </a:rPr>
            <a:t>Faculty Board</a:t>
          </a:r>
          <a:r>
            <a:rPr lang="en-US" b="1" dirty="0"/>
            <a:t>.</a:t>
          </a:r>
          <a:endParaRPr lang="en-US" dirty="0"/>
        </a:p>
      </dgm:t>
    </dgm:pt>
    <dgm:pt modelId="{DEF5B268-7A2A-4968-B1D0-2F084C3F45BC}" type="parTrans" cxnId="{16D3A5EC-DE23-4C84-92D0-9CCD5009F727}">
      <dgm:prSet/>
      <dgm:spPr/>
      <dgm:t>
        <a:bodyPr/>
        <a:lstStyle/>
        <a:p>
          <a:endParaRPr lang="en-US"/>
        </a:p>
      </dgm:t>
    </dgm:pt>
    <dgm:pt modelId="{A81D3B17-7D5D-40C7-984B-C310EC776A54}" type="sibTrans" cxnId="{16D3A5EC-DE23-4C84-92D0-9CCD5009F727}">
      <dgm:prSet/>
      <dgm:spPr/>
      <dgm:t>
        <a:bodyPr/>
        <a:lstStyle/>
        <a:p>
          <a:endParaRPr lang="en-US"/>
        </a:p>
      </dgm:t>
    </dgm:pt>
    <dgm:pt modelId="{6440E0FD-A992-4EB7-A827-C1FF698FF385}" type="pres">
      <dgm:prSet presAssocID="{2D24E464-8D16-440F-8143-4DCCDD497486}" presName="vert0" presStyleCnt="0">
        <dgm:presLayoutVars>
          <dgm:dir/>
          <dgm:animOne val="branch"/>
          <dgm:animLvl val="lvl"/>
        </dgm:presLayoutVars>
      </dgm:prSet>
      <dgm:spPr/>
    </dgm:pt>
    <dgm:pt modelId="{5328D30F-9185-410E-BAC3-C05D132BE38E}" type="pres">
      <dgm:prSet presAssocID="{F2F96CBA-FC82-4382-B0EB-6D67FA712E6C}" presName="thickLine" presStyleLbl="alignNode1" presStyleIdx="0" presStyleCnt="5"/>
      <dgm:spPr/>
    </dgm:pt>
    <dgm:pt modelId="{F08A12B9-817C-4FAC-8833-95C87BE1A0D4}" type="pres">
      <dgm:prSet presAssocID="{F2F96CBA-FC82-4382-B0EB-6D67FA712E6C}" presName="horz1" presStyleCnt="0"/>
      <dgm:spPr/>
    </dgm:pt>
    <dgm:pt modelId="{7FB25E69-C914-4298-8FAC-35CFA69A0053}" type="pres">
      <dgm:prSet presAssocID="{F2F96CBA-FC82-4382-B0EB-6D67FA712E6C}" presName="tx1" presStyleLbl="revTx" presStyleIdx="0" presStyleCnt="5"/>
      <dgm:spPr/>
    </dgm:pt>
    <dgm:pt modelId="{A3ECA154-81E3-4317-9155-86D5A51906CC}" type="pres">
      <dgm:prSet presAssocID="{F2F96CBA-FC82-4382-B0EB-6D67FA712E6C}" presName="vert1" presStyleCnt="0"/>
      <dgm:spPr/>
    </dgm:pt>
    <dgm:pt modelId="{317B5EC5-3E7F-490C-B323-609271E619B4}" type="pres">
      <dgm:prSet presAssocID="{DAE9E82A-95E5-4006-BF7B-7D51FF16EA2D}" presName="thickLine" presStyleLbl="alignNode1" presStyleIdx="1" presStyleCnt="5"/>
      <dgm:spPr/>
    </dgm:pt>
    <dgm:pt modelId="{A1B72EAD-75DB-41CC-859B-B3C228331323}" type="pres">
      <dgm:prSet presAssocID="{DAE9E82A-95E5-4006-BF7B-7D51FF16EA2D}" presName="horz1" presStyleCnt="0"/>
      <dgm:spPr/>
    </dgm:pt>
    <dgm:pt modelId="{0B8FDD76-E8E0-4087-B956-94137428CC33}" type="pres">
      <dgm:prSet presAssocID="{DAE9E82A-95E5-4006-BF7B-7D51FF16EA2D}" presName="tx1" presStyleLbl="revTx" presStyleIdx="1" presStyleCnt="5"/>
      <dgm:spPr/>
    </dgm:pt>
    <dgm:pt modelId="{0A78CE31-B29D-4FAE-80A4-C893D6758246}" type="pres">
      <dgm:prSet presAssocID="{DAE9E82A-95E5-4006-BF7B-7D51FF16EA2D}" presName="vert1" presStyleCnt="0"/>
      <dgm:spPr/>
    </dgm:pt>
    <dgm:pt modelId="{7C9867D1-A5BC-402D-BE01-47FB01946282}" type="pres">
      <dgm:prSet presAssocID="{D066E5C8-1852-47C7-ADC9-76E31684B2C9}" presName="thickLine" presStyleLbl="alignNode1" presStyleIdx="2" presStyleCnt="5"/>
      <dgm:spPr/>
    </dgm:pt>
    <dgm:pt modelId="{0F766D57-2148-4F4D-9DA4-F56A8DFCFD51}" type="pres">
      <dgm:prSet presAssocID="{D066E5C8-1852-47C7-ADC9-76E31684B2C9}" presName="horz1" presStyleCnt="0"/>
      <dgm:spPr/>
    </dgm:pt>
    <dgm:pt modelId="{575474F6-40F2-456D-BE96-48584A0D962C}" type="pres">
      <dgm:prSet presAssocID="{D066E5C8-1852-47C7-ADC9-76E31684B2C9}" presName="tx1" presStyleLbl="revTx" presStyleIdx="2" presStyleCnt="5"/>
      <dgm:spPr/>
    </dgm:pt>
    <dgm:pt modelId="{42CE5309-91AB-4992-853C-A0851D3EDF56}" type="pres">
      <dgm:prSet presAssocID="{D066E5C8-1852-47C7-ADC9-76E31684B2C9}" presName="vert1" presStyleCnt="0"/>
      <dgm:spPr/>
    </dgm:pt>
    <dgm:pt modelId="{9B8E501A-11C6-4148-92F5-53503218D951}" type="pres">
      <dgm:prSet presAssocID="{4542DAEE-AE32-4EE9-8009-F9D5D5F629F4}" presName="thickLine" presStyleLbl="alignNode1" presStyleIdx="3" presStyleCnt="5"/>
      <dgm:spPr/>
    </dgm:pt>
    <dgm:pt modelId="{9033FC18-DFFD-4C7D-93DA-F1D289A87505}" type="pres">
      <dgm:prSet presAssocID="{4542DAEE-AE32-4EE9-8009-F9D5D5F629F4}" presName="horz1" presStyleCnt="0"/>
      <dgm:spPr/>
    </dgm:pt>
    <dgm:pt modelId="{E5CFE6EE-493D-4247-88BD-AFCE2EB685C0}" type="pres">
      <dgm:prSet presAssocID="{4542DAEE-AE32-4EE9-8009-F9D5D5F629F4}" presName="tx1" presStyleLbl="revTx" presStyleIdx="3" presStyleCnt="5"/>
      <dgm:spPr/>
    </dgm:pt>
    <dgm:pt modelId="{5D1C2DD6-9D21-45C7-8B5A-D811F349BE9B}" type="pres">
      <dgm:prSet presAssocID="{4542DAEE-AE32-4EE9-8009-F9D5D5F629F4}" presName="vert1" presStyleCnt="0"/>
      <dgm:spPr/>
    </dgm:pt>
    <dgm:pt modelId="{07DAC587-E932-4192-8C2B-DDE18AC3D5F4}" type="pres">
      <dgm:prSet presAssocID="{64AA12C0-63C9-4A73-8E83-6C8ADC0BBD21}" presName="thickLine" presStyleLbl="alignNode1" presStyleIdx="4" presStyleCnt="5"/>
      <dgm:spPr/>
    </dgm:pt>
    <dgm:pt modelId="{74D18FEA-F01D-44D8-B317-60AA05A5672F}" type="pres">
      <dgm:prSet presAssocID="{64AA12C0-63C9-4A73-8E83-6C8ADC0BBD21}" presName="horz1" presStyleCnt="0"/>
      <dgm:spPr/>
    </dgm:pt>
    <dgm:pt modelId="{76866472-7CEC-4262-ADDE-861FF8533626}" type="pres">
      <dgm:prSet presAssocID="{64AA12C0-63C9-4A73-8E83-6C8ADC0BBD21}" presName="tx1" presStyleLbl="revTx" presStyleIdx="4" presStyleCnt="5"/>
      <dgm:spPr/>
    </dgm:pt>
    <dgm:pt modelId="{D198A893-5506-4C93-873D-08E184145BA3}" type="pres">
      <dgm:prSet presAssocID="{64AA12C0-63C9-4A73-8E83-6C8ADC0BBD21}" presName="vert1" presStyleCnt="0"/>
      <dgm:spPr/>
    </dgm:pt>
  </dgm:ptLst>
  <dgm:cxnLst>
    <dgm:cxn modelId="{E9814011-AA65-4207-A67D-FBA3EA4D8B20}" srcId="{2D24E464-8D16-440F-8143-4DCCDD497486}" destId="{4542DAEE-AE32-4EE9-8009-F9D5D5F629F4}" srcOrd="3" destOrd="0" parTransId="{B6D4508E-A08E-4923-9D3B-D0AFA2D580B7}" sibTransId="{A9E96558-6C9C-46BB-9CF2-33031D7134BD}"/>
    <dgm:cxn modelId="{26EF0E26-55AB-4223-B2C5-120F3088DAC3}" srcId="{2D24E464-8D16-440F-8143-4DCCDD497486}" destId="{D066E5C8-1852-47C7-ADC9-76E31684B2C9}" srcOrd="2" destOrd="0" parTransId="{3BA1E290-B9A2-4689-A42C-0C69EF0F734E}" sibTransId="{AFD11E4B-361E-4086-8FC3-D281554D920E}"/>
    <dgm:cxn modelId="{F6BFD63C-87DC-47BA-AF73-AA2710687E35}" srcId="{2D24E464-8D16-440F-8143-4DCCDD497486}" destId="{F2F96CBA-FC82-4382-B0EB-6D67FA712E6C}" srcOrd="0" destOrd="0" parTransId="{8125B7B9-0391-4DB3-9040-1B524CC5BD20}" sibTransId="{DCEA16E2-6D0B-45B4-99CC-5C0BD6B52FDC}"/>
    <dgm:cxn modelId="{1B76AA6E-5DC9-4838-A803-4271DC4341F0}" type="presOf" srcId="{F2F96CBA-FC82-4382-B0EB-6D67FA712E6C}" destId="{7FB25E69-C914-4298-8FAC-35CFA69A0053}" srcOrd="0" destOrd="0" presId="urn:microsoft.com/office/officeart/2008/layout/LinedList"/>
    <dgm:cxn modelId="{90C11675-CDE7-4DF3-B478-5DA31C4FC2EB}" type="presOf" srcId="{2D24E464-8D16-440F-8143-4DCCDD497486}" destId="{6440E0FD-A992-4EB7-A827-C1FF698FF385}" srcOrd="0" destOrd="0" presId="urn:microsoft.com/office/officeart/2008/layout/LinedList"/>
    <dgm:cxn modelId="{D261D1A7-DFD5-4D68-B4B9-08A78EE8A241}" type="presOf" srcId="{DAE9E82A-95E5-4006-BF7B-7D51FF16EA2D}" destId="{0B8FDD76-E8E0-4087-B956-94137428CC33}" srcOrd="0" destOrd="0" presId="urn:microsoft.com/office/officeart/2008/layout/LinedList"/>
    <dgm:cxn modelId="{53B4FDB0-2713-4259-B0BF-84FDEC9C94CA}" type="presOf" srcId="{4542DAEE-AE32-4EE9-8009-F9D5D5F629F4}" destId="{E5CFE6EE-493D-4247-88BD-AFCE2EB685C0}" srcOrd="0" destOrd="0" presId="urn:microsoft.com/office/officeart/2008/layout/LinedList"/>
    <dgm:cxn modelId="{ABCE8DC3-79E3-4EF3-86F4-8F8749D15F6A}" type="presOf" srcId="{64AA12C0-63C9-4A73-8E83-6C8ADC0BBD21}" destId="{76866472-7CEC-4262-ADDE-861FF8533626}" srcOrd="0" destOrd="0" presId="urn:microsoft.com/office/officeart/2008/layout/LinedList"/>
    <dgm:cxn modelId="{85C497E2-D259-4E5B-A8CF-CC6E4C94D032}" type="presOf" srcId="{D066E5C8-1852-47C7-ADC9-76E31684B2C9}" destId="{575474F6-40F2-456D-BE96-48584A0D962C}" srcOrd="0" destOrd="0" presId="urn:microsoft.com/office/officeart/2008/layout/LinedList"/>
    <dgm:cxn modelId="{43EE07EC-C8EA-4280-A801-DC2EDBF4DA0D}" srcId="{2D24E464-8D16-440F-8143-4DCCDD497486}" destId="{DAE9E82A-95E5-4006-BF7B-7D51FF16EA2D}" srcOrd="1" destOrd="0" parTransId="{E5F013F5-4760-4CDF-BFB4-E88C63BBC366}" sibTransId="{CD28A5FE-F8E6-444E-B379-4CFCE89CD76D}"/>
    <dgm:cxn modelId="{16D3A5EC-DE23-4C84-92D0-9CCD5009F727}" srcId="{2D24E464-8D16-440F-8143-4DCCDD497486}" destId="{64AA12C0-63C9-4A73-8E83-6C8ADC0BBD21}" srcOrd="4" destOrd="0" parTransId="{DEF5B268-7A2A-4968-B1D0-2F084C3F45BC}" sibTransId="{A81D3B17-7D5D-40C7-984B-C310EC776A54}"/>
    <dgm:cxn modelId="{D304D1E3-9705-421F-9FBF-30E71CF14512}" type="presParOf" srcId="{6440E0FD-A992-4EB7-A827-C1FF698FF385}" destId="{5328D30F-9185-410E-BAC3-C05D132BE38E}" srcOrd="0" destOrd="0" presId="urn:microsoft.com/office/officeart/2008/layout/LinedList"/>
    <dgm:cxn modelId="{AABAE90A-1D06-4439-8EA5-967641E77EAE}" type="presParOf" srcId="{6440E0FD-A992-4EB7-A827-C1FF698FF385}" destId="{F08A12B9-817C-4FAC-8833-95C87BE1A0D4}" srcOrd="1" destOrd="0" presId="urn:microsoft.com/office/officeart/2008/layout/LinedList"/>
    <dgm:cxn modelId="{44CDA7BC-4852-406B-B580-C50DB242B76B}" type="presParOf" srcId="{F08A12B9-817C-4FAC-8833-95C87BE1A0D4}" destId="{7FB25E69-C914-4298-8FAC-35CFA69A0053}" srcOrd="0" destOrd="0" presId="urn:microsoft.com/office/officeart/2008/layout/LinedList"/>
    <dgm:cxn modelId="{63C805A5-58DE-45D7-95E4-70FFDB98A248}" type="presParOf" srcId="{F08A12B9-817C-4FAC-8833-95C87BE1A0D4}" destId="{A3ECA154-81E3-4317-9155-86D5A51906CC}" srcOrd="1" destOrd="0" presId="urn:microsoft.com/office/officeart/2008/layout/LinedList"/>
    <dgm:cxn modelId="{01710736-E38B-4BB0-9BEF-6A5DE16A96BE}" type="presParOf" srcId="{6440E0FD-A992-4EB7-A827-C1FF698FF385}" destId="{317B5EC5-3E7F-490C-B323-609271E619B4}" srcOrd="2" destOrd="0" presId="urn:microsoft.com/office/officeart/2008/layout/LinedList"/>
    <dgm:cxn modelId="{B899DEFD-136F-4E7D-AF79-2AC231E21A1F}" type="presParOf" srcId="{6440E0FD-A992-4EB7-A827-C1FF698FF385}" destId="{A1B72EAD-75DB-41CC-859B-B3C228331323}" srcOrd="3" destOrd="0" presId="urn:microsoft.com/office/officeart/2008/layout/LinedList"/>
    <dgm:cxn modelId="{505DFC1F-BCD7-45F9-B837-A945FED2DDB5}" type="presParOf" srcId="{A1B72EAD-75DB-41CC-859B-B3C228331323}" destId="{0B8FDD76-E8E0-4087-B956-94137428CC33}" srcOrd="0" destOrd="0" presId="urn:microsoft.com/office/officeart/2008/layout/LinedList"/>
    <dgm:cxn modelId="{20B203C3-AE75-4536-A5D1-2D3FC48CFA20}" type="presParOf" srcId="{A1B72EAD-75DB-41CC-859B-B3C228331323}" destId="{0A78CE31-B29D-4FAE-80A4-C893D6758246}" srcOrd="1" destOrd="0" presId="urn:microsoft.com/office/officeart/2008/layout/LinedList"/>
    <dgm:cxn modelId="{82532A49-83B7-48B7-8817-934476EB872B}" type="presParOf" srcId="{6440E0FD-A992-4EB7-A827-C1FF698FF385}" destId="{7C9867D1-A5BC-402D-BE01-47FB01946282}" srcOrd="4" destOrd="0" presId="urn:microsoft.com/office/officeart/2008/layout/LinedList"/>
    <dgm:cxn modelId="{790771E3-7EA0-4A6C-9D4E-C8FEFE9151DE}" type="presParOf" srcId="{6440E0FD-A992-4EB7-A827-C1FF698FF385}" destId="{0F766D57-2148-4F4D-9DA4-F56A8DFCFD51}" srcOrd="5" destOrd="0" presId="urn:microsoft.com/office/officeart/2008/layout/LinedList"/>
    <dgm:cxn modelId="{45C67E05-D2E9-45ED-B0C3-AA20130C8ECE}" type="presParOf" srcId="{0F766D57-2148-4F4D-9DA4-F56A8DFCFD51}" destId="{575474F6-40F2-456D-BE96-48584A0D962C}" srcOrd="0" destOrd="0" presId="urn:microsoft.com/office/officeart/2008/layout/LinedList"/>
    <dgm:cxn modelId="{2E9D3726-647C-4B10-8009-E851F78F21BA}" type="presParOf" srcId="{0F766D57-2148-4F4D-9DA4-F56A8DFCFD51}" destId="{42CE5309-91AB-4992-853C-A0851D3EDF56}" srcOrd="1" destOrd="0" presId="urn:microsoft.com/office/officeart/2008/layout/LinedList"/>
    <dgm:cxn modelId="{71773962-67B9-40E5-A98A-4E862EDE2779}" type="presParOf" srcId="{6440E0FD-A992-4EB7-A827-C1FF698FF385}" destId="{9B8E501A-11C6-4148-92F5-53503218D951}" srcOrd="6" destOrd="0" presId="urn:microsoft.com/office/officeart/2008/layout/LinedList"/>
    <dgm:cxn modelId="{1F35BE8B-B291-4F9E-BA2F-BD51170D166F}" type="presParOf" srcId="{6440E0FD-A992-4EB7-A827-C1FF698FF385}" destId="{9033FC18-DFFD-4C7D-93DA-F1D289A87505}" srcOrd="7" destOrd="0" presId="urn:microsoft.com/office/officeart/2008/layout/LinedList"/>
    <dgm:cxn modelId="{984793A6-37B9-4CAA-B676-F84A674B00F7}" type="presParOf" srcId="{9033FC18-DFFD-4C7D-93DA-F1D289A87505}" destId="{E5CFE6EE-493D-4247-88BD-AFCE2EB685C0}" srcOrd="0" destOrd="0" presId="urn:microsoft.com/office/officeart/2008/layout/LinedList"/>
    <dgm:cxn modelId="{F056543F-B420-4591-9357-DB26ECC512BC}" type="presParOf" srcId="{9033FC18-DFFD-4C7D-93DA-F1D289A87505}" destId="{5D1C2DD6-9D21-45C7-8B5A-D811F349BE9B}" srcOrd="1" destOrd="0" presId="urn:microsoft.com/office/officeart/2008/layout/LinedList"/>
    <dgm:cxn modelId="{D340AF19-C9E8-4D81-A0A8-EB0556AF6589}" type="presParOf" srcId="{6440E0FD-A992-4EB7-A827-C1FF698FF385}" destId="{07DAC587-E932-4192-8C2B-DDE18AC3D5F4}" srcOrd="8" destOrd="0" presId="urn:microsoft.com/office/officeart/2008/layout/LinedList"/>
    <dgm:cxn modelId="{6006F7C9-E4D4-4814-946C-C0848EFE6970}" type="presParOf" srcId="{6440E0FD-A992-4EB7-A827-C1FF698FF385}" destId="{74D18FEA-F01D-44D8-B317-60AA05A5672F}" srcOrd="9" destOrd="0" presId="urn:microsoft.com/office/officeart/2008/layout/LinedList"/>
    <dgm:cxn modelId="{7160BD8B-7777-4D6C-8B42-40F6C3C792FA}" type="presParOf" srcId="{74D18FEA-F01D-44D8-B317-60AA05A5672F}" destId="{76866472-7CEC-4262-ADDE-861FF8533626}" srcOrd="0" destOrd="0" presId="urn:microsoft.com/office/officeart/2008/layout/LinedList"/>
    <dgm:cxn modelId="{2C4C9DF1-2EBB-4A30-A40C-69A883754A30}" type="presParOf" srcId="{74D18FEA-F01D-44D8-B317-60AA05A5672F}" destId="{D198A893-5506-4C93-873D-08E184145BA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FC6AA2-CA15-4A4A-825A-7800BEA5C5A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709E29F-CFFC-4C23-B8F6-029BF1329021}">
      <dgm:prSet/>
      <dgm:spPr/>
      <dgm:t>
        <a:bodyPr/>
        <a:lstStyle/>
        <a:p>
          <a:r>
            <a:rPr lang="en-US" b="1" dirty="0"/>
            <a:t>Students may withdraw from </a:t>
          </a:r>
          <a:r>
            <a:rPr lang="en-US" b="1" dirty="0">
              <a:solidFill>
                <a:srgbClr val="FF0000"/>
              </a:solidFill>
            </a:rPr>
            <a:t>one</a:t>
          </a:r>
          <a:r>
            <a:rPr lang="en-US" b="1" dirty="0"/>
            <a:t> of the courses in the curriculum until the final application date specified in the academic calendar for each semester.
</a:t>
          </a:r>
          <a:endParaRPr lang="en-US" dirty="0"/>
        </a:p>
      </dgm:t>
    </dgm:pt>
    <dgm:pt modelId="{4FEEC562-828F-49A0-A1BF-2053CC05CF8A}" type="parTrans" cxnId="{B0B8415E-92DC-496A-98C2-5C220AD890DF}">
      <dgm:prSet/>
      <dgm:spPr/>
      <dgm:t>
        <a:bodyPr/>
        <a:lstStyle/>
        <a:p>
          <a:endParaRPr lang="en-US"/>
        </a:p>
      </dgm:t>
    </dgm:pt>
    <dgm:pt modelId="{698F6268-A885-4580-8360-860F64156D83}" type="sibTrans" cxnId="{B0B8415E-92DC-496A-98C2-5C220AD890DF}">
      <dgm:prSet/>
      <dgm:spPr/>
      <dgm:t>
        <a:bodyPr/>
        <a:lstStyle/>
        <a:p>
          <a:endParaRPr lang="en-US"/>
        </a:p>
      </dgm:t>
    </dgm:pt>
    <dgm:pt modelId="{C0D9E14A-6DE8-48E2-8379-55B844EF6926}">
      <dgm:prSet/>
      <dgm:spPr/>
      <dgm:t>
        <a:bodyPr/>
        <a:lstStyle/>
        <a:p>
          <a:r>
            <a:rPr lang="en-US" b="1" dirty="0"/>
            <a:t>Students can withdraw from a maximum of </a:t>
          </a:r>
          <a:r>
            <a:rPr lang="en-US" b="1" dirty="0">
              <a:solidFill>
                <a:srgbClr val="FF0000"/>
              </a:solidFill>
            </a:rPr>
            <a:t>five courses </a:t>
          </a:r>
          <a:r>
            <a:rPr lang="en-US" b="1" dirty="0"/>
            <a:t>during their study period.</a:t>
          </a:r>
          <a:r>
            <a:rPr lang="tr-TR" b="1" dirty="0"/>
            <a:t> </a:t>
          </a:r>
          <a:endParaRPr lang="en-US" dirty="0"/>
        </a:p>
      </dgm:t>
    </dgm:pt>
    <dgm:pt modelId="{CBC33208-6ECB-4009-A6C8-9DFB288672FC}" type="parTrans" cxnId="{CA88CC6B-E58A-452C-AFBE-DBD48B4D5DF6}">
      <dgm:prSet/>
      <dgm:spPr/>
      <dgm:t>
        <a:bodyPr/>
        <a:lstStyle/>
        <a:p>
          <a:endParaRPr lang="en-US"/>
        </a:p>
      </dgm:t>
    </dgm:pt>
    <dgm:pt modelId="{C54E8E43-5845-4489-AD16-CA0CAF2EE869}" type="sibTrans" cxnId="{CA88CC6B-E58A-452C-AFBE-DBD48B4D5DF6}">
      <dgm:prSet/>
      <dgm:spPr/>
      <dgm:t>
        <a:bodyPr/>
        <a:lstStyle/>
        <a:p>
          <a:endParaRPr lang="en-US"/>
        </a:p>
      </dgm:t>
    </dgm:pt>
    <dgm:pt modelId="{B9F14451-55E9-43B7-919C-4E28EBAE22ED}">
      <dgm:prSet/>
      <dgm:spPr/>
      <dgm:t>
        <a:bodyPr/>
        <a:lstStyle/>
        <a:p>
          <a:r>
            <a:rPr lang="en-US" b="1" dirty="0"/>
            <a:t>Students can only withdraw from courses they are taking </a:t>
          </a:r>
          <a:r>
            <a:rPr lang="en-US" b="1" dirty="0">
              <a:solidFill>
                <a:srgbClr val="FF0000"/>
              </a:solidFill>
            </a:rPr>
            <a:t>for the first time</a:t>
          </a:r>
          <a:r>
            <a:rPr lang="en-US" b="1" dirty="0"/>
            <a:t>.</a:t>
          </a:r>
          <a:r>
            <a:rPr lang="tr-TR" b="1" dirty="0"/>
            <a:t> </a:t>
          </a:r>
          <a:endParaRPr lang="en-US" dirty="0"/>
        </a:p>
      </dgm:t>
    </dgm:pt>
    <dgm:pt modelId="{D8F16098-1E40-4B53-9A03-0491EB4FEFAE}" type="parTrans" cxnId="{AA274332-E5F8-488A-9984-179196EF2E56}">
      <dgm:prSet/>
      <dgm:spPr/>
      <dgm:t>
        <a:bodyPr/>
        <a:lstStyle/>
        <a:p>
          <a:endParaRPr lang="en-US"/>
        </a:p>
      </dgm:t>
    </dgm:pt>
    <dgm:pt modelId="{66EFC96D-587D-42AB-ADF7-DDD291FEC48D}" type="sibTrans" cxnId="{AA274332-E5F8-488A-9984-179196EF2E56}">
      <dgm:prSet/>
      <dgm:spPr/>
      <dgm:t>
        <a:bodyPr/>
        <a:lstStyle/>
        <a:p>
          <a:endParaRPr lang="en-US"/>
        </a:p>
      </dgm:t>
    </dgm:pt>
    <dgm:pt modelId="{9CF64CE5-8D58-44AE-B308-5D8A483D0739}">
      <dgm:prSet/>
      <dgm:spPr/>
      <dgm:t>
        <a:bodyPr/>
        <a:lstStyle/>
        <a:p>
          <a:r>
            <a:rPr lang="en-US" b="1" dirty="0"/>
            <a:t>The withdrawn course will be considered as not taken, and it will be marked with the </a:t>
          </a:r>
          <a:r>
            <a:rPr lang="en-US" b="1" dirty="0">
              <a:solidFill>
                <a:srgbClr val="FF0000"/>
              </a:solidFill>
            </a:rPr>
            <a:t>letter "</a:t>
          </a:r>
          <a:r>
            <a:rPr lang="tr-TR" b="1" dirty="0">
              <a:solidFill>
                <a:srgbClr val="FF0000"/>
              </a:solidFill>
            </a:rPr>
            <a:t>Ç</a:t>
          </a:r>
          <a:r>
            <a:rPr lang="en-US" b="1" dirty="0">
              <a:solidFill>
                <a:srgbClr val="FF0000"/>
              </a:solidFill>
            </a:rPr>
            <a:t>"</a:t>
          </a:r>
          <a:r>
            <a:rPr lang="en-US" b="1" dirty="0"/>
            <a:t> on the transcript.</a:t>
          </a:r>
          <a:r>
            <a:rPr lang="tr-TR" b="1" dirty="0"/>
            <a:t> </a:t>
          </a:r>
          <a:endParaRPr lang="en-US" dirty="0"/>
        </a:p>
      </dgm:t>
    </dgm:pt>
    <dgm:pt modelId="{922CBA70-864D-4381-ADEC-FB54B4AF2AA9}" type="parTrans" cxnId="{DD9C4BCD-2DC8-45B8-AE6E-04C7C3788008}">
      <dgm:prSet/>
      <dgm:spPr/>
      <dgm:t>
        <a:bodyPr/>
        <a:lstStyle/>
        <a:p>
          <a:endParaRPr lang="en-US"/>
        </a:p>
      </dgm:t>
    </dgm:pt>
    <dgm:pt modelId="{C1EDDACF-330E-40D6-84BC-DE77BD0577C5}" type="sibTrans" cxnId="{DD9C4BCD-2DC8-45B8-AE6E-04C7C3788008}">
      <dgm:prSet/>
      <dgm:spPr/>
      <dgm:t>
        <a:bodyPr/>
        <a:lstStyle/>
        <a:p>
          <a:endParaRPr lang="en-US"/>
        </a:p>
      </dgm:t>
    </dgm:pt>
    <dgm:pt modelId="{E794CCD1-867C-477F-9A93-28CF5D8F3D77}" type="pres">
      <dgm:prSet presAssocID="{09FC6AA2-CA15-4A4A-825A-7800BEA5C5A4}" presName="vert0" presStyleCnt="0">
        <dgm:presLayoutVars>
          <dgm:dir/>
          <dgm:animOne val="branch"/>
          <dgm:animLvl val="lvl"/>
        </dgm:presLayoutVars>
      </dgm:prSet>
      <dgm:spPr/>
    </dgm:pt>
    <dgm:pt modelId="{A85A4CC8-56CA-4E80-A85E-9F2FE8FAE456}" type="pres">
      <dgm:prSet presAssocID="{8709E29F-CFFC-4C23-B8F6-029BF1329021}" presName="thickLine" presStyleLbl="alignNode1" presStyleIdx="0" presStyleCnt="4"/>
      <dgm:spPr/>
    </dgm:pt>
    <dgm:pt modelId="{DBEC9D46-29CE-461A-9538-75ADE76C2ABE}" type="pres">
      <dgm:prSet presAssocID="{8709E29F-CFFC-4C23-B8F6-029BF1329021}" presName="horz1" presStyleCnt="0"/>
      <dgm:spPr/>
    </dgm:pt>
    <dgm:pt modelId="{1F6E4FCC-3031-471E-B7E9-A875D6EA3A69}" type="pres">
      <dgm:prSet presAssocID="{8709E29F-CFFC-4C23-B8F6-029BF1329021}" presName="tx1" presStyleLbl="revTx" presStyleIdx="0" presStyleCnt="4"/>
      <dgm:spPr/>
    </dgm:pt>
    <dgm:pt modelId="{6318C9EF-25C3-4D8A-92C4-D3C17A27A1BE}" type="pres">
      <dgm:prSet presAssocID="{8709E29F-CFFC-4C23-B8F6-029BF1329021}" presName="vert1" presStyleCnt="0"/>
      <dgm:spPr/>
    </dgm:pt>
    <dgm:pt modelId="{18B05E71-75ED-4777-930B-FDEF6B816889}" type="pres">
      <dgm:prSet presAssocID="{C0D9E14A-6DE8-48E2-8379-55B844EF6926}" presName="thickLine" presStyleLbl="alignNode1" presStyleIdx="1" presStyleCnt="4"/>
      <dgm:spPr/>
    </dgm:pt>
    <dgm:pt modelId="{4DC7E6BA-608A-4451-9A83-F099B9900801}" type="pres">
      <dgm:prSet presAssocID="{C0D9E14A-6DE8-48E2-8379-55B844EF6926}" presName="horz1" presStyleCnt="0"/>
      <dgm:spPr/>
    </dgm:pt>
    <dgm:pt modelId="{1D530115-4596-4437-98D2-B0ADAA55CC15}" type="pres">
      <dgm:prSet presAssocID="{C0D9E14A-6DE8-48E2-8379-55B844EF6926}" presName="tx1" presStyleLbl="revTx" presStyleIdx="1" presStyleCnt="4"/>
      <dgm:spPr/>
    </dgm:pt>
    <dgm:pt modelId="{3ED43F95-E07A-478C-8AE4-F33DCBD50731}" type="pres">
      <dgm:prSet presAssocID="{C0D9E14A-6DE8-48E2-8379-55B844EF6926}" presName="vert1" presStyleCnt="0"/>
      <dgm:spPr/>
    </dgm:pt>
    <dgm:pt modelId="{3CD8B38B-7EDE-4E66-80B1-728F7ADEE284}" type="pres">
      <dgm:prSet presAssocID="{B9F14451-55E9-43B7-919C-4E28EBAE22ED}" presName="thickLine" presStyleLbl="alignNode1" presStyleIdx="2" presStyleCnt="4"/>
      <dgm:spPr/>
    </dgm:pt>
    <dgm:pt modelId="{58CF9AB3-2C88-43BD-8DE4-9934EF643268}" type="pres">
      <dgm:prSet presAssocID="{B9F14451-55E9-43B7-919C-4E28EBAE22ED}" presName="horz1" presStyleCnt="0"/>
      <dgm:spPr/>
    </dgm:pt>
    <dgm:pt modelId="{7A69E0C6-1473-4785-AA00-67D4EB07AD35}" type="pres">
      <dgm:prSet presAssocID="{B9F14451-55E9-43B7-919C-4E28EBAE22ED}" presName="tx1" presStyleLbl="revTx" presStyleIdx="2" presStyleCnt="4"/>
      <dgm:spPr/>
    </dgm:pt>
    <dgm:pt modelId="{C5BEF798-29A0-49F7-A4DF-6417A5537965}" type="pres">
      <dgm:prSet presAssocID="{B9F14451-55E9-43B7-919C-4E28EBAE22ED}" presName="vert1" presStyleCnt="0"/>
      <dgm:spPr/>
    </dgm:pt>
    <dgm:pt modelId="{FE94EA26-0749-430A-92ED-E591F2FBFA4D}" type="pres">
      <dgm:prSet presAssocID="{9CF64CE5-8D58-44AE-B308-5D8A483D0739}" presName="thickLine" presStyleLbl="alignNode1" presStyleIdx="3" presStyleCnt="4"/>
      <dgm:spPr/>
    </dgm:pt>
    <dgm:pt modelId="{514011E1-8A02-4639-9954-3F5413778434}" type="pres">
      <dgm:prSet presAssocID="{9CF64CE5-8D58-44AE-B308-5D8A483D0739}" presName="horz1" presStyleCnt="0"/>
      <dgm:spPr/>
    </dgm:pt>
    <dgm:pt modelId="{5FA5AEEF-E591-46AE-BAD2-859103CD102F}" type="pres">
      <dgm:prSet presAssocID="{9CF64CE5-8D58-44AE-B308-5D8A483D0739}" presName="tx1" presStyleLbl="revTx" presStyleIdx="3" presStyleCnt="4"/>
      <dgm:spPr/>
    </dgm:pt>
    <dgm:pt modelId="{37F94A0E-D2B1-45B0-8669-AC80DDE5BD7A}" type="pres">
      <dgm:prSet presAssocID="{9CF64CE5-8D58-44AE-B308-5D8A483D0739}" presName="vert1" presStyleCnt="0"/>
      <dgm:spPr/>
    </dgm:pt>
  </dgm:ptLst>
  <dgm:cxnLst>
    <dgm:cxn modelId="{A7323928-06E2-41C0-B12A-FD8231BDB26A}" type="presOf" srcId="{B9F14451-55E9-43B7-919C-4E28EBAE22ED}" destId="{7A69E0C6-1473-4785-AA00-67D4EB07AD35}" srcOrd="0" destOrd="0" presId="urn:microsoft.com/office/officeart/2008/layout/LinedList"/>
    <dgm:cxn modelId="{AA274332-E5F8-488A-9984-179196EF2E56}" srcId="{09FC6AA2-CA15-4A4A-825A-7800BEA5C5A4}" destId="{B9F14451-55E9-43B7-919C-4E28EBAE22ED}" srcOrd="2" destOrd="0" parTransId="{D8F16098-1E40-4B53-9A03-0491EB4FEFAE}" sibTransId="{66EFC96D-587D-42AB-ADF7-DDD291FEC48D}"/>
    <dgm:cxn modelId="{B0B8415E-92DC-496A-98C2-5C220AD890DF}" srcId="{09FC6AA2-CA15-4A4A-825A-7800BEA5C5A4}" destId="{8709E29F-CFFC-4C23-B8F6-029BF1329021}" srcOrd="0" destOrd="0" parTransId="{4FEEC562-828F-49A0-A1BF-2053CC05CF8A}" sibTransId="{698F6268-A885-4580-8360-860F64156D83}"/>
    <dgm:cxn modelId="{CA88CC6B-E58A-452C-AFBE-DBD48B4D5DF6}" srcId="{09FC6AA2-CA15-4A4A-825A-7800BEA5C5A4}" destId="{C0D9E14A-6DE8-48E2-8379-55B844EF6926}" srcOrd="1" destOrd="0" parTransId="{CBC33208-6ECB-4009-A6C8-9DFB288672FC}" sibTransId="{C54E8E43-5845-4489-AD16-CA0CAF2EE869}"/>
    <dgm:cxn modelId="{F748054C-9E11-485D-8968-84D5040F00FE}" type="presOf" srcId="{9CF64CE5-8D58-44AE-B308-5D8A483D0739}" destId="{5FA5AEEF-E591-46AE-BAD2-859103CD102F}" srcOrd="0" destOrd="0" presId="urn:microsoft.com/office/officeart/2008/layout/LinedList"/>
    <dgm:cxn modelId="{A8DBCA5A-E493-4327-AFC4-0E6F01B826DE}" type="presOf" srcId="{8709E29F-CFFC-4C23-B8F6-029BF1329021}" destId="{1F6E4FCC-3031-471E-B7E9-A875D6EA3A69}" srcOrd="0" destOrd="0" presId="urn:microsoft.com/office/officeart/2008/layout/LinedList"/>
    <dgm:cxn modelId="{826B9C7E-2BF9-4D32-8FBE-EB79A276A443}" type="presOf" srcId="{09FC6AA2-CA15-4A4A-825A-7800BEA5C5A4}" destId="{E794CCD1-867C-477F-9A93-28CF5D8F3D77}" srcOrd="0" destOrd="0" presId="urn:microsoft.com/office/officeart/2008/layout/LinedList"/>
    <dgm:cxn modelId="{DD9C4BCD-2DC8-45B8-AE6E-04C7C3788008}" srcId="{09FC6AA2-CA15-4A4A-825A-7800BEA5C5A4}" destId="{9CF64CE5-8D58-44AE-B308-5D8A483D0739}" srcOrd="3" destOrd="0" parTransId="{922CBA70-864D-4381-ADEC-FB54B4AF2AA9}" sibTransId="{C1EDDACF-330E-40D6-84BC-DE77BD0577C5}"/>
    <dgm:cxn modelId="{97D980DC-CAA7-4633-A8C5-C6DE94BB3492}" type="presOf" srcId="{C0D9E14A-6DE8-48E2-8379-55B844EF6926}" destId="{1D530115-4596-4437-98D2-B0ADAA55CC15}" srcOrd="0" destOrd="0" presId="urn:microsoft.com/office/officeart/2008/layout/LinedList"/>
    <dgm:cxn modelId="{EE321C60-BD8F-47E3-AFCB-F41BDD734F4A}" type="presParOf" srcId="{E794CCD1-867C-477F-9A93-28CF5D8F3D77}" destId="{A85A4CC8-56CA-4E80-A85E-9F2FE8FAE456}" srcOrd="0" destOrd="0" presId="urn:microsoft.com/office/officeart/2008/layout/LinedList"/>
    <dgm:cxn modelId="{2E81172C-3154-4B5D-8ED0-23AC36AD1928}" type="presParOf" srcId="{E794CCD1-867C-477F-9A93-28CF5D8F3D77}" destId="{DBEC9D46-29CE-461A-9538-75ADE76C2ABE}" srcOrd="1" destOrd="0" presId="urn:microsoft.com/office/officeart/2008/layout/LinedList"/>
    <dgm:cxn modelId="{CDBDE73E-2DE4-4359-91EB-B88BE12C4D3D}" type="presParOf" srcId="{DBEC9D46-29CE-461A-9538-75ADE76C2ABE}" destId="{1F6E4FCC-3031-471E-B7E9-A875D6EA3A69}" srcOrd="0" destOrd="0" presId="urn:microsoft.com/office/officeart/2008/layout/LinedList"/>
    <dgm:cxn modelId="{976E9108-C529-4D10-A2B4-869EE1FAC319}" type="presParOf" srcId="{DBEC9D46-29CE-461A-9538-75ADE76C2ABE}" destId="{6318C9EF-25C3-4D8A-92C4-D3C17A27A1BE}" srcOrd="1" destOrd="0" presId="urn:microsoft.com/office/officeart/2008/layout/LinedList"/>
    <dgm:cxn modelId="{50EAC448-156B-4397-8FF6-E2F93A864503}" type="presParOf" srcId="{E794CCD1-867C-477F-9A93-28CF5D8F3D77}" destId="{18B05E71-75ED-4777-930B-FDEF6B816889}" srcOrd="2" destOrd="0" presId="urn:microsoft.com/office/officeart/2008/layout/LinedList"/>
    <dgm:cxn modelId="{DEAD88AD-5BF6-4498-8975-0CC5E45F8B38}" type="presParOf" srcId="{E794CCD1-867C-477F-9A93-28CF5D8F3D77}" destId="{4DC7E6BA-608A-4451-9A83-F099B9900801}" srcOrd="3" destOrd="0" presId="urn:microsoft.com/office/officeart/2008/layout/LinedList"/>
    <dgm:cxn modelId="{42905A80-4D63-4FCB-AC69-2266DB0E9F4F}" type="presParOf" srcId="{4DC7E6BA-608A-4451-9A83-F099B9900801}" destId="{1D530115-4596-4437-98D2-B0ADAA55CC15}" srcOrd="0" destOrd="0" presId="urn:microsoft.com/office/officeart/2008/layout/LinedList"/>
    <dgm:cxn modelId="{4D6095C7-9485-4C20-B475-BCF9B0B998C8}" type="presParOf" srcId="{4DC7E6BA-608A-4451-9A83-F099B9900801}" destId="{3ED43F95-E07A-478C-8AE4-F33DCBD50731}" srcOrd="1" destOrd="0" presId="urn:microsoft.com/office/officeart/2008/layout/LinedList"/>
    <dgm:cxn modelId="{6EB3A5FF-ECA5-4C0B-8F54-B885D6DD76C9}" type="presParOf" srcId="{E794CCD1-867C-477F-9A93-28CF5D8F3D77}" destId="{3CD8B38B-7EDE-4E66-80B1-728F7ADEE284}" srcOrd="4" destOrd="0" presId="urn:microsoft.com/office/officeart/2008/layout/LinedList"/>
    <dgm:cxn modelId="{39650293-93C6-48E6-AECB-5C8728D72683}" type="presParOf" srcId="{E794CCD1-867C-477F-9A93-28CF5D8F3D77}" destId="{58CF9AB3-2C88-43BD-8DE4-9934EF643268}" srcOrd="5" destOrd="0" presId="urn:microsoft.com/office/officeart/2008/layout/LinedList"/>
    <dgm:cxn modelId="{BCE3A9D2-6D2C-44F5-8E85-F95381B43B78}" type="presParOf" srcId="{58CF9AB3-2C88-43BD-8DE4-9934EF643268}" destId="{7A69E0C6-1473-4785-AA00-67D4EB07AD35}" srcOrd="0" destOrd="0" presId="urn:microsoft.com/office/officeart/2008/layout/LinedList"/>
    <dgm:cxn modelId="{18CF3F5C-4720-4A14-901F-FEEC23639A77}" type="presParOf" srcId="{58CF9AB3-2C88-43BD-8DE4-9934EF643268}" destId="{C5BEF798-29A0-49F7-A4DF-6417A5537965}" srcOrd="1" destOrd="0" presId="urn:microsoft.com/office/officeart/2008/layout/LinedList"/>
    <dgm:cxn modelId="{C99A631C-BA39-4D08-B6D4-DC46FC6AD335}" type="presParOf" srcId="{E794CCD1-867C-477F-9A93-28CF5D8F3D77}" destId="{FE94EA26-0749-430A-92ED-E591F2FBFA4D}" srcOrd="6" destOrd="0" presId="urn:microsoft.com/office/officeart/2008/layout/LinedList"/>
    <dgm:cxn modelId="{9AAFCC63-312F-45C1-9147-D4BDBE1D6B38}" type="presParOf" srcId="{E794CCD1-867C-477F-9A93-28CF5D8F3D77}" destId="{514011E1-8A02-4639-9954-3F5413778434}" srcOrd="7" destOrd="0" presId="urn:microsoft.com/office/officeart/2008/layout/LinedList"/>
    <dgm:cxn modelId="{7B990C81-D869-4419-9C7F-BCE6317A3449}" type="presParOf" srcId="{514011E1-8A02-4639-9954-3F5413778434}" destId="{5FA5AEEF-E591-46AE-BAD2-859103CD102F}" srcOrd="0" destOrd="0" presId="urn:microsoft.com/office/officeart/2008/layout/LinedList"/>
    <dgm:cxn modelId="{F82AE75F-D63F-4B05-9C64-8CB9AEDEB9C0}" type="presParOf" srcId="{514011E1-8A02-4639-9954-3F5413778434}" destId="{37F94A0E-D2B1-45B0-8669-AC80DDE5BD7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301C25-B5FF-4757-94C1-9FC9EF7F6B7F}" type="doc">
      <dgm:prSet loTypeId="urn:microsoft.com/office/officeart/2018/2/layout/IconLabelList" loCatId="icon" qsTypeId="urn:microsoft.com/office/officeart/2005/8/quickstyle/simple1" qsCatId="simple" csTypeId="urn:microsoft.com/office/officeart/2018/5/colors/Iconchunking_neutralbg_accent6_2" csCatId="accent6" phldr="1"/>
      <dgm:spPr/>
      <dgm:t>
        <a:bodyPr/>
        <a:lstStyle/>
        <a:p>
          <a:endParaRPr lang="en-US"/>
        </a:p>
      </dgm:t>
    </dgm:pt>
    <dgm:pt modelId="{3734D628-5ABB-4E8D-A18E-61DA3BE278C3}">
      <dgm:prSet custT="1"/>
      <dgm:spPr/>
      <dgm:t>
        <a:bodyPr/>
        <a:lstStyle/>
        <a:p>
          <a:r>
            <a:rPr lang="en-US" sz="1700" b="1" kern="1200" noProof="0" dirty="0">
              <a:solidFill>
                <a:prstClr val="black">
                  <a:hueOff val="0"/>
                  <a:satOff val="0"/>
                  <a:lumOff val="0"/>
                  <a:alphaOff val="0"/>
                </a:prstClr>
              </a:solidFill>
              <a:latin typeface="Century Gothic" panose="020B0502020202020204"/>
              <a:ea typeface="+mn-ea"/>
              <a:cs typeface="+mn-cs"/>
            </a:rPr>
            <a:t>Information about assessment and evaluation methods is determined </a:t>
          </a:r>
          <a:r>
            <a:rPr lang="en-US" sz="1700" b="1" kern="1200" noProof="0" dirty="0">
              <a:solidFill>
                <a:srgbClr val="FF0000"/>
              </a:solidFill>
              <a:latin typeface="Century Gothic" panose="020B0502020202020204"/>
              <a:ea typeface="+mn-ea"/>
              <a:cs typeface="+mn-cs"/>
            </a:rPr>
            <a:t>by the instructor</a:t>
          </a:r>
          <a:r>
            <a:rPr lang="tr-TR" sz="1700" b="1" kern="1200" dirty="0">
              <a:solidFill>
                <a:srgbClr val="FF0000"/>
              </a:solidFill>
              <a:latin typeface="Century Gothic" panose="020B0502020202020204"/>
              <a:ea typeface="+mn-ea"/>
              <a:cs typeface="+mn-cs"/>
            </a:rPr>
            <a:t>. </a:t>
          </a:r>
          <a:endParaRPr lang="en-US" sz="1700" b="1" kern="1200" dirty="0">
            <a:solidFill>
              <a:srgbClr val="FF0000"/>
            </a:solidFill>
            <a:latin typeface="Century Gothic" panose="020B0502020202020204"/>
            <a:ea typeface="+mn-ea"/>
            <a:cs typeface="+mn-cs"/>
          </a:endParaRPr>
        </a:p>
      </dgm:t>
    </dgm:pt>
    <dgm:pt modelId="{D713FDF4-F981-45E4-8B6F-FF733A2616CC}" type="parTrans" cxnId="{96FC1BB1-763C-484E-9969-36C0F32059FD}">
      <dgm:prSet/>
      <dgm:spPr/>
      <dgm:t>
        <a:bodyPr/>
        <a:lstStyle/>
        <a:p>
          <a:endParaRPr lang="en-US"/>
        </a:p>
      </dgm:t>
    </dgm:pt>
    <dgm:pt modelId="{FD64C560-3D54-4FD2-B5F6-A626D6E038EF}" type="sibTrans" cxnId="{96FC1BB1-763C-484E-9969-36C0F32059FD}">
      <dgm:prSet/>
      <dgm:spPr/>
      <dgm:t>
        <a:bodyPr/>
        <a:lstStyle/>
        <a:p>
          <a:endParaRPr lang="en-US"/>
        </a:p>
      </dgm:t>
    </dgm:pt>
    <dgm:pt modelId="{0E4822CB-7533-4917-8079-4456A039536A}">
      <dgm:prSet/>
      <dgm:spPr/>
      <dgm:t>
        <a:bodyPr/>
        <a:lstStyle/>
        <a:p>
          <a:r>
            <a:rPr lang="en-US" b="1" noProof="0" dirty="0"/>
            <a:t>Students who do not attend the midterm or final exams may be granted a </a:t>
          </a:r>
          <a:r>
            <a:rPr lang="en-US" b="1" noProof="0" dirty="0">
              <a:solidFill>
                <a:srgbClr val="FF0000"/>
              </a:solidFill>
            </a:rPr>
            <a:t>make-up exam </a:t>
          </a:r>
          <a:r>
            <a:rPr lang="en-US" b="1" noProof="0" dirty="0"/>
            <a:t>if their excuse is accepted </a:t>
          </a:r>
          <a:r>
            <a:rPr lang="en-US" b="1" noProof="0" dirty="0">
              <a:solidFill>
                <a:srgbClr val="FF0000"/>
              </a:solidFill>
            </a:rPr>
            <a:t>by the instructor</a:t>
          </a:r>
          <a:r>
            <a:rPr lang="tr-TR" b="1" dirty="0">
              <a:solidFill>
                <a:srgbClr val="FF0000"/>
              </a:solidFill>
            </a:rPr>
            <a:t>. </a:t>
          </a:r>
          <a:endParaRPr lang="en-US" dirty="0">
            <a:solidFill>
              <a:srgbClr val="FF0000"/>
            </a:solidFill>
          </a:endParaRPr>
        </a:p>
      </dgm:t>
    </dgm:pt>
    <dgm:pt modelId="{47CA58D4-19D6-48FB-977E-7DF390141C2D}" type="sibTrans" cxnId="{36FF9375-B48D-4FAF-8451-6F01004FDA92}">
      <dgm:prSet/>
      <dgm:spPr/>
      <dgm:t>
        <a:bodyPr/>
        <a:lstStyle/>
        <a:p>
          <a:endParaRPr lang="en-US"/>
        </a:p>
      </dgm:t>
    </dgm:pt>
    <dgm:pt modelId="{CF1B13B7-3992-488D-B883-D0E629BFFE79}" type="parTrans" cxnId="{36FF9375-B48D-4FAF-8451-6F01004FDA92}">
      <dgm:prSet/>
      <dgm:spPr/>
      <dgm:t>
        <a:bodyPr/>
        <a:lstStyle/>
        <a:p>
          <a:endParaRPr lang="en-US"/>
        </a:p>
      </dgm:t>
    </dgm:pt>
    <dgm:pt modelId="{E90BEE12-150A-435D-9C1D-A6D160D2E6F7}" type="pres">
      <dgm:prSet presAssocID="{9A301C25-B5FF-4757-94C1-9FC9EF7F6B7F}" presName="root" presStyleCnt="0">
        <dgm:presLayoutVars>
          <dgm:dir/>
          <dgm:resizeHandles val="exact"/>
        </dgm:presLayoutVars>
      </dgm:prSet>
      <dgm:spPr/>
    </dgm:pt>
    <dgm:pt modelId="{13A904C9-712E-4E18-9E51-682EF5E14357}" type="pres">
      <dgm:prSet presAssocID="{3734D628-5ABB-4E8D-A18E-61DA3BE278C3}" presName="compNode" presStyleCnt="0"/>
      <dgm:spPr/>
    </dgm:pt>
    <dgm:pt modelId="{B6C907E1-D9C7-4637-9CC6-B81E834361D5}" type="pres">
      <dgm:prSet presAssocID="{3734D628-5ABB-4E8D-A18E-61DA3BE278C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Öğretmen"/>
        </a:ext>
      </dgm:extLst>
    </dgm:pt>
    <dgm:pt modelId="{4D5FEF4A-3B6B-4CBD-BB1A-89589E1C19A9}" type="pres">
      <dgm:prSet presAssocID="{3734D628-5ABB-4E8D-A18E-61DA3BE278C3}" presName="spaceRect" presStyleCnt="0"/>
      <dgm:spPr/>
    </dgm:pt>
    <dgm:pt modelId="{D4541AE7-0A83-4E19-A97C-3BA2A6E02C63}" type="pres">
      <dgm:prSet presAssocID="{3734D628-5ABB-4E8D-A18E-61DA3BE278C3}" presName="textRect" presStyleLbl="revTx" presStyleIdx="0" presStyleCnt="2" custScaleX="97400" custScaleY="174787">
        <dgm:presLayoutVars>
          <dgm:chMax val="1"/>
          <dgm:chPref val="1"/>
        </dgm:presLayoutVars>
      </dgm:prSet>
      <dgm:spPr/>
    </dgm:pt>
    <dgm:pt modelId="{CD288A02-264A-42B0-ADA1-4E951E8F5473}" type="pres">
      <dgm:prSet presAssocID="{FD64C560-3D54-4FD2-B5F6-A626D6E038EF}" presName="sibTrans" presStyleCnt="0"/>
      <dgm:spPr/>
    </dgm:pt>
    <dgm:pt modelId="{60713AF6-AB8C-44DE-BF30-68327205E843}" type="pres">
      <dgm:prSet presAssocID="{0E4822CB-7533-4917-8079-4456A039536A}" presName="compNode" presStyleCnt="0"/>
      <dgm:spPr/>
    </dgm:pt>
    <dgm:pt modelId="{407FF1EC-606F-4D1B-ABA0-26B941D84009}" type="pres">
      <dgm:prSet presAssocID="{0E4822CB-7533-4917-8079-4456A039536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nay işareti"/>
        </a:ext>
      </dgm:extLst>
    </dgm:pt>
    <dgm:pt modelId="{348A658C-9D54-429E-A5FF-DAFE92FD7703}" type="pres">
      <dgm:prSet presAssocID="{0E4822CB-7533-4917-8079-4456A039536A}" presName="spaceRect" presStyleCnt="0"/>
      <dgm:spPr/>
    </dgm:pt>
    <dgm:pt modelId="{0D62EF6E-78A6-4826-A0C5-7F9E38D48BF6}" type="pres">
      <dgm:prSet presAssocID="{0E4822CB-7533-4917-8079-4456A039536A}" presName="textRect" presStyleLbl="revTx" presStyleIdx="1" presStyleCnt="2" custScaleX="100809" custScaleY="170574">
        <dgm:presLayoutVars>
          <dgm:chMax val="1"/>
          <dgm:chPref val="1"/>
        </dgm:presLayoutVars>
      </dgm:prSet>
      <dgm:spPr/>
    </dgm:pt>
  </dgm:ptLst>
  <dgm:cxnLst>
    <dgm:cxn modelId="{0AA36F3D-9E31-4179-BD07-A0341C9287DA}" type="presOf" srcId="{3734D628-5ABB-4E8D-A18E-61DA3BE278C3}" destId="{D4541AE7-0A83-4E19-A97C-3BA2A6E02C63}" srcOrd="0" destOrd="0" presId="urn:microsoft.com/office/officeart/2018/2/layout/IconLabelList"/>
    <dgm:cxn modelId="{36FF9375-B48D-4FAF-8451-6F01004FDA92}" srcId="{9A301C25-B5FF-4757-94C1-9FC9EF7F6B7F}" destId="{0E4822CB-7533-4917-8079-4456A039536A}" srcOrd="1" destOrd="0" parTransId="{CF1B13B7-3992-488D-B883-D0E629BFFE79}" sibTransId="{47CA58D4-19D6-48FB-977E-7DF390141C2D}"/>
    <dgm:cxn modelId="{5148DBAA-7904-4649-AB70-0D31D929D938}" type="presOf" srcId="{0E4822CB-7533-4917-8079-4456A039536A}" destId="{0D62EF6E-78A6-4826-A0C5-7F9E38D48BF6}" srcOrd="0" destOrd="0" presId="urn:microsoft.com/office/officeart/2018/2/layout/IconLabelList"/>
    <dgm:cxn modelId="{96FC1BB1-763C-484E-9969-36C0F32059FD}" srcId="{9A301C25-B5FF-4757-94C1-9FC9EF7F6B7F}" destId="{3734D628-5ABB-4E8D-A18E-61DA3BE278C3}" srcOrd="0" destOrd="0" parTransId="{D713FDF4-F981-45E4-8B6F-FF733A2616CC}" sibTransId="{FD64C560-3D54-4FD2-B5F6-A626D6E038EF}"/>
    <dgm:cxn modelId="{27265CFC-907E-4902-A8DA-279CEF6043EB}" type="presOf" srcId="{9A301C25-B5FF-4757-94C1-9FC9EF7F6B7F}" destId="{E90BEE12-150A-435D-9C1D-A6D160D2E6F7}" srcOrd="0" destOrd="0" presId="urn:microsoft.com/office/officeart/2018/2/layout/IconLabelList"/>
    <dgm:cxn modelId="{476F413D-1FF5-4BBC-A642-65A0CCFC13E8}" type="presParOf" srcId="{E90BEE12-150A-435D-9C1D-A6D160D2E6F7}" destId="{13A904C9-712E-4E18-9E51-682EF5E14357}" srcOrd="0" destOrd="0" presId="urn:microsoft.com/office/officeart/2018/2/layout/IconLabelList"/>
    <dgm:cxn modelId="{B85C2B91-B24F-4982-8F32-3F7BE26CEE54}" type="presParOf" srcId="{13A904C9-712E-4E18-9E51-682EF5E14357}" destId="{B6C907E1-D9C7-4637-9CC6-B81E834361D5}" srcOrd="0" destOrd="0" presId="urn:microsoft.com/office/officeart/2018/2/layout/IconLabelList"/>
    <dgm:cxn modelId="{741869D6-8BD0-426A-9DD2-6C2B5F2FFB04}" type="presParOf" srcId="{13A904C9-712E-4E18-9E51-682EF5E14357}" destId="{4D5FEF4A-3B6B-4CBD-BB1A-89589E1C19A9}" srcOrd="1" destOrd="0" presId="urn:microsoft.com/office/officeart/2018/2/layout/IconLabelList"/>
    <dgm:cxn modelId="{61BD1E26-6360-4D17-9E1B-A04065D3864D}" type="presParOf" srcId="{13A904C9-712E-4E18-9E51-682EF5E14357}" destId="{D4541AE7-0A83-4E19-A97C-3BA2A6E02C63}" srcOrd="2" destOrd="0" presId="urn:microsoft.com/office/officeart/2018/2/layout/IconLabelList"/>
    <dgm:cxn modelId="{C1FC48F6-EE84-4A20-A497-F57F078A454E}" type="presParOf" srcId="{E90BEE12-150A-435D-9C1D-A6D160D2E6F7}" destId="{CD288A02-264A-42B0-ADA1-4E951E8F5473}" srcOrd="1" destOrd="0" presId="urn:microsoft.com/office/officeart/2018/2/layout/IconLabelList"/>
    <dgm:cxn modelId="{82B93FAF-1CFB-43A0-84E1-4B40B3C64F95}" type="presParOf" srcId="{E90BEE12-150A-435D-9C1D-A6D160D2E6F7}" destId="{60713AF6-AB8C-44DE-BF30-68327205E843}" srcOrd="2" destOrd="0" presId="urn:microsoft.com/office/officeart/2018/2/layout/IconLabelList"/>
    <dgm:cxn modelId="{5876BE85-BA67-4AB8-8ABF-869A01E45D11}" type="presParOf" srcId="{60713AF6-AB8C-44DE-BF30-68327205E843}" destId="{407FF1EC-606F-4D1B-ABA0-26B941D84009}" srcOrd="0" destOrd="0" presId="urn:microsoft.com/office/officeart/2018/2/layout/IconLabelList"/>
    <dgm:cxn modelId="{7EC47AD1-50F8-4081-9EC2-A7CD131F5617}" type="presParOf" srcId="{60713AF6-AB8C-44DE-BF30-68327205E843}" destId="{348A658C-9D54-429E-A5FF-DAFE92FD7703}" srcOrd="1" destOrd="0" presId="urn:microsoft.com/office/officeart/2018/2/layout/IconLabelList"/>
    <dgm:cxn modelId="{C0AFFA2B-EEE9-471D-94E3-7B96C5FFB808}" type="presParOf" srcId="{60713AF6-AB8C-44DE-BF30-68327205E843}" destId="{0D62EF6E-78A6-4826-A0C5-7F9E38D48BF6}"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17666-A3B2-45FA-A936-E4F998B1F3B3}">
      <dsp:nvSpPr>
        <dsp:cNvPr id="0" name=""/>
        <dsp:cNvSpPr/>
      </dsp:nvSpPr>
      <dsp:spPr>
        <a:xfrm>
          <a:off x="0" y="1784"/>
          <a:ext cx="8987404" cy="0"/>
        </a:xfrm>
        <a:prstGeom prst="line">
          <a:avLst/>
        </a:prstGeom>
        <a:solidFill>
          <a:schemeClr val="accent5">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CD7290-238D-46CE-AD90-0CADCF5AE0B9}">
      <dsp:nvSpPr>
        <dsp:cNvPr id="0" name=""/>
        <dsp:cNvSpPr/>
      </dsp:nvSpPr>
      <dsp:spPr>
        <a:xfrm>
          <a:off x="0" y="1784"/>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noProof="0" dirty="0"/>
            <a:t>Faculty of Law and Theatre department are </a:t>
          </a:r>
          <a:r>
            <a:rPr lang="en-US" sz="2200" b="1" kern="1200" noProof="0" dirty="0">
              <a:solidFill>
                <a:srgbClr val="FF0000"/>
              </a:solidFill>
            </a:rPr>
            <a:t>%30 English</a:t>
          </a:r>
          <a:r>
            <a:rPr lang="en-US" sz="2200" b="1" kern="1200" noProof="0" dirty="0"/>
            <a:t>, the rest of the departments are </a:t>
          </a:r>
          <a:r>
            <a:rPr lang="en-US" sz="2200" b="1" kern="1200" noProof="0" dirty="0">
              <a:solidFill>
                <a:srgbClr val="FF0000"/>
              </a:solidFill>
            </a:rPr>
            <a:t>%100 English</a:t>
          </a:r>
          <a:r>
            <a:rPr lang="en-US" sz="2200" b="1" kern="1200" noProof="0" dirty="0"/>
            <a:t>. </a:t>
          </a:r>
          <a:endParaRPr lang="en-US" sz="2200" kern="1200" noProof="0" dirty="0"/>
        </a:p>
      </dsp:txBody>
      <dsp:txXfrm>
        <a:off x="0" y="1784"/>
        <a:ext cx="8987404" cy="1216790"/>
      </dsp:txXfrm>
    </dsp:sp>
    <dsp:sp modelId="{1445DA04-1A31-45A4-8F6C-B8F40DDC5457}">
      <dsp:nvSpPr>
        <dsp:cNvPr id="0" name=""/>
        <dsp:cNvSpPr/>
      </dsp:nvSpPr>
      <dsp:spPr>
        <a:xfrm>
          <a:off x="0" y="1218575"/>
          <a:ext cx="8987404" cy="0"/>
        </a:xfrm>
        <a:prstGeom prst="line">
          <a:avLst/>
        </a:prstGeom>
        <a:solidFill>
          <a:schemeClr val="accent5">
            <a:hueOff val="2404066"/>
            <a:satOff val="-4882"/>
            <a:lumOff val="3137"/>
            <a:alphaOff val="0"/>
          </a:schemeClr>
        </a:solidFill>
        <a:ln w="15875" cap="rnd" cmpd="sng" algn="ctr">
          <a:solidFill>
            <a:schemeClr val="accent5">
              <a:hueOff val="2404066"/>
              <a:satOff val="-4882"/>
              <a:lumOff val="31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79A58F-1BCD-4A25-A266-B2F6C6210554}">
      <dsp:nvSpPr>
        <dsp:cNvPr id="0" name=""/>
        <dsp:cNvSpPr/>
      </dsp:nvSpPr>
      <dsp:spPr>
        <a:xfrm>
          <a:off x="0" y="1218575"/>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noProof="0" dirty="0"/>
            <a:t>English Preparatory Program is </a:t>
          </a:r>
          <a:r>
            <a:rPr lang="en-US" sz="2200" b="1" kern="1200" noProof="0" dirty="0">
              <a:solidFill>
                <a:srgbClr val="FF0000"/>
              </a:solidFill>
            </a:rPr>
            <a:t>compulsory</a:t>
          </a:r>
          <a:r>
            <a:rPr lang="en-US" sz="2200" b="1" kern="1200" noProof="0" dirty="0"/>
            <a:t> for all undergraduate programs. </a:t>
          </a:r>
          <a:endParaRPr lang="en-US" sz="2200" kern="1200" noProof="0" dirty="0">
            <a:solidFill>
              <a:srgbClr val="FF0000"/>
            </a:solidFill>
          </a:endParaRPr>
        </a:p>
      </dsp:txBody>
      <dsp:txXfrm>
        <a:off x="0" y="1218575"/>
        <a:ext cx="8987404" cy="1216790"/>
      </dsp:txXfrm>
    </dsp:sp>
    <dsp:sp modelId="{D89654C0-190B-4168-9F8B-00E5F30B7A8E}">
      <dsp:nvSpPr>
        <dsp:cNvPr id="0" name=""/>
        <dsp:cNvSpPr/>
      </dsp:nvSpPr>
      <dsp:spPr>
        <a:xfrm>
          <a:off x="0" y="2435365"/>
          <a:ext cx="8987404" cy="0"/>
        </a:xfrm>
        <a:prstGeom prst="line">
          <a:avLst/>
        </a:prstGeom>
        <a:solidFill>
          <a:schemeClr val="accent5">
            <a:hueOff val="4808133"/>
            <a:satOff val="-9764"/>
            <a:lumOff val="6275"/>
            <a:alphaOff val="0"/>
          </a:schemeClr>
        </a:solidFill>
        <a:ln w="15875" cap="rnd" cmpd="sng" algn="ctr">
          <a:solidFill>
            <a:schemeClr val="accent5">
              <a:hueOff val="4808133"/>
              <a:satOff val="-9764"/>
              <a:lumOff val="6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8391CB-D8D7-4E04-A09E-6541E6063072}">
      <dsp:nvSpPr>
        <dsp:cNvPr id="0" name=""/>
        <dsp:cNvSpPr/>
      </dsp:nvSpPr>
      <dsp:spPr>
        <a:xfrm>
          <a:off x="0" y="2435365"/>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noProof="0" dirty="0"/>
            <a:t>With the 2024-2025 academic year curriculum changes; </a:t>
          </a:r>
        </a:p>
        <a:p>
          <a:pPr marL="0" lvl="0" indent="0" algn="l" defTabSz="977900">
            <a:lnSpc>
              <a:spcPct val="90000"/>
            </a:lnSpc>
            <a:spcBef>
              <a:spcPct val="0"/>
            </a:spcBef>
            <a:spcAft>
              <a:spcPct val="35000"/>
            </a:spcAft>
            <a:buNone/>
          </a:pPr>
          <a:r>
            <a:rPr lang="en-US" sz="2200" b="1" kern="1200" noProof="0" dirty="0">
              <a:solidFill>
                <a:srgbClr val="FF0000"/>
              </a:solidFill>
            </a:rPr>
            <a:t>Turkish</a:t>
          </a:r>
          <a:r>
            <a:rPr lang="en-US" sz="2200" b="1" kern="1200" noProof="0" dirty="0"/>
            <a:t> courses of the Theatre department and Faculty of Law are not added to the Free Elective Pool. </a:t>
          </a:r>
          <a:endParaRPr lang="en-US" sz="2200" kern="1200" noProof="0" dirty="0"/>
        </a:p>
      </dsp:txBody>
      <dsp:txXfrm>
        <a:off x="0" y="2435365"/>
        <a:ext cx="8987404" cy="121679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F3E336-BBFA-4ACF-91D3-66C9AD2DF304}">
      <dsp:nvSpPr>
        <dsp:cNvPr id="0" name=""/>
        <dsp:cNvSpPr/>
      </dsp:nvSpPr>
      <dsp:spPr>
        <a:xfrm>
          <a:off x="0" y="0"/>
          <a:ext cx="10428129"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AFBE76A-42B6-4674-AFC9-FC68EDEE8718}">
      <dsp:nvSpPr>
        <dsp:cNvPr id="0" name=""/>
        <dsp:cNvSpPr/>
      </dsp:nvSpPr>
      <dsp:spPr>
        <a:xfrm>
          <a:off x="0" y="0"/>
          <a:ext cx="10428129" cy="943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solidFill>
                <a:srgbClr val="0070C0"/>
              </a:solidFill>
            </a:rPr>
            <a:t>Ç</a:t>
          </a:r>
          <a:r>
            <a:rPr lang="tr-TR" sz="1700" b="1" kern="1200" dirty="0">
              <a:solidFill>
                <a:srgbClr val="0070C0"/>
              </a:solidFill>
            </a:rPr>
            <a:t> (WITHDRAWN)</a:t>
          </a:r>
          <a:r>
            <a:rPr lang="en-US" sz="1700" b="1" kern="1200" dirty="0">
              <a:solidFill>
                <a:srgbClr val="0070C0"/>
              </a:solidFill>
            </a:rPr>
            <a:t>:</a:t>
          </a:r>
          <a:r>
            <a:rPr lang="en-US" sz="1700" b="1" kern="1200" dirty="0"/>
            <a:t> </a:t>
          </a:r>
          <a:endParaRPr lang="tr-TR" sz="1700" b="1" kern="1200" dirty="0"/>
        </a:p>
        <a:p>
          <a:pPr marL="0" lvl="0" indent="0" algn="l" defTabSz="755650">
            <a:lnSpc>
              <a:spcPct val="90000"/>
            </a:lnSpc>
            <a:spcBef>
              <a:spcPct val="0"/>
            </a:spcBef>
            <a:spcAft>
              <a:spcPct val="35000"/>
            </a:spcAft>
            <a:buNone/>
          </a:pPr>
          <a:r>
            <a:rPr lang="en-US" sz="1700" b="1" kern="1200" dirty="0"/>
            <a:t>It is given for the course the student has </a:t>
          </a:r>
          <a:r>
            <a:rPr lang="en-US" sz="1700" b="1" kern="1200" dirty="0">
              <a:solidFill>
                <a:srgbClr val="FF0000"/>
              </a:solidFill>
            </a:rPr>
            <a:t>withdrawn </a:t>
          </a:r>
          <a:r>
            <a:rPr lang="en-US" sz="1700" b="1" kern="1200" dirty="0"/>
            <a:t>from, and it </a:t>
          </a:r>
          <a:r>
            <a:rPr lang="tr-TR" sz="1700" b="1" kern="1200" dirty="0" err="1"/>
            <a:t>does</a:t>
          </a:r>
          <a:r>
            <a:rPr lang="tr-TR" sz="1700" b="1" kern="1200" dirty="0"/>
            <a:t> not</a:t>
          </a:r>
          <a:r>
            <a:rPr lang="en-US" sz="1700" b="1" kern="1200" dirty="0"/>
            <a:t> count towards the credit or GPA calculation.</a:t>
          </a:r>
          <a:r>
            <a:rPr lang="tr-TR" sz="1700" b="1" kern="1200" dirty="0"/>
            <a:t> </a:t>
          </a:r>
          <a:endParaRPr lang="en-US" sz="1700" kern="1200" dirty="0"/>
        </a:p>
      </dsp:txBody>
      <dsp:txXfrm>
        <a:off x="0" y="0"/>
        <a:ext cx="10428129" cy="943324"/>
      </dsp:txXfrm>
    </dsp:sp>
    <dsp:sp modelId="{9E438754-3513-4CC8-961B-4CCB70234F00}">
      <dsp:nvSpPr>
        <dsp:cNvPr id="0" name=""/>
        <dsp:cNvSpPr/>
      </dsp:nvSpPr>
      <dsp:spPr>
        <a:xfrm>
          <a:off x="0" y="943324"/>
          <a:ext cx="10428129"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AF7DB7C-9499-470F-83A9-F2C87AE79172}">
      <dsp:nvSpPr>
        <dsp:cNvPr id="0" name=""/>
        <dsp:cNvSpPr/>
      </dsp:nvSpPr>
      <dsp:spPr>
        <a:xfrm>
          <a:off x="0" y="943324"/>
          <a:ext cx="10428129" cy="943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solidFill>
                <a:srgbClr val="0070C0"/>
              </a:solidFill>
            </a:rPr>
            <a:t>H</a:t>
          </a:r>
          <a:r>
            <a:rPr lang="tr-TR" sz="1700" b="1" kern="1200" dirty="0">
              <a:solidFill>
                <a:srgbClr val="0070C0"/>
              </a:solidFill>
            </a:rPr>
            <a:t> (EXCLUDED)</a:t>
          </a:r>
          <a:r>
            <a:rPr lang="en-US" sz="1700" b="1" kern="1200" dirty="0">
              <a:solidFill>
                <a:srgbClr val="0070C0"/>
              </a:solidFill>
            </a:rPr>
            <a:t>: </a:t>
          </a:r>
          <a:endParaRPr lang="tr-TR" sz="1700" b="1" kern="1200" dirty="0">
            <a:solidFill>
              <a:srgbClr val="0070C0"/>
            </a:solidFill>
          </a:endParaRPr>
        </a:p>
        <a:p>
          <a:pPr marL="0" lvl="0" indent="0" algn="l" defTabSz="755650">
            <a:lnSpc>
              <a:spcPct val="90000"/>
            </a:lnSpc>
            <a:spcBef>
              <a:spcPct val="0"/>
            </a:spcBef>
            <a:spcAft>
              <a:spcPct val="35000"/>
            </a:spcAft>
            <a:buNone/>
          </a:pPr>
          <a:r>
            <a:rPr lang="tr-TR" sz="1700" b="1" kern="1200" dirty="0" err="1"/>
            <a:t>It</a:t>
          </a:r>
          <a:r>
            <a:rPr lang="tr-TR" sz="1700" b="1" kern="1200" dirty="0"/>
            <a:t> is </a:t>
          </a:r>
          <a:r>
            <a:rPr lang="tr-TR" sz="1700" b="1" kern="1200" dirty="0" err="1"/>
            <a:t>used</a:t>
          </a:r>
          <a:r>
            <a:rPr lang="tr-TR" sz="1700" b="1" kern="1200" dirty="0"/>
            <a:t> </a:t>
          </a:r>
          <a:r>
            <a:rPr lang="tr-TR" sz="1700" b="1" kern="1200" dirty="0" err="1"/>
            <a:t>to</a:t>
          </a:r>
          <a:r>
            <a:rPr lang="tr-TR" sz="1700" b="1" kern="1200" dirty="0"/>
            <a:t> </a:t>
          </a:r>
          <a:r>
            <a:rPr lang="tr-TR" sz="1700" b="1" kern="1200" dirty="0" err="1"/>
            <a:t>show</a:t>
          </a:r>
          <a:r>
            <a:rPr lang="tr-TR" sz="1700" b="1" kern="1200" dirty="0"/>
            <a:t> </a:t>
          </a:r>
          <a:r>
            <a:rPr lang="tr-TR" sz="1700" b="1" kern="1200" dirty="0" err="1"/>
            <a:t>that</a:t>
          </a:r>
          <a:r>
            <a:rPr lang="tr-TR" sz="1700" b="1" kern="1200" dirty="0"/>
            <a:t> </a:t>
          </a:r>
          <a:r>
            <a:rPr lang="tr-TR" sz="1700" b="1" kern="1200" dirty="0" err="1"/>
            <a:t>the</a:t>
          </a:r>
          <a:r>
            <a:rPr lang="tr-TR" sz="1700" b="1" kern="1200" dirty="0"/>
            <a:t> </a:t>
          </a:r>
          <a:r>
            <a:rPr lang="tr-TR" sz="1700" b="1" kern="1200" dirty="0" err="1"/>
            <a:t>course</a:t>
          </a:r>
          <a:r>
            <a:rPr lang="tr-TR" sz="1700" b="1" kern="1200" dirty="0"/>
            <a:t> is </a:t>
          </a:r>
          <a:r>
            <a:rPr lang="tr-TR" sz="1700" b="1" kern="1200" dirty="0" err="1">
              <a:solidFill>
                <a:srgbClr val="FF0000"/>
              </a:solidFill>
            </a:rPr>
            <a:t>excluded</a:t>
          </a:r>
          <a:r>
            <a:rPr lang="tr-TR" sz="1700" b="1" kern="1200" dirty="0"/>
            <a:t> </a:t>
          </a:r>
          <a:r>
            <a:rPr lang="tr-TR" sz="1700" b="1" kern="1200" dirty="0" err="1"/>
            <a:t>from</a:t>
          </a:r>
          <a:r>
            <a:rPr lang="tr-TR" sz="1700" b="1" kern="1200" dirty="0"/>
            <a:t> </a:t>
          </a:r>
          <a:r>
            <a:rPr lang="tr-TR" sz="1700" b="1" kern="1200" dirty="0" err="1"/>
            <a:t>the</a:t>
          </a:r>
          <a:r>
            <a:rPr lang="tr-TR" sz="1700" b="1" kern="1200" dirty="0"/>
            <a:t> </a:t>
          </a:r>
          <a:r>
            <a:rPr lang="tr-TR" sz="1700" b="1" kern="1200" dirty="0" err="1"/>
            <a:t>credit</a:t>
          </a:r>
          <a:r>
            <a:rPr lang="tr-TR" sz="1700" b="1" kern="1200" dirty="0"/>
            <a:t> </a:t>
          </a:r>
          <a:r>
            <a:rPr lang="tr-TR" sz="1700" b="1" kern="1200" dirty="0" err="1"/>
            <a:t>and</a:t>
          </a:r>
          <a:r>
            <a:rPr lang="tr-TR" sz="1700" b="1" kern="1200" dirty="0"/>
            <a:t> GPA </a:t>
          </a:r>
          <a:r>
            <a:rPr lang="tr-TR" sz="1700" b="1" kern="1200" dirty="0" err="1"/>
            <a:t>calculation</a:t>
          </a:r>
          <a:r>
            <a:rPr lang="tr-TR" sz="1700" b="1" kern="1200" dirty="0"/>
            <a:t>.</a:t>
          </a:r>
          <a:endParaRPr lang="en-US" sz="1700" kern="1200" dirty="0"/>
        </a:p>
      </dsp:txBody>
      <dsp:txXfrm>
        <a:off x="0" y="943324"/>
        <a:ext cx="10428129" cy="943324"/>
      </dsp:txXfrm>
    </dsp:sp>
    <dsp:sp modelId="{232B52BF-EC95-4A0C-B3F7-5830CBAEB94F}">
      <dsp:nvSpPr>
        <dsp:cNvPr id="0" name=""/>
        <dsp:cNvSpPr/>
      </dsp:nvSpPr>
      <dsp:spPr>
        <a:xfrm>
          <a:off x="0" y="1886648"/>
          <a:ext cx="10428129"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8B186879-223B-440C-8950-FAFC7180072F}">
      <dsp:nvSpPr>
        <dsp:cNvPr id="0" name=""/>
        <dsp:cNvSpPr/>
      </dsp:nvSpPr>
      <dsp:spPr>
        <a:xfrm>
          <a:off x="0" y="1886648"/>
          <a:ext cx="10428129" cy="943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solidFill>
                <a:srgbClr val="0070C0"/>
              </a:solidFill>
            </a:rPr>
            <a:t>T</a:t>
          </a:r>
          <a:r>
            <a:rPr lang="tr-TR" sz="1700" b="1" kern="1200" dirty="0">
              <a:solidFill>
                <a:srgbClr val="0070C0"/>
              </a:solidFill>
            </a:rPr>
            <a:t> (REPEAT)</a:t>
          </a:r>
          <a:r>
            <a:rPr lang="en-US" sz="1700" b="1" kern="1200" dirty="0">
              <a:solidFill>
                <a:srgbClr val="0070C0"/>
              </a:solidFill>
            </a:rPr>
            <a:t>: </a:t>
          </a:r>
          <a:endParaRPr lang="tr-TR" sz="1700" b="1" kern="1200" dirty="0">
            <a:solidFill>
              <a:srgbClr val="0070C0"/>
            </a:solidFill>
          </a:endParaRPr>
        </a:p>
        <a:p>
          <a:pPr marL="0" lvl="0" indent="0" algn="l" defTabSz="755650">
            <a:lnSpc>
              <a:spcPct val="90000"/>
            </a:lnSpc>
            <a:spcBef>
              <a:spcPct val="0"/>
            </a:spcBef>
            <a:spcAft>
              <a:spcPct val="35000"/>
            </a:spcAft>
            <a:buNone/>
          </a:pPr>
          <a:r>
            <a:rPr lang="tr-TR" sz="1700" b="1" kern="1200" dirty="0" err="1"/>
            <a:t>It</a:t>
          </a:r>
          <a:r>
            <a:rPr lang="tr-TR" sz="1700" b="1" kern="1200" dirty="0"/>
            <a:t> is </a:t>
          </a:r>
          <a:r>
            <a:rPr lang="tr-TR" sz="1700" b="1" kern="1200" dirty="0" err="1"/>
            <a:t>used</a:t>
          </a:r>
          <a:r>
            <a:rPr lang="tr-TR" sz="1700" b="1" kern="1200" dirty="0"/>
            <a:t> </a:t>
          </a:r>
          <a:r>
            <a:rPr lang="tr-TR" sz="1700" b="1" kern="1200" dirty="0" err="1"/>
            <a:t>to</a:t>
          </a:r>
          <a:r>
            <a:rPr lang="tr-TR" sz="1700" b="1" kern="1200" dirty="0"/>
            <a:t> </a:t>
          </a:r>
          <a:r>
            <a:rPr lang="tr-TR" sz="1700" b="1" kern="1200" dirty="0" err="1"/>
            <a:t>show</a:t>
          </a:r>
          <a:r>
            <a:rPr lang="tr-TR" sz="1700" b="1" kern="1200" dirty="0"/>
            <a:t> </a:t>
          </a:r>
          <a:r>
            <a:rPr lang="tr-TR" sz="1700" b="1" kern="1200" dirty="0" err="1"/>
            <a:t>that</a:t>
          </a:r>
          <a:r>
            <a:rPr lang="tr-TR" sz="1700" b="1" kern="1200" dirty="0"/>
            <a:t> </a:t>
          </a:r>
          <a:r>
            <a:rPr lang="tr-TR" sz="1700" b="1" kern="1200" dirty="0" err="1"/>
            <a:t>the</a:t>
          </a:r>
          <a:r>
            <a:rPr lang="tr-TR" sz="1700" b="1" kern="1200" dirty="0"/>
            <a:t> </a:t>
          </a:r>
          <a:r>
            <a:rPr lang="tr-TR" sz="1700" b="1" kern="1200" dirty="0" err="1"/>
            <a:t>course</a:t>
          </a:r>
          <a:r>
            <a:rPr lang="tr-TR" sz="1700" b="1" kern="1200" dirty="0"/>
            <a:t> </a:t>
          </a:r>
          <a:r>
            <a:rPr lang="tr-TR" sz="1700" b="1" kern="1200" dirty="0">
              <a:solidFill>
                <a:srgbClr val="FF0000"/>
              </a:solidFill>
            </a:rPr>
            <a:t>is </a:t>
          </a:r>
          <a:r>
            <a:rPr lang="tr-TR" sz="1700" b="1" kern="1200" dirty="0" err="1">
              <a:solidFill>
                <a:srgbClr val="FF0000"/>
              </a:solidFill>
            </a:rPr>
            <a:t>repeated</a:t>
          </a:r>
          <a:r>
            <a:rPr lang="tr-TR" sz="1700" b="1" kern="1200" dirty="0"/>
            <a:t>. </a:t>
          </a:r>
          <a:endParaRPr lang="en-US" sz="1700" kern="1200" dirty="0"/>
        </a:p>
      </dsp:txBody>
      <dsp:txXfrm>
        <a:off x="0" y="1886648"/>
        <a:ext cx="10428129" cy="943324"/>
      </dsp:txXfrm>
    </dsp:sp>
    <dsp:sp modelId="{AC7F1A48-5309-4878-A413-A74F27F6DC52}">
      <dsp:nvSpPr>
        <dsp:cNvPr id="0" name=""/>
        <dsp:cNvSpPr/>
      </dsp:nvSpPr>
      <dsp:spPr>
        <a:xfrm>
          <a:off x="0" y="2829972"/>
          <a:ext cx="10428129"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F277905-4540-4584-8473-825003D5CD54}">
      <dsp:nvSpPr>
        <dsp:cNvPr id="0" name=""/>
        <dsp:cNvSpPr/>
      </dsp:nvSpPr>
      <dsp:spPr>
        <a:xfrm>
          <a:off x="0" y="2829972"/>
          <a:ext cx="10428129" cy="9433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solidFill>
                <a:srgbClr val="0070C0"/>
              </a:solidFill>
            </a:rPr>
            <a:t>MD</a:t>
          </a:r>
          <a:r>
            <a:rPr lang="tr-TR" sz="1700" b="1" kern="1200" dirty="0">
              <a:solidFill>
                <a:srgbClr val="0070C0"/>
              </a:solidFill>
            </a:rPr>
            <a:t> (EXTRA-CURRICULAR)</a:t>
          </a:r>
          <a:r>
            <a:rPr lang="en-US" sz="1700" b="1" kern="1200" dirty="0">
              <a:solidFill>
                <a:srgbClr val="0070C0"/>
              </a:solidFill>
            </a:rPr>
            <a:t>: </a:t>
          </a:r>
          <a:endParaRPr lang="tr-TR" sz="1700" b="1" kern="1200" dirty="0">
            <a:solidFill>
              <a:srgbClr val="0070C0"/>
            </a:solidFill>
          </a:endParaRPr>
        </a:p>
        <a:p>
          <a:pPr marL="0" lvl="0" indent="0" algn="l" defTabSz="755650">
            <a:lnSpc>
              <a:spcPct val="90000"/>
            </a:lnSpc>
            <a:spcBef>
              <a:spcPct val="0"/>
            </a:spcBef>
            <a:spcAft>
              <a:spcPct val="35000"/>
            </a:spcAft>
            <a:buNone/>
          </a:pPr>
          <a:r>
            <a:rPr lang="tr-TR" sz="1700" b="1" kern="1200" dirty="0" err="1"/>
            <a:t>It</a:t>
          </a:r>
          <a:r>
            <a:rPr lang="tr-TR" sz="1700" b="1" kern="1200" dirty="0"/>
            <a:t> </a:t>
          </a:r>
          <a:r>
            <a:rPr lang="tr-TR" sz="1700" b="1" kern="1200" dirty="0" err="1"/>
            <a:t>shows</a:t>
          </a:r>
          <a:r>
            <a:rPr lang="tr-TR" sz="1700" b="1" kern="1200" dirty="0"/>
            <a:t> </a:t>
          </a:r>
          <a:r>
            <a:rPr lang="tr-TR" sz="1700" b="1" kern="1200" dirty="0" err="1"/>
            <a:t>the</a:t>
          </a:r>
          <a:r>
            <a:rPr lang="tr-TR" sz="1700" b="1" kern="1200" dirty="0"/>
            <a:t> </a:t>
          </a:r>
          <a:r>
            <a:rPr lang="tr-TR" sz="1700" b="1" kern="1200" dirty="0" err="1"/>
            <a:t>courses</a:t>
          </a:r>
          <a:r>
            <a:rPr lang="tr-TR" sz="1700" b="1" kern="1200" dirty="0"/>
            <a:t> </a:t>
          </a:r>
          <a:r>
            <a:rPr lang="tr-TR" sz="1700" b="1" kern="1200" dirty="0" err="1"/>
            <a:t>that</a:t>
          </a:r>
          <a:r>
            <a:rPr lang="tr-TR" sz="1700" b="1" kern="1200" dirty="0"/>
            <a:t> </a:t>
          </a:r>
          <a:r>
            <a:rPr lang="tr-TR" sz="1700" b="1" kern="1200" dirty="0" err="1"/>
            <a:t>are</a:t>
          </a:r>
          <a:r>
            <a:rPr lang="tr-TR" sz="1700" b="1" kern="1200" dirty="0"/>
            <a:t> </a:t>
          </a:r>
          <a:r>
            <a:rPr lang="tr-TR" sz="1700" b="1" kern="1200" dirty="0" err="1"/>
            <a:t>out</a:t>
          </a:r>
          <a:r>
            <a:rPr lang="tr-TR" sz="1700" b="1" kern="1200" dirty="0"/>
            <a:t> of </a:t>
          </a:r>
          <a:r>
            <a:rPr lang="tr-TR" sz="1700" b="1" kern="1200" dirty="0" err="1"/>
            <a:t>curriculum</a:t>
          </a:r>
          <a:r>
            <a:rPr lang="tr-TR" sz="1700" b="1" kern="1200" dirty="0"/>
            <a:t> </a:t>
          </a:r>
          <a:r>
            <a:rPr lang="tr-TR" sz="1700" b="1" kern="1200" dirty="0">
              <a:solidFill>
                <a:srgbClr val="FF0000"/>
              </a:solidFill>
            </a:rPr>
            <a:t>(</a:t>
          </a:r>
          <a:r>
            <a:rPr lang="tr-TR" sz="1700" b="1" kern="1200" dirty="0" err="1">
              <a:solidFill>
                <a:srgbClr val="FF0000"/>
              </a:solidFill>
            </a:rPr>
            <a:t>Extra-Curricular</a:t>
          </a:r>
          <a:r>
            <a:rPr lang="tr-TR" sz="1700" b="1" kern="1200" dirty="0">
              <a:solidFill>
                <a:srgbClr val="FF0000"/>
              </a:solidFill>
            </a:rPr>
            <a:t>) </a:t>
          </a:r>
          <a:r>
            <a:rPr lang="tr-TR" sz="1700" b="1" kern="1200" dirty="0" err="1">
              <a:solidFill>
                <a:schemeClr val="tx1"/>
              </a:solidFill>
            </a:rPr>
            <a:t>and</a:t>
          </a:r>
          <a:r>
            <a:rPr lang="tr-TR" sz="1700" b="1" kern="1200" dirty="0">
              <a:solidFill>
                <a:schemeClr val="tx1"/>
              </a:solidFill>
            </a:rPr>
            <a:t> </a:t>
          </a:r>
          <a:r>
            <a:rPr lang="tr-TR" sz="1700" b="1" kern="1200" dirty="0" err="1">
              <a:solidFill>
                <a:schemeClr val="tx1"/>
              </a:solidFill>
            </a:rPr>
            <a:t>are</a:t>
          </a:r>
          <a:r>
            <a:rPr lang="tr-TR" sz="1700" b="1" kern="1200" dirty="0">
              <a:solidFill>
                <a:schemeClr val="tx1"/>
              </a:solidFill>
            </a:rPr>
            <a:t> not </a:t>
          </a:r>
          <a:r>
            <a:rPr lang="tr-TR" sz="1700" b="1" kern="1200" dirty="0" err="1">
              <a:solidFill>
                <a:schemeClr val="tx1"/>
              </a:solidFill>
            </a:rPr>
            <a:t>included</a:t>
          </a:r>
          <a:r>
            <a:rPr lang="tr-TR" sz="1700" b="1" kern="1200" dirty="0">
              <a:solidFill>
                <a:schemeClr val="tx1"/>
              </a:solidFill>
            </a:rPr>
            <a:t> in </a:t>
          </a:r>
          <a:r>
            <a:rPr lang="tr-TR" sz="1700" b="1" kern="1200" dirty="0" err="1">
              <a:solidFill>
                <a:schemeClr val="tx1"/>
              </a:solidFill>
            </a:rPr>
            <a:t>the</a:t>
          </a:r>
          <a:r>
            <a:rPr lang="tr-TR" sz="1700" b="1" kern="1200" dirty="0">
              <a:solidFill>
                <a:schemeClr val="tx1"/>
              </a:solidFill>
            </a:rPr>
            <a:t> </a:t>
          </a:r>
          <a:r>
            <a:rPr lang="tr-TR" sz="1700" b="1" kern="1200" dirty="0" err="1">
              <a:solidFill>
                <a:schemeClr val="tx1"/>
              </a:solidFill>
            </a:rPr>
            <a:t>credit</a:t>
          </a:r>
          <a:r>
            <a:rPr lang="tr-TR" sz="1700" b="1" kern="1200" dirty="0">
              <a:solidFill>
                <a:schemeClr val="tx1"/>
              </a:solidFill>
            </a:rPr>
            <a:t> </a:t>
          </a:r>
          <a:r>
            <a:rPr lang="tr-TR" sz="1700" b="1" kern="1200" dirty="0" err="1">
              <a:solidFill>
                <a:schemeClr val="tx1"/>
              </a:solidFill>
            </a:rPr>
            <a:t>and</a:t>
          </a:r>
          <a:r>
            <a:rPr lang="tr-TR" sz="1700" b="1" kern="1200" dirty="0">
              <a:solidFill>
                <a:schemeClr val="tx1"/>
              </a:solidFill>
            </a:rPr>
            <a:t> GPA </a:t>
          </a:r>
          <a:r>
            <a:rPr lang="tr-TR" sz="1700" b="1" kern="1200" dirty="0" err="1">
              <a:solidFill>
                <a:schemeClr val="tx1"/>
              </a:solidFill>
            </a:rPr>
            <a:t>calculation</a:t>
          </a:r>
          <a:r>
            <a:rPr lang="tr-TR" sz="1700" b="1" kern="1200" dirty="0">
              <a:solidFill>
                <a:schemeClr val="tx1"/>
              </a:solidFill>
            </a:rPr>
            <a:t>. </a:t>
          </a:r>
          <a:endParaRPr lang="en-US" sz="1700" kern="1200" dirty="0"/>
        </a:p>
      </dsp:txBody>
      <dsp:txXfrm>
        <a:off x="0" y="2829972"/>
        <a:ext cx="10428129" cy="94332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621F8-98A2-42A7-A536-4AE9B26ACE38}">
      <dsp:nvSpPr>
        <dsp:cNvPr id="0" name=""/>
        <dsp:cNvSpPr/>
      </dsp:nvSpPr>
      <dsp:spPr>
        <a:xfrm>
          <a:off x="1262" y="367428"/>
          <a:ext cx="4431377" cy="281392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81E0A5-E3DF-43FE-ADAF-EEA803487BE2}">
      <dsp:nvSpPr>
        <dsp:cNvPr id="0" name=""/>
        <dsp:cNvSpPr/>
      </dsp:nvSpPr>
      <dsp:spPr>
        <a:xfrm>
          <a:off x="493637" y="835184"/>
          <a:ext cx="4431377" cy="2813924"/>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en-US" sz="1500" b="1" kern="1200" dirty="0">
              <a:solidFill>
                <a:srgbClr val="0070C0"/>
              </a:solidFill>
            </a:rPr>
            <a:t>E</a:t>
          </a:r>
          <a:r>
            <a:rPr lang="tr-TR" sz="1500" b="1" kern="1200" dirty="0">
              <a:solidFill>
                <a:srgbClr val="0070C0"/>
              </a:solidFill>
            </a:rPr>
            <a:t> (INCOMPLETE)</a:t>
          </a:r>
          <a:r>
            <a:rPr lang="en-US" sz="1500" b="1" kern="1200" dirty="0">
              <a:solidFill>
                <a:srgbClr val="0070C0"/>
              </a:solidFill>
            </a:rPr>
            <a:t>: </a:t>
          </a:r>
          <a:endParaRPr lang="tr-TR" sz="1500" b="1" kern="1200" dirty="0">
            <a:solidFill>
              <a:srgbClr val="0070C0"/>
            </a:solidFill>
          </a:endParaRPr>
        </a:p>
        <a:p>
          <a:pPr marL="0" lvl="0" indent="0" algn="ctr" defTabSz="666750">
            <a:lnSpc>
              <a:spcPct val="100000"/>
            </a:lnSpc>
            <a:spcBef>
              <a:spcPct val="0"/>
            </a:spcBef>
            <a:spcAft>
              <a:spcPct val="35000"/>
            </a:spcAft>
            <a:buNone/>
          </a:pPr>
          <a:r>
            <a:rPr lang="en-US" sz="1500" b="1" kern="1200" dirty="0">
              <a:solidFill>
                <a:schemeClr val="tx1"/>
              </a:solidFill>
            </a:rPr>
            <a:t>It is given to students who are unable to complete the required work for courses such as a thesis, graduation project, final assignment, fieldwork, laboratory, thesis, project, presentation, and similar courses where there is no final exam. E grades that are not entered by the deadline specified in the calendar will be converted to </a:t>
          </a:r>
          <a:r>
            <a:rPr lang="en-US" sz="1500" b="1" kern="1200" dirty="0">
              <a:solidFill>
                <a:srgbClr val="FF0000"/>
              </a:solidFill>
            </a:rPr>
            <a:t>FF/K</a:t>
          </a:r>
          <a:r>
            <a:rPr lang="en-US" sz="1500" b="1" kern="1200" dirty="0">
              <a:solidFill>
                <a:schemeClr val="tx1"/>
              </a:solidFill>
            </a:rPr>
            <a:t>.</a:t>
          </a:r>
          <a:endParaRPr lang="en-US" sz="1500" kern="1200" dirty="0">
            <a:solidFill>
              <a:schemeClr val="tx1"/>
            </a:solidFill>
          </a:endParaRPr>
        </a:p>
      </dsp:txBody>
      <dsp:txXfrm>
        <a:off x="576054" y="917601"/>
        <a:ext cx="4266543" cy="2649090"/>
      </dsp:txXfrm>
    </dsp:sp>
    <dsp:sp modelId="{6F6D77AA-BFB8-4236-9154-90CEDF1E1750}">
      <dsp:nvSpPr>
        <dsp:cNvPr id="0" name=""/>
        <dsp:cNvSpPr/>
      </dsp:nvSpPr>
      <dsp:spPr>
        <a:xfrm>
          <a:off x="5417390" y="367428"/>
          <a:ext cx="4431377" cy="281392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682D3D-3B21-499F-AB76-7BB863940B55}">
      <dsp:nvSpPr>
        <dsp:cNvPr id="0" name=""/>
        <dsp:cNvSpPr/>
      </dsp:nvSpPr>
      <dsp:spPr>
        <a:xfrm>
          <a:off x="5909765" y="835184"/>
          <a:ext cx="4431377" cy="2813924"/>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en-US" sz="1500" b="1" kern="1200" dirty="0">
              <a:solidFill>
                <a:srgbClr val="0070C0"/>
              </a:solidFill>
            </a:rPr>
            <a:t>NGR</a:t>
          </a:r>
          <a:r>
            <a:rPr lang="tr-TR" sz="1500" b="1" kern="1200" dirty="0">
              <a:solidFill>
                <a:srgbClr val="0070C0"/>
              </a:solidFill>
            </a:rPr>
            <a:t> (NO GRADE REPORTED)</a:t>
          </a:r>
          <a:r>
            <a:rPr lang="en-US" sz="1500" b="1" kern="1200" dirty="0">
              <a:solidFill>
                <a:srgbClr val="0070C0"/>
              </a:solidFill>
            </a:rPr>
            <a:t>: </a:t>
          </a:r>
          <a:endParaRPr lang="tr-TR" sz="1500" b="1" kern="1200" dirty="0">
            <a:solidFill>
              <a:srgbClr val="0070C0"/>
            </a:solidFill>
          </a:endParaRPr>
        </a:p>
        <a:p>
          <a:pPr marL="0" lvl="0" indent="0" algn="ctr" defTabSz="666750">
            <a:lnSpc>
              <a:spcPct val="100000"/>
            </a:lnSpc>
            <a:spcBef>
              <a:spcPct val="0"/>
            </a:spcBef>
            <a:spcAft>
              <a:spcPct val="35000"/>
            </a:spcAft>
            <a:buNone/>
          </a:pPr>
          <a:r>
            <a:rPr lang="en-US" sz="1500" b="1" kern="1200" dirty="0">
              <a:solidFill>
                <a:schemeClr val="tx1"/>
              </a:solidFill>
            </a:rPr>
            <a:t>It indicates that the student's course grade has not been entered within the periods specified in the academic calendar and is used for students who will take a </a:t>
          </a:r>
          <a:r>
            <a:rPr lang="en-US" sz="1500" b="1" kern="1200" dirty="0">
              <a:solidFill>
                <a:srgbClr val="FF0000"/>
              </a:solidFill>
            </a:rPr>
            <a:t>make-up exam</a:t>
          </a:r>
          <a:r>
            <a:rPr lang="en-US" sz="1500" b="1" kern="1200" dirty="0">
              <a:solidFill>
                <a:schemeClr val="tx1"/>
              </a:solidFill>
            </a:rPr>
            <a:t>. NGR grades not entered by the deadline specified in the calendar will be converted to </a:t>
          </a:r>
          <a:r>
            <a:rPr lang="en-US" sz="1500" b="1" kern="1200" dirty="0">
              <a:solidFill>
                <a:srgbClr val="FF0000"/>
              </a:solidFill>
            </a:rPr>
            <a:t>FF/K.</a:t>
          </a:r>
          <a:endParaRPr lang="en-US" sz="1500" kern="1200" dirty="0">
            <a:solidFill>
              <a:srgbClr val="FF0000"/>
            </a:solidFill>
          </a:endParaRPr>
        </a:p>
      </dsp:txBody>
      <dsp:txXfrm>
        <a:off x="5992182" y="917601"/>
        <a:ext cx="4266543" cy="264909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430D6E-9F66-4474-9710-432FD77AC0D2}">
      <dsp:nvSpPr>
        <dsp:cNvPr id="0" name=""/>
        <dsp:cNvSpPr/>
      </dsp:nvSpPr>
      <dsp:spPr>
        <a:xfrm>
          <a:off x="0" y="489"/>
          <a:ext cx="5835121"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249731CB-5B12-4CAE-B465-3BC5BD22A617}">
      <dsp:nvSpPr>
        <dsp:cNvPr id="0" name=""/>
        <dsp:cNvSpPr/>
      </dsp:nvSpPr>
      <dsp:spPr>
        <a:xfrm>
          <a:off x="0" y="489"/>
          <a:ext cx="5835121" cy="801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tr-TR" sz="1600" b="1" u="sng" kern="1200" dirty="0" err="1"/>
            <a:t>In</a:t>
          </a:r>
          <a:r>
            <a:rPr lang="tr-TR" sz="1600" b="1" u="sng" kern="1200" dirty="0"/>
            <a:t> </a:t>
          </a:r>
          <a:r>
            <a:rPr lang="tr-TR" sz="1600" b="1" u="sng" kern="1200" dirty="0" err="1"/>
            <a:t>order</a:t>
          </a:r>
          <a:r>
            <a:rPr lang="tr-TR" sz="1600" b="1" u="sng" kern="1200" dirty="0"/>
            <a:t> </a:t>
          </a:r>
          <a:r>
            <a:rPr lang="tr-TR" sz="1600" b="1" u="sng" kern="1200" dirty="0" err="1"/>
            <a:t>for</a:t>
          </a:r>
          <a:r>
            <a:rPr lang="tr-TR" sz="1600" b="1" u="sng" kern="1200" dirty="0"/>
            <a:t> </a:t>
          </a:r>
          <a:r>
            <a:rPr lang="tr-TR" sz="1600" b="1" u="sng" kern="1200" dirty="0" err="1"/>
            <a:t>students</a:t>
          </a:r>
          <a:r>
            <a:rPr lang="tr-TR" sz="1600" b="1" u="sng" kern="1200" dirty="0"/>
            <a:t> </a:t>
          </a:r>
          <a:r>
            <a:rPr lang="tr-TR" sz="1600" b="1" u="sng" kern="1200" dirty="0" err="1"/>
            <a:t>to</a:t>
          </a:r>
          <a:r>
            <a:rPr lang="tr-TR" sz="1600" b="1" u="sng" kern="1200" dirty="0"/>
            <a:t> </a:t>
          </a:r>
          <a:r>
            <a:rPr lang="tr-TR" sz="1600" b="1" u="sng" kern="1200" dirty="0" err="1"/>
            <a:t>graduate</a:t>
          </a:r>
          <a:r>
            <a:rPr lang="tr-TR" sz="1600" b="1" u="sng" kern="1200" dirty="0"/>
            <a:t>; </a:t>
          </a:r>
          <a:endParaRPr lang="en-US" sz="1600" u="sng" kern="1200" dirty="0"/>
        </a:p>
      </dsp:txBody>
      <dsp:txXfrm>
        <a:off x="0" y="489"/>
        <a:ext cx="5835121" cy="801048"/>
      </dsp:txXfrm>
    </dsp:sp>
    <dsp:sp modelId="{17A69CF1-B0C9-4B4F-A50E-28C018BEADEB}">
      <dsp:nvSpPr>
        <dsp:cNvPr id="0" name=""/>
        <dsp:cNvSpPr/>
      </dsp:nvSpPr>
      <dsp:spPr>
        <a:xfrm>
          <a:off x="0" y="801537"/>
          <a:ext cx="5835121"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EBBF4DB8-1985-454D-9990-2F858F53EBC2}">
      <dsp:nvSpPr>
        <dsp:cNvPr id="0" name=""/>
        <dsp:cNvSpPr/>
      </dsp:nvSpPr>
      <dsp:spPr>
        <a:xfrm>
          <a:off x="0" y="801537"/>
          <a:ext cx="5835121" cy="801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noProof="0" dirty="0"/>
            <a:t>They need to fulfill </a:t>
          </a:r>
          <a:r>
            <a:rPr lang="en-US" sz="1600" b="1" kern="1200" noProof="0" dirty="0">
              <a:solidFill>
                <a:srgbClr val="FF0000"/>
              </a:solidFill>
            </a:rPr>
            <a:t>compulsory/elective course </a:t>
          </a:r>
          <a:r>
            <a:rPr lang="en-US" sz="1600" b="1" kern="1200" noProof="0" dirty="0"/>
            <a:t>credit requirements of the undergraduate program they are enrolled in,  </a:t>
          </a:r>
          <a:endParaRPr lang="en-US" sz="1600" kern="1200" noProof="0" dirty="0"/>
        </a:p>
      </dsp:txBody>
      <dsp:txXfrm>
        <a:off x="0" y="801537"/>
        <a:ext cx="5835121" cy="801048"/>
      </dsp:txXfrm>
    </dsp:sp>
    <dsp:sp modelId="{48870C09-56AD-45B2-8D0B-3FD634347C78}">
      <dsp:nvSpPr>
        <dsp:cNvPr id="0" name=""/>
        <dsp:cNvSpPr/>
      </dsp:nvSpPr>
      <dsp:spPr>
        <a:xfrm>
          <a:off x="0" y="1602586"/>
          <a:ext cx="5835121"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A929F029-A144-4E3C-AE54-2032F5D03D3A}">
      <dsp:nvSpPr>
        <dsp:cNvPr id="0" name=""/>
        <dsp:cNvSpPr/>
      </dsp:nvSpPr>
      <dsp:spPr>
        <a:xfrm>
          <a:off x="0" y="1602586"/>
          <a:ext cx="5835121" cy="801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noProof="0" dirty="0"/>
            <a:t>They need to complete the courses they enrolled in </a:t>
          </a:r>
          <a:r>
            <a:rPr lang="en-US" sz="1600" b="1" kern="1200" noProof="0" dirty="0">
              <a:solidFill>
                <a:srgbClr val="FF0000"/>
              </a:solidFill>
            </a:rPr>
            <a:t>successfully, </a:t>
          </a:r>
          <a:endParaRPr lang="en-US" sz="1600" kern="1200" noProof="0" dirty="0">
            <a:solidFill>
              <a:srgbClr val="FF0000"/>
            </a:solidFill>
          </a:endParaRPr>
        </a:p>
      </dsp:txBody>
      <dsp:txXfrm>
        <a:off x="0" y="1602586"/>
        <a:ext cx="5835121" cy="801048"/>
      </dsp:txXfrm>
    </dsp:sp>
    <dsp:sp modelId="{5A95E57E-68C4-4ED2-A8F4-79C1DC68D90C}">
      <dsp:nvSpPr>
        <dsp:cNvPr id="0" name=""/>
        <dsp:cNvSpPr/>
      </dsp:nvSpPr>
      <dsp:spPr>
        <a:xfrm>
          <a:off x="0" y="2403635"/>
          <a:ext cx="5835121"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05338965-A7D4-46EE-838C-9F8A091918B8}">
      <dsp:nvSpPr>
        <dsp:cNvPr id="0" name=""/>
        <dsp:cNvSpPr/>
      </dsp:nvSpPr>
      <dsp:spPr>
        <a:xfrm>
          <a:off x="0" y="2403635"/>
          <a:ext cx="5835121" cy="801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noProof="0" dirty="0"/>
            <a:t>They need to complete the </a:t>
          </a:r>
          <a:r>
            <a:rPr lang="en-US" sz="1600" b="1" kern="1200" noProof="0" dirty="0">
              <a:solidFill>
                <a:srgbClr val="FF0000"/>
              </a:solidFill>
            </a:rPr>
            <a:t>240 ECTS credit </a:t>
          </a:r>
          <a:r>
            <a:rPr lang="en-US" sz="1600" b="1" kern="1200" noProof="0" dirty="0"/>
            <a:t>necessary for graduation, </a:t>
          </a:r>
          <a:endParaRPr lang="en-US" sz="1600" kern="1200" noProof="0" dirty="0"/>
        </a:p>
      </dsp:txBody>
      <dsp:txXfrm>
        <a:off x="0" y="2403635"/>
        <a:ext cx="5835121" cy="801048"/>
      </dsp:txXfrm>
    </dsp:sp>
    <dsp:sp modelId="{841D76C6-F410-433D-ADF3-5CBF5322737F}">
      <dsp:nvSpPr>
        <dsp:cNvPr id="0" name=""/>
        <dsp:cNvSpPr/>
      </dsp:nvSpPr>
      <dsp:spPr>
        <a:xfrm>
          <a:off x="0" y="3204684"/>
          <a:ext cx="5835121"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C90C9F9C-A449-4F01-865D-0E78139709FF}">
      <dsp:nvSpPr>
        <dsp:cNvPr id="0" name=""/>
        <dsp:cNvSpPr/>
      </dsp:nvSpPr>
      <dsp:spPr>
        <a:xfrm>
          <a:off x="0" y="3204684"/>
          <a:ext cx="5835121" cy="801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noProof="0" dirty="0"/>
            <a:t>Their GPA must be </a:t>
          </a:r>
          <a:r>
            <a:rPr lang="en-US" sz="1600" b="1" kern="1200" noProof="0" dirty="0">
              <a:solidFill>
                <a:srgbClr val="FF0000"/>
              </a:solidFill>
            </a:rPr>
            <a:t>at least 2.00 </a:t>
          </a:r>
          <a:r>
            <a:rPr lang="en-US" sz="1600" b="1" kern="1200" noProof="0" dirty="0"/>
            <a:t>and they need to complete all the necessary work including the internship</a:t>
          </a:r>
          <a:r>
            <a:rPr lang="tr-TR" sz="1600" b="1" kern="1200" dirty="0"/>
            <a:t>. </a:t>
          </a:r>
          <a:endParaRPr lang="en-US" sz="1600" kern="1200" dirty="0"/>
        </a:p>
      </dsp:txBody>
      <dsp:txXfrm>
        <a:off x="0" y="3204684"/>
        <a:ext cx="5835121" cy="80104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68A2C-0011-48BC-AB11-6C7101555AC1}">
      <dsp:nvSpPr>
        <dsp:cNvPr id="0" name=""/>
        <dsp:cNvSpPr/>
      </dsp:nvSpPr>
      <dsp:spPr>
        <a:xfrm>
          <a:off x="0" y="144816"/>
          <a:ext cx="7024807" cy="185328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At the end of each semester, final-year advisors review the transcripts of students eligible for graduation. The transcript of the student who qualifies for graduation, along with the graduation simulation printout from the system, is signed by the advisor and submitted to the relevant </a:t>
          </a:r>
          <a:r>
            <a:rPr lang="en-US" sz="1800" b="1" kern="1200" dirty="0">
              <a:solidFill>
                <a:schemeClr val="tx1"/>
              </a:solidFill>
            </a:rPr>
            <a:t>Faculty Secretariat </a:t>
          </a:r>
          <a:r>
            <a:rPr lang="en-US" sz="1800" b="1" kern="1200" dirty="0"/>
            <a:t>with the statement </a:t>
          </a:r>
          <a:r>
            <a:rPr lang="en-US" sz="1800" b="1" kern="1200" dirty="0">
              <a:solidFill>
                <a:schemeClr val="tx1"/>
              </a:solidFill>
            </a:rPr>
            <a:t>"eligible for graduation."</a:t>
          </a:r>
          <a:endParaRPr lang="en-US" sz="1800" kern="1200" dirty="0"/>
        </a:p>
      </dsp:txBody>
      <dsp:txXfrm>
        <a:off x="90470" y="235286"/>
        <a:ext cx="6843867" cy="1672340"/>
      </dsp:txXfrm>
    </dsp:sp>
    <dsp:sp modelId="{CCA79723-C4C6-494F-9FF0-DD081159A66B}">
      <dsp:nvSpPr>
        <dsp:cNvPr id="0" name=""/>
        <dsp:cNvSpPr/>
      </dsp:nvSpPr>
      <dsp:spPr>
        <a:xfrm>
          <a:off x="0" y="2049936"/>
          <a:ext cx="7024807" cy="185328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The graduation process of students is finalized with the decision of </a:t>
          </a:r>
          <a:r>
            <a:rPr lang="en-US" sz="1800" b="1" kern="1200" dirty="0">
              <a:solidFill>
                <a:schemeClr val="tx1"/>
              </a:solidFill>
            </a:rPr>
            <a:t>the Faculty Board</a:t>
          </a:r>
          <a:r>
            <a:rPr lang="en-US" sz="1800" b="1" kern="1200" dirty="0"/>
            <a:t>.</a:t>
          </a:r>
          <a:r>
            <a:rPr lang="tr-TR" sz="1800" b="1" kern="1200" dirty="0"/>
            <a:t> </a:t>
          </a:r>
          <a:endParaRPr lang="en-US" sz="1800" kern="1200" dirty="0"/>
        </a:p>
      </dsp:txBody>
      <dsp:txXfrm>
        <a:off x="90470" y="2140406"/>
        <a:ext cx="6843867" cy="1672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6B1E58-0539-4E61-8A33-905DF29CF642}">
      <dsp:nvSpPr>
        <dsp:cNvPr id="0" name=""/>
        <dsp:cNvSpPr/>
      </dsp:nvSpPr>
      <dsp:spPr>
        <a:xfrm>
          <a:off x="0" y="1784"/>
          <a:ext cx="8987404"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B95101-7B84-41A0-9C48-54F3AEB1B4F9}">
      <dsp:nvSpPr>
        <dsp:cNvPr id="0" name=""/>
        <dsp:cNvSpPr/>
      </dsp:nvSpPr>
      <dsp:spPr>
        <a:xfrm>
          <a:off x="0" y="1784"/>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100000"/>
            </a:lnSpc>
            <a:spcBef>
              <a:spcPct val="0"/>
            </a:spcBef>
            <a:spcAft>
              <a:spcPct val="35000"/>
            </a:spcAft>
            <a:buNone/>
          </a:pPr>
          <a:r>
            <a:rPr lang="en-US" sz="2200" b="1" kern="1200" noProof="0" dirty="0"/>
            <a:t>Students must complete their undergraduate program in </a:t>
          </a:r>
          <a:r>
            <a:rPr lang="en-US" sz="2200" b="1" kern="1200" noProof="0" dirty="0">
              <a:solidFill>
                <a:srgbClr val="FF0000"/>
              </a:solidFill>
            </a:rPr>
            <a:t>7 years (14 semesters) </a:t>
          </a:r>
          <a:r>
            <a:rPr lang="en-US" sz="2200" b="1" kern="1200" noProof="0" dirty="0">
              <a:solidFill>
                <a:schemeClr val="tx1"/>
              </a:solidFill>
            </a:rPr>
            <a:t>at most</a:t>
          </a:r>
          <a:r>
            <a:rPr lang="tr-TR" sz="2200" b="1" kern="1200" dirty="0">
              <a:solidFill>
                <a:schemeClr val="tx1"/>
              </a:solidFill>
            </a:rPr>
            <a:t>. </a:t>
          </a:r>
          <a:endParaRPr lang="en-US" sz="2200" kern="1200" dirty="0"/>
        </a:p>
      </dsp:txBody>
      <dsp:txXfrm>
        <a:off x="0" y="1784"/>
        <a:ext cx="8987404" cy="1216790"/>
      </dsp:txXfrm>
    </dsp:sp>
    <dsp:sp modelId="{1F3C1E23-A19C-461A-9452-553166B97A8C}">
      <dsp:nvSpPr>
        <dsp:cNvPr id="0" name=""/>
        <dsp:cNvSpPr/>
      </dsp:nvSpPr>
      <dsp:spPr>
        <a:xfrm>
          <a:off x="0" y="1218575"/>
          <a:ext cx="8987404"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161606-253F-477D-89E4-F59C9179BD5B}">
      <dsp:nvSpPr>
        <dsp:cNvPr id="0" name=""/>
        <dsp:cNvSpPr/>
      </dsp:nvSpPr>
      <dsp:spPr>
        <a:xfrm>
          <a:off x="0" y="1218575"/>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100000"/>
            </a:lnSpc>
            <a:spcBef>
              <a:spcPct val="0"/>
            </a:spcBef>
            <a:spcAft>
              <a:spcPct val="35000"/>
            </a:spcAft>
            <a:buNone/>
          </a:pPr>
          <a:r>
            <a:rPr lang="en-US" sz="2200" b="1" kern="1200" dirty="0"/>
            <a:t>The periods spent in summer school and the semesters in which the registration is suspended </a:t>
          </a:r>
          <a:r>
            <a:rPr lang="en-US" sz="2200" b="1" kern="1200" dirty="0">
              <a:solidFill>
                <a:srgbClr val="FF0000"/>
              </a:solidFill>
            </a:rPr>
            <a:t>are not included </a:t>
          </a:r>
          <a:r>
            <a:rPr lang="en-US" sz="2200" b="1" kern="1200" dirty="0"/>
            <a:t>in the </a:t>
          </a:r>
          <a:r>
            <a:rPr lang="tr-TR" sz="2200" b="1" kern="1200" dirty="0" err="1"/>
            <a:t>study</a:t>
          </a:r>
          <a:r>
            <a:rPr lang="tr-TR" sz="2200" b="1" kern="1200" dirty="0"/>
            <a:t> </a:t>
          </a:r>
          <a:r>
            <a:rPr lang="tr-TR" sz="2200" b="1" kern="1200" dirty="0" err="1"/>
            <a:t>period</a:t>
          </a:r>
          <a:r>
            <a:rPr lang="en-US" sz="2200" b="1" kern="1200" dirty="0"/>
            <a:t>.</a:t>
          </a:r>
          <a:endParaRPr lang="en-US" sz="2200" kern="1200" dirty="0">
            <a:solidFill>
              <a:srgbClr val="FF0000"/>
            </a:solidFill>
          </a:endParaRPr>
        </a:p>
      </dsp:txBody>
      <dsp:txXfrm>
        <a:off x="0" y="1218575"/>
        <a:ext cx="8987404" cy="1216790"/>
      </dsp:txXfrm>
    </dsp:sp>
    <dsp:sp modelId="{E5B70E48-658E-4043-A053-FB1211EF5A81}">
      <dsp:nvSpPr>
        <dsp:cNvPr id="0" name=""/>
        <dsp:cNvSpPr/>
      </dsp:nvSpPr>
      <dsp:spPr>
        <a:xfrm>
          <a:off x="0" y="2435365"/>
          <a:ext cx="8987404"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D8D9A4-CDBD-4645-9385-7C69EB6D6672}">
      <dsp:nvSpPr>
        <dsp:cNvPr id="0" name=""/>
        <dsp:cNvSpPr/>
      </dsp:nvSpPr>
      <dsp:spPr>
        <a:xfrm>
          <a:off x="0" y="2435365"/>
          <a:ext cx="8987404" cy="121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100000"/>
            </a:lnSpc>
            <a:spcBef>
              <a:spcPct val="0"/>
            </a:spcBef>
            <a:spcAft>
              <a:spcPct val="35000"/>
            </a:spcAft>
            <a:buNone/>
          </a:pPr>
          <a:r>
            <a:rPr lang="en-US" sz="2200" b="1" kern="1200" noProof="0" dirty="0"/>
            <a:t>However, the semesters in which registration renewal is not done </a:t>
          </a:r>
          <a:r>
            <a:rPr lang="en-US" sz="2200" b="1" kern="1200" noProof="0" dirty="0">
              <a:solidFill>
                <a:srgbClr val="FF0000"/>
              </a:solidFill>
            </a:rPr>
            <a:t>are included </a:t>
          </a:r>
          <a:r>
            <a:rPr lang="en-US" sz="2200" b="1" kern="1200" noProof="0" dirty="0"/>
            <a:t>in the maximum period</a:t>
          </a:r>
          <a:r>
            <a:rPr lang="tr-TR" sz="2200" b="1" kern="1200" dirty="0"/>
            <a:t>. </a:t>
          </a:r>
          <a:endParaRPr lang="en-US" sz="2200" kern="1200" dirty="0">
            <a:solidFill>
              <a:srgbClr val="FF0000"/>
            </a:solidFill>
          </a:endParaRPr>
        </a:p>
      </dsp:txBody>
      <dsp:txXfrm>
        <a:off x="0" y="2435365"/>
        <a:ext cx="8987404" cy="1216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476E70-3B67-4B75-8CCD-61E79AA1D32F}">
      <dsp:nvSpPr>
        <dsp:cNvPr id="0" name=""/>
        <dsp:cNvSpPr/>
      </dsp:nvSpPr>
      <dsp:spPr>
        <a:xfrm>
          <a:off x="142904" y="-263061"/>
          <a:ext cx="2492161" cy="3048555"/>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E3723B4-9A0D-4996-80DA-951A84FDA5CE}">
      <dsp:nvSpPr>
        <dsp:cNvPr id="0" name=""/>
        <dsp:cNvSpPr/>
      </dsp:nvSpPr>
      <dsp:spPr>
        <a:xfrm>
          <a:off x="419811" y="0"/>
          <a:ext cx="2492161" cy="3048555"/>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t>Registration of Preparatory Program students</a:t>
          </a:r>
        </a:p>
        <a:p>
          <a:pPr marL="0" lvl="0" indent="0" algn="ctr" defTabSz="977900">
            <a:lnSpc>
              <a:spcPct val="90000"/>
            </a:lnSpc>
            <a:spcBef>
              <a:spcPct val="0"/>
            </a:spcBef>
            <a:spcAft>
              <a:spcPct val="35000"/>
            </a:spcAft>
            <a:buNone/>
          </a:pPr>
          <a:r>
            <a:rPr lang="en-US" sz="2200" b="1" kern="1200" noProof="0" dirty="0">
              <a:solidFill>
                <a:srgbClr val="FF0000"/>
              </a:solidFill>
            </a:rPr>
            <a:t>Institute Board of Directors</a:t>
          </a:r>
          <a:endParaRPr lang="en-US" sz="2200" kern="1200" noProof="0" dirty="0">
            <a:solidFill>
              <a:srgbClr val="FF0000"/>
            </a:solidFill>
          </a:endParaRPr>
        </a:p>
      </dsp:txBody>
      <dsp:txXfrm>
        <a:off x="492804" y="72993"/>
        <a:ext cx="2346175" cy="2902569"/>
      </dsp:txXfrm>
    </dsp:sp>
    <dsp:sp modelId="{0D660FB1-143D-4619-8A82-7C8DCA444B03}">
      <dsp:nvSpPr>
        <dsp:cNvPr id="0" name=""/>
        <dsp:cNvSpPr/>
      </dsp:nvSpPr>
      <dsp:spPr>
        <a:xfrm>
          <a:off x="3120370" y="-263061"/>
          <a:ext cx="2543350" cy="3065567"/>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B28FFBF-9E79-48CF-A68A-87CCAEA889B2}">
      <dsp:nvSpPr>
        <dsp:cNvPr id="0" name=""/>
        <dsp:cNvSpPr/>
      </dsp:nvSpPr>
      <dsp:spPr>
        <a:xfrm>
          <a:off x="3397276" y="0"/>
          <a:ext cx="2543350" cy="3065567"/>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t>Registration of Undergraduate students</a:t>
          </a:r>
        </a:p>
        <a:p>
          <a:pPr marL="0" lvl="0" indent="0" algn="ctr" defTabSz="977900">
            <a:lnSpc>
              <a:spcPct val="90000"/>
            </a:lnSpc>
            <a:spcBef>
              <a:spcPct val="0"/>
            </a:spcBef>
            <a:spcAft>
              <a:spcPct val="35000"/>
            </a:spcAft>
            <a:buNone/>
          </a:pPr>
          <a:r>
            <a:rPr lang="tr-TR" sz="2200" b="1" kern="1200" dirty="0" err="1">
              <a:solidFill>
                <a:srgbClr val="FF0000"/>
              </a:solidFill>
            </a:rPr>
            <a:t>Faculty</a:t>
          </a:r>
          <a:r>
            <a:rPr lang="tr-TR" sz="2200" b="1" kern="1200" dirty="0">
              <a:solidFill>
                <a:srgbClr val="FF0000"/>
              </a:solidFill>
            </a:rPr>
            <a:t> Board of Directors</a:t>
          </a:r>
          <a:r>
            <a:rPr lang="en-GB" sz="2200" b="1" kern="1200" dirty="0"/>
            <a:t> </a:t>
          </a:r>
          <a:endParaRPr lang="tr-TR" sz="2200" b="1" kern="1200" dirty="0"/>
        </a:p>
      </dsp:txBody>
      <dsp:txXfrm>
        <a:off x="3471768" y="74492"/>
        <a:ext cx="2394366" cy="2916583"/>
      </dsp:txXfrm>
    </dsp:sp>
    <dsp:sp modelId="{773E8D4F-9A39-4B3E-ADB0-ACB22A3CA9A3}">
      <dsp:nvSpPr>
        <dsp:cNvPr id="0" name=""/>
        <dsp:cNvSpPr/>
      </dsp:nvSpPr>
      <dsp:spPr>
        <a:xfrm>
          <a:off x="6148181" y="-263061"/>
          <a:ext cx="2562315" cy="3014594"/>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B831B6E-DDE6-4385-9584-0EC45E00E4CB}">
      <dsp:nvSpPr>
        <dsp:cNvPr id="0" name=""/>
        <dsp:cNvSpPr/>
      </dsp:nvSpPr>
      <dsp:spPr>
        <a:xfrm>
          <a:off x="6425088" y="0"/>
          <a:ext cx="2562315" cy="3014594"/>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noProof="0" dirty="0"/>
            <a:t>For coercive situations that exceed the maximum time limit</a:t>
          </a:r>
        </a:p>
        <a:p>
          <a:pPr marL="0" lvl="0" indent="0" algn="ctr" defTabSz="977900">
            <a:lnSpc>
              <a:spcPct val="90000"/>
            </a:lnSpc>
            <a:spcBef>
              <a:spcPct val="0"/>
            </a:spcBef>
            <a:spcAft>
              <a:spcPct val="35000"/>
            </a:spcAft>
            <a:buNone/>
          </a:pPr>
          <a:r>
            <a:rPr lang="en-US" sz="2200" b="1" kern="1200" noProof="0" dirty="0">
              <a:solidFill>
                <a:srgbClr val="FF0000"/>
              </a:solidFill>
            </a:rPr>
            <a:t>University Board of Direct</a:t>
          </a:r>
          <a:r>
            <a:rPr lang="tr-TR" sz="2200" b="1" kern="1200" dirty="0" err="1">
              <a:solidFill>
                <a:srgbClr val="FF0000"/>
              </a:solidFill>
            </a:rPr>
            <a:t>ors</a:t>
          </a:r>
          <a:endParaRPr lang="tr-TR" sz="2200" b="1" kern="1200" dirty="0"/>
        </a:p>
      </dsp:txBody>
      <dsp:txXfrm>
        <a:off x="6500136" y="75048"/>
        <a:ext cx="2412219" cy="28644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BEBCB3-FAB3-4B70-8BAB-83AA4B7454C6}">
      <dsp:nvSpPr>
        <dsp:cNvPr id="0" name=""/>
        <dsp:cNvSpPr/>
      </dsp:nvSpPr>
      <dsp:spPr>
        <a:xfrm>
          <a:off x="4290724" y="1648882"/>
          <a:ext cx="2475237" cy="731429"/>
        </a:xfrm>
        <a:custGeom>
          <a:avLst/>
          <a:gdLst/>
          <a:ahLst/>
          <a:cxnLst/>
          <a:rect l="0" t="0" r="0" b="0"/>
          <a:pathLst>
            <a:path>
              <a:moveTo>
                <a:pt x="0" y="0"/>
              </a:moveTo>
              <a:lnTo>
                <a:pt x="0" y="493606"/>
              </a:lnTo>
              <a:lnTo>
                <a:pt x="2475237" y="493606"/>
              </a:lnTo>
              <a:lnTo>
                <a:pt x="2475237" y="731429"/>
              </a:lnTo>
            </a:path>
          </a:pathLst>
        </a:custGeom>
        <a:noFill/>
        <a:ln w="9525" cap="rnd"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8A01135-8D6A-42F2-9FB0-8BA5A806CAF7}">
      <dsp:nvSpPr>
        <dsp:cNvPr id="0" name=""/>
        <dsp:cNvSpPr/>
      </dsp:nvSpPr>
      <dsp:spPr>
        <a:xfrm>
          <a:off x="1787763" y="1648882"/>
          <a:ext cx="2502961" cy="665103"/>
        </a:xfrm>
        <a:custGeom>
          <a:avLst/>
          <a:gdLst/>
          <a:ahLst/>
          <a:cxnLst/>
          <a:rect l="0" t="0" r="0" b="0"/>
          <a:pathLst>
            <a:path>
              <a:moveTo>
                <a:pt x="2502961" y="0"/>
              </a:moveTo>
              <a:lnTo>
                <a:pt x="2502961" y="427280"/>
              </a:lnTo>
              <a:lnTo>
                <a:pt x="0" y="427280"/>
              </a:lnTo>
              <a:lnTo>
                <a:pt x="0" y="665103"/>
              </a:lnTo>
            </a:path>
          </a:pathLst>
        </a:custGeom>
        <a:noFill/>
        <a:ln w="9525" cap="rnd"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899F0FE-5DEC-45F1-B6C6-8B8D4CFE08DD}">
      <dsp:nvSpPr>
        <dsp:cNvPr id="0" name=""/>
        <dsp:cNvSpPr/>
      </dsp:nvSpPr>
      <dsp:spPr>
        <a:xfrm>
          <a:off x="2329972" y="18708"/>
          <a:ext cx="3921504" cy="1630173"/>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0FFF6C8-06D8-4947-ACAB-030D8E8E064C}">
      <dsp:nvSpPr>
        <dsp:cNvPr id="0" name=""/>
        <dsp:cNvSpPr/>
      </dsp:nvSpPr>
      <dsp:spPr>
        <a:xfrm>
          <a:off x="2615216" y="289691"/>
          <a:ext cx="3921504" cy="1630173"/>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noProof="0" dirty="0"/>
            <a:t>Freezing Registration Application Principles</a:t>
          </a:r>
          <a:r>
            <a:rPr lang="tr-TR" sz="2000" b="1" kern="1200" dirty="0"/>
            <a:t>:</a:t>
          </a:r>
          <a:endParaRPr lang="en-US" sz="2000" kern="1200" dirty="0"/>
        </a:p>
      </dsp:txBody>
      <dsp:txXfrm>
        <a:off x="2662962" y="337437"/>
        <a:ext cx="3826012" cy="1534681"/>
      </dsp:txXfrm>
    </dsp:sp>
    <dsp:sp modelId="{C0EDBF6D-6A55-4762-8409-31ED5C52C0F6}">
      <dsp:nvSpPr>
        <dsp:cNvPr id="0" name=""/>
        <dsp:cNvSpPr/>
      </dsp:nvSpPr>
      <dsp:spPr>
        <a:xfrm>
          <a:off x="-248208" y="2313985"/>
          <a:ext cx="4071943" cy="1966869"/>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2699DD06-1469-4ABA-A91A-4A797794CB28}">
      <dsp:nvSpPr>
        <dsp:cNvPr id="0" name=""/>
        <dsp:cNvSpPr/>
      </dsp:nvSpPr>
      <dsp:spPr>
        <a:xfrm>
          <a:off x="37036" y="2584968"/>
          <a:ext cx="4071943" cy="1966869"/>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A suspension of registration may be permitted for a maximum of </a:t>
          </a:r>
          <a:r>
            <a:rPr lang="en-US" sz="2000" b="1" kern="1200" dirty="0">
              <a:solidFill>
                <a:srgbClr val="FF0000"/>
              </a:solidFill>
            </a:rPr>
            <a:t>two semesters</a:t>
          </a:r>
          <a:r>
            <a:rPr lang="en-US" sz="2000" b="1" kern="1200" dirty="0"/>
            <a:t> at a time and a maximum of </a:t>
          </a:r>
          <a:r>
            <a:rPr lang="en-US" sz="2000" b="1" kern="1200" dirty="0">
              <a:solidFill>
                <a:srgbClr val="FF0000"/>
              </a:solidFill>
            </a:rPr>
            <a:t>four semesters</a:t>
          </a:r>
          <a:r>
            <a:rPr lang="en-US" sz="2000" b="1" kern="1200" dirty="0"/>
            <a:t> during the study period.</a:t>
          </a:r>
          <a:r>
            <a:rPr lang="tr-TR" sz="2000" b="1" kern="1200" dirty="0"/>
            <a:t> </a:t>
          </a:r>
          <a:endParaRPr lang="en-US" sz="2000" kern="1200" dirty="0"/>
        </a:p>
      </dsp:txBody>
      <dsp:txXfrm>
        <a:off x="94644" y="2642576"/>
        <a:ext cx="3956727" cy="1851653"/>
      </dsp:txXfrm>
    </dsp:sp>
    <dsp:sp modelId="{166F6A10-8E3A-4960-A816-E28572B3217B}">
      <dsp:nvSpPr>
        <dsp:cNvPr id="0" name=""/>
        <dsp:cNvSpPr/>
      </dsp:nvSpPr>
      <dsp:spPr>
        <a:xfrm>
          <a:off x="4829764" y="2380312"/>
          <a:ext cx="3872394" cy="2065984"/>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12BFB009-6425-45FC-AEB2-CAFF7DD40B5D}">
      <dsp:nvSpPr>
        <dsp:cNvPr id="0" name=""/>
        <dsp:cNvSpPr/>
      </dsp:nvSpPr>
      <dsp:spPr>
        <a:xfrm>
          <a:off x="5115009" y="2651294"/>
          <a:ext cx="3872394" cy="2065984"/>
        </a:xfrm>
        <a:prstGeom prst="roundRect">
          <a:avLst>
            <a:gd name="adj" fmla="val 10000"/>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A student whose request to freeze their registration is accepted must </a:t>
          </a:r>
          <a:r>
            <a:rPr lang="en-US" sz="2000" b="1" kern="1200" dirty="0">
              <a:solidFill>
                <a:srgbClr val="FF0000"/>
              </a:solidFill>
            </a:rPr>
            <a:t>pay one-fourth</a:t>
          </a:r>
          <a:r>
            <a:rPr lang="en-US" sz="2000" b="1" kern="1200" dirty="0"/>
            <a:t> of the tuition fee in order for their request to be processed</a:t>
          </a:r>
          <a:r>
            <a:rPr lang="tr-TR" sz="2000" b="1" kern="1200" dirty="0"/>
            <a:t>.</a:t>
          </a:r>
          <a:endParaRPr lang="en-US" sz="2000" kern="1200" dirty="0"/>
        </a:p>
      </dsp:txBody>
      <dsp:txXfrm>
        <a:off x="5175520" y="2711805"/>
        <a:ext cx="3751372" cy="1944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92892-BEAF-499E-8920-CAC90C1C0CA1}">
      <dsp:nvSpPr>
        <dsp:cNvPr id="0" name=""/>
        <dsp:cNvSpPr/>
      </dsp:nvSpPr>
      <dsp:spPr>
        <a:xfrm>
          <a:off x="0" y="158575"/>
          <a:ext cx="9423377" cy="455715"/>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u="sng" kern="1200" dirty="0" err="1"/>
            <a:t>Successful</a:t>
          </a:r>
          <a:endParaRPr lang="en-US" sz="1900" kern="1200" dirty="0"/>
        </a:p>
      </dsp:txBody>
      <dsp:txXfrm>
        <a:off x="22246" y="180821"/>
        <a:ext cx="9378885" cy="411223"/>
      </dsp:txXfrm>
    </dsp:sp>
    <dsp:sp modelId="{87BE9380-B707-4A79-9B21-65571DFA181D}">
      <dsp:nvSpPr>
        <dsp:cNvPr id="0" name=""/>
        <dsp:cNvSpPr/>
      </dsp:nvSpPr>
      <dsp:spPr>
        <a:xfrm>
          <a:off x="0" y="614290"/>
          <a:ext cx="9423377" cy="72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9192"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b="1" kern="1200" noProof="0" dirty="0"/>
            <a:t>Students whose GPA is </a:t>
          </a:r>
          <a:r>
            <a:rPr lang="en-US" sz="1500" b="1" kern="1200" noProof="0" dirty="0">
              <a:solidFill>
                <a:srgbClr val="FF0000"/>
              </a:solidFill>
            </a:rPr>
            <a:t>2.00 and above </a:t>
          </a:r>
          <a:r>
            <a:rPr lang="en-US" sz="1500" b="1" kern="1200" noProof="0" dirty="0"/>
            <a:t>are accepted as </a:t>
          </a:r>
          <a:r>
            <a:rPr lang="en-US" sz="1500" b="1" kern="1200" noProof="0" dirty="0">
              <a:solidFill>
                <a:srgbClr val="FF0000"/>
              </a:solidFill>
            </a:rPr>
            <a:t>successful student. </a:t>
          </a:r>
          <a:endParaRPr lang="en-US" sz="1500" kern="1200" noProof="0" dirty="0">
            <a:solidFill>
              <a:srgbClr val="FF0000"/>
            </a:solidFill>
          </a:endParaRPr>
        </a:p>
        <a:p>
          <a:pPr marL="114300" lvl="1" indent="-114300" algn="l" defTabSz="666750">
            <a:lnSpc>
              <a:spcPct val="90000"/>
            </a:lnSpc>
            <a:spcBef>
              <a:spcPct val="0"/>
            </a:spcBef>
            <a:spcAft>
              <a:spcPct val="20000"/>
            </a:spcAft>
            <a:buChar char="•"/>
          </a:pPr>
          <a:r>
            <a:rPr lang="en-US" sz="1500" b="1" i="1" kern="1200" noProof="0" dirty="0"/>
            <a:t>Successful students </a:t>
          </a:r>
          <a:r>
            <a:rPr lang="en-US" sz="1500" b="1" i="0" kern="1200" noProof="0" dirty="0"/>
            <a:t>can take additional </a:t>
          </a:r>
          <a:r>
            <a:rPr lang="en-US" sz="1500" b="1" i="0" kern="1200" noProof="0" dirty="0">
              <a:solidFill>
                <a:srgbClr val="FF0000"/>
              </a:solidFill>
            </a:rPr>
            <a:t>12 ECTS </a:t>
          </a:r>
          <a:r>
            <a:rPr lang="en-US" sz="1500" b="1" i="0" kern="1200" noProof="0" dirty="0">
              <a:solidFill>
                <a:schemeClr val="tx1"/>
              </a:solidFill>
            </a:rPr>
            <a:t>credit</a:t>
          </a:r>
          <a:r>
            <a:rPr lang="tr-TR" sz="1500" b="1" i="0" kern="1200" noProof="0" dirty="0">
              <a:solidFill>
                <a:schemeClr val="tx1"/>
              </a:solidFill>
            </a:rPr>
            <a:t>s</a:t>
          </a:r>
          <a:r>
            <a:rPr lang="en-US" sz="1500" b="1" i="0" kern="1200" noProof="0" dirty="0">
              <a:solidFill>
                <a:schemeClr val="tx1"/>
              </a:solidFill>
            </a:rPr>
            <a:t> on top of the credit load they have each semester starting from </a:t>
          </a:r>
          <a:r>
            <a:rPr lang="en-US" sz="1500" b="1" i="1" kern="1200" noProof="0" dirty="0">
              <a:solidFill>
                <a:srgbClr val="FF0000"/>
              </a:solidFill>
            </a:rPr>
            <a:t>3rd semester (2nd year</a:t>
          </a:r>
          <a:r>
            <a:rPr lang="tr-TR" sz="1500" b="1" i="1" kern="1200" dirty="0">
              <a:solidFill>
                <a:srgbClr val="FF0000"/>
              </a:solidFill>
            </a:rPr>
            <a:t>).</a:t>
          </a:r>
          <a:endParaRPr lang="en-US" sz="1500" kern="1200" dirty="0"/>
        </a:p>
      </dsp:txBody>
      <dsp:txXfrm>
        <a:off x="0" y="614290"/>
        <a:ext cx="9423377" cy="727605"/>
      </dsp:txXfrm>
    </dsp:sp>
    <dsp:sp modelId="{B5BB8B06-2276-46AD-A519-08A3E7DFFADD}">
      <dsp:nvSpPr>
        <dsp:cNvPr id="0" name=""/>
        <dsp:cNvSpPr/>
      </dsp:nvSpPr>
      <dsp:spPr>
        <a:xfrm>
          <a:off x="0" y="1341895"/>
          <a:ext cx="9423377" cy="455715"/>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u="sng" kern="1200" dirty="0" err="1"/>
            <a:t>Probational</a:t>
          </a:r>
          <a:endParaRPr lang="en-US" sz="1900" kern="1200" dirty="0"/>
        </a:p>
      </dsp:txBody>
      <dsp:txXfrm>
        <a:off x="22246" y="1364141"/>
        <a:ext cx="9378885" cy="411223"/>
      </dsp:txXfrm>
    </dsp:sp>
    <dsp:sp modelId="{45C7D61C-D92D-4AAB-95AF-CC953F5CD9C5}">
      <dsp:nvSpPr>
        <dsp:cNvPr id="0" name=""/>
        <dsp:cNvSpPr/>
      </dsp:nvSpPr>
      <dsp:spPr>
        <a:xfrm>
          <a:off x="0" y="1797610"/>
          <a:ext cx="9423377" cy="98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9192"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b="1" kern="1200" dirty="0"/>
            <a:t>Students whose GPA is </a:t>
          </a:r>
          <a:r>
            <a:rPr lang="tr-TR" sz="1500" b="1" kern="1200" dirty="0" err="1">
              <a:solidFill>
                <a:srgbClr val="FF0000"/>
              </a:solidFill>
            </a:rPr>
            <a:t>under</a:t>
          </a:r>
          <a:r>
            <a:rPr lang="tr-TR" sz="1500" b="1" kern="1200" dirty="0">
              <a:solidFill>
                <a:srgbClr val="FF0000"/>
              </a:solidFill>
            </a:rPr>
            <a:t> </a:t>
          </a:r>
          <a:r>
            <a:rPr lang="en-US" sz="1500" b="1" kern="1200" dirty="0">
              <a:solidFill>
                <a:srgbClr val="FF0000"/>
              </a:solidFill>
            </a:rPr>
            <a:t>2.00 </a:t>
          </a:r>
          <a:r>
            <a:rPr lang="en-US" sz="1500" b="1" kern="1200" dirty="0"/>
            <a:t>are accepted as </a:t>
          </a:r>
          <a:r>
            <a:rPr lang="tr-TR" sz="1500" b="1" kern="1200" dirty="0" err="1">
              <a:solidFill>
                <a:srgbClr val="FF0000"/>
              </a:solidFill>
            </a:rPr>
            <a:t>probational</a:t>
          </a:r>
          <a:r>
            <a:rPr lang="tr-TR" sz="1500" b="1" kern="1200" dirty="0">
              <a:solidFill>
                <a:srgbClr val="FF0000"/>
              </a:solidFill>
            </a:rPr>
            <a:t> </a:t>
          </a:r>
          <a:r>
            <a:rPr lang="tr-TR" sz="1500" b="1" kern="1200" dirty="0" err="1">
              <a:solidFill>
                <a:srgbClr val="FF0000"/>
              </a:solidFill>
            </a:rPr>
            <a:t>student</a:t>
          </a:r>
          <a:r>
            <a:rPr lang="tr-TR" sz="1500" b="1" kern="1200" dirty="0"/>
            <a:t>. </a:t>
          </a:r>
          <a:endParaRPr lang="en-US" sz="1500" kern="1200" dirty="0"/>
        </a:p>
        <a:p>
          <a:pPr marL="114300" lvl="1" indent="-114300" algn="l" defTabSz="666750">
            <a:lnSpc>
              <a:spcPct val="90000"/>
            </a:lnSpc>
            <a:spcBef>
              <a:spcPct val="0"/>
            </a:spcBef>
            <a:spcAft>
              <a:spcPct val="20000"/>
            </a:spcAft>
            <a:buChar char="•"/>
          </a:pPr>
          <a:r>
            <a:rPr lang="tr-TR" sz="1500" b="1" kern="1200" dirty="0" err="1"/>
            <a:t>Probational</a:t>
          </a:r>
          <a:r>
            <a:rPr lang="tr-TR" sz="1500" b="1" kern="1200" dirty="0"/>
            <a:t> </a:t>
          </a:r>
          <a:r>
            <a:rPr lang="tr-TR" sz="1500" b="1" kern="1200" dirty="0" err="1"/>
            <a:t>students</a:t>
          </a:r>
          <a:r>
            <a:rPr lang="tr-TR" sz="1500" b="1" kern="1200" dirty="0"/>
            <a:t> </a:t>
          </a:r>
          <a:r>
            <a:rPr lang="en-US" sz="1500" b="1" kern="1200" dirty="0"/>
            <a:t>can take courses equivalent to the credit load specified in the curriculum for their current semester.</a:t>
          </a:r>
          <a:r>
            <a:rPr lang="tr-TR" sz="1500" b="1" kern="1200" dirty="0"/>
            <a:t> </a:t>
          </a:r>
          <a:endParaRPr lang="en-US" sz="1500" kern="1200" dirty="0"/>
        </a:p>
        <a:p>
          <a:pPr marL="114300" lvl="1" indent="-114300" algn="l" defTabSz="666750">
            <a:lnSpc>
              <a:spcPct val="90000"/>
            </a:lnSpc>
            <a:spcBef>
              <a:spcPct val="0"/>
            </a:spcBef>
            <a:spcAft>
              <a:spcPct val="20000"/>
            </a:spcAft>
            <a:buChar char="•"/>
          </a:pPr>
          <a:endParaRPr lang="en-US" sz="1500" kern="1200" dirty="0"/>
        </a:p>
      </dsp:txBody>
      <dsp:txXfrm>
        <a:off x="0" y="1797610"/>
        <a:ext cx="9423377" cy="983250"/>
      </dsp:txXfrm>
    </dsp:sp>
    <dsp:sp modelId="{E082D7DC-AD13-4912-9D4F-C33EA6591A85}">
      <dsp:nvSpPr>
        <dsp:cNvPr id="0" name=""/>
        <dsp:cNvSpPr/>
      </dsp:nvSpPr>
      <dsp:spPr>
        <a:xfrm>
          <a:off x="0" y="2780860"/>
          <a:ext cx="9423377" cy="455715"/>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u="sng" kern="1200" dirty="0" err="1"/>
            <a:t>Unsuccessful</a:t>
          </a:r>
          <a:endParaRPr lang="en-US" sz="1900" kern="1200" dirty="0"/>
        </a:p>
      </dsp:txBody>
      <dsp:txXfrm>
        <a:off x="22246" y="2803106"/>
        <a:ext cx="9378885" cy="411223"/>
      </dsp:txXfrm>
    </dsp:sp>
    <dsp:sp modelId="{F8881AA3-4A4E-4FA1-927A-82C2427A4ADF}">
      <dsp:nvSpPr>
        <dsp:cNvPr id="0" name=""/>
        <dsp:cNvSpPr/>
      </dsp:nvSpPr>
      <dsp:spPr>
        <a:xfrm>
          <a:off x="0" y="3236575"/>
          <a:ext cx="9423377" cy="1415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9192"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b="1" kern="1200" dirty="0"/>
            <a:t>Students whose GPA falls </a:t>
          </a:r>
          <a:r>
            <a:rPr lang="en-US" sz="1500" b="1" kern="1200" dirty="0">
              <a:solidFill>
                <a:srgbClr val="FF0000"/>
              </a:solidFill>
            </a:rPr>
            <a:t>below 1.80 </a:t>
          </a:r>
          <a:r>
            <a:rPr lang="en-US" sz="1500" b="1" kern="1200" dirty="0"/>
            <a:t>for two consecutive semesters are considered unsuccessful students.</a:t>
          </a:r>
          <a:endParaRPr lang="en-US" sz="1500" kern="1200" dirty="0"/>
        </a:p>
        <a:p>
          <a:pPr marL="114300" lvl="1" indent="-114300" algn="l" defTabSz="666750">
            <a:lnSpc>
              <a:spcPct val="90000"/>
            </a:lnSpc>
            <a:spcBef>
              <a:spcPct val="0"/>
            </a:spcBef>
            <a:spcAft>
              <a:spcPct val="20000"/>
            </a:spcAft>
            <a:buChar char="•"/>
          </a:pPr>
          <a:r>
            <a:rPr lang="en-US" sz="1500" b="1" kern="1200" dirty="0"/>
            <a:t>Unsuccessful students are </a:t>
          </a:r>
          <a:r>
            <a:rPr lang="en-US" sz="1500" b="1" kern="1200" dirty="0">
              <a:solidFill>
                <a:srgbClr val="FF0000"/>
              </a:solidFill>
            </a:rPr>
            <a:t>required</a:t>
          </a:r>
          <a:r>
            <a:rPr lang="en-US" sz="1500" b="1" kern="1200" dirty="0"/>
            <a:t> to retake the courses they previously failed </a:t>
          </a:r>
          <a:r>
            <a:rPr lang="en-US" sz="1500" b="1" kern="1200" dirty="0">
              <a:solidFill>
                <a:srgbClr val="FF0000"/>
              </a:solidFill>
            </a:rPr>
            <a:t>(FF/K)</a:t>
          </a:r>
          <a:r>
            <a:rPr lang="en-US" sz="1500" b="1" kern="1200" dirty="0"/>
            <a:t> if the courses are offered in the semester they are enrolled in</a:t>
          </a:r>
          <a:r>
            <a:rPr lang="tr-TR" sz="1500" b="1" kern="1200" dirty="0"/>
            <a:t>.</a:t>
          </a:r>
          <a:endParaRPr lang="en-US" sz="1500" kern="1200" dirty="0"/>
        </a:p>
        <a:p>
          <a:pPr marL="114300" lvl="1" indent="-114300" algn="l" defTabSz="666750">
            <a:lnSpc>
              <a:spcPct val="90000"/>
            </a:lnSpc>
            <a:spcBef>
              <a:spcPct val="0"/>
            </a:spcBef>
            <a:spcAft>
              <a:spcPct val="20000"/>
            </a:spcAft>
            <a:buChar char="•"/>
          </a:pPr>
          <a:r>
            <a:rPr lang="en-US" sz="1500" b="1" kern="1200" dirty="0"/>
            <a:t>They may also take new course(s), provided that they do not exceed the credit load specified in the curriculum for their current semester</a:t>
          </a:r>
          <a:r>
            <a:rPr lang="tr-TR" sz="1500" b="1" kern="1200" dirty="0"/>
            <a:t>.</a:t>
          </a:r>
          <a:endParaRPr lang="en-US" sz="1500" kern="1200" dirty="0"/>
        </a:p>
      </dsp:txBody>
      <dsp:txXfrm>
        <a:off x="0" y="3236575"/>
        <a:ext cx="9423377" cy="14158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026DA3-4150-4D69-ABF0-1E70A3525C3F}">
      <dsp:nvSpPr>
        <dsp:cNvPr id="0" name=""/>
        <dsp:cNvSpPr/>
      </dsp:nvSpPr>
      <dsp:spPr>
        <a:xfrm>
          <a:off x="0" y="0"/>
          <a:ext cx="7639293" cy="1323022"/>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noProof="0" dirty="0"/>
            <a:t>Students cannot take more credits than the credit load specified in their curriculum during </a:t>
          </a:r>
          <a:r>
            <a:rPr lang="en-US" sz="1600" b="1" kern="1200" noProof="0" dirty="0">
              <a:solidFill>
                <a:schemeClr val="tx1"/>
              </a:solidFill>
            </a:rPr>
            <a:t>their first two semesters (1st year).</a:t>
          </a:r>
          <a:endParaRPr lang="en-US" sz="1600" kern="1200" noProof="0" dirty="0">
            <a:solidFill>
              <a:schemeClr val="tx1"/>
            </a:solidFill>
          </a:endParaRPr>
        </a:p>
      </dsp:txBody>
      <dsp:txXfrm>
        <a:off x="38750" y="38750"/>
        <a:ext cx="6211649" cy="1245522"/>
      </dsp:txXfrm>
    </dsp:sp>
    <dsp:sp modelId="{0FD46118-856C-46C9-A603-A5E6D155FDCB}">
      <dsp:nvSpPr>
        <dsp:cNvPr id="0" name=""/>
        <dsp:cNvSpPr/>
      </dsp:nvSpPr>
      <dsp:spPr>
        <a:xfrm>
          <a:off x="674055" y="1543525"/>
          <a:ext cx="7639293" cy="1323022"/>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"Students starting in the Spring semester </a:t>
          </a:r>
          <a:r>
            <a:rPr lang="en-US" sz="1600" b="1" kern="1200" dirty="0">
              <a:solidFill>
                <a:schemeClr val="tx1"/>
              </a:solidFill>
            </a:rPr>
            <a:t>(irregular</a:t>
          </a:r>
          <a:r>
            <a:rPr lang="en-US" sz="1600" b="1" kern="1200" dirty="0"/>
            <a:t>) and those who are unable to take courses due to the ECTS value of elective course</a:t>
          </a:r>
          <a:r>
            <a:rPr lang="tr-TR" sz="1600" b="1" kern="1200" dirty="0"/>
            <a:t>(</a:t>
          </a:r>
          <a:r>
            <a:rPr lang="en-US" sz="1600" b="1" kern="1200" dirty="0"/>
            <a:t>s</a:t>
          </a:r>
          <a:r>
            <a:rPr lang="tr-TR" sz="1600" b="1" kern="1200" dirty="0"/>
            <a:t>)</a:t>
          </a:r>
          <a:r>
            <a:rPr lang="en-US" sz="1600" b="1" kern="1200" dirty="0"/>
            <a:t> may, upon request, be given </a:t>
          </a:r>
          <a:r>
            <a:rPr lang="en-US" sz="1600" b="1" kern="1200" dirty="0">
              <a:solidFill>
                <a:schemeClr val="tx1"/>
              </a:solidFill>
            </a:rPr>
            <a:t>one additional course </a:t>
          </a:r>
          <a:r>
            <a:rPr lang="en-US" sz="1600" b="1" kern="1200" dirty="0"/>
            <a:t>for </a:t>
          </a:r>
          <a:r>
            <a:rPr lang="en-US" sz="1600" b="1" kern="1200" dirty="0">
              <a:solidFill>
                <a:schemeClr val="tx1"/>
              </a:solidFill>
            </a:rPr>
            <a:t>the first two semesters</a:t>
          </a:r>
          <a:r>
            <a:rPr lang="en-US" sz="1600" b="1" kern="1200" dirty="0"/>
            <a:t>, with the decision of the Faculty Board.</a:t>
          </a:r>
          <a:endParaRPr lang="en-US" sz="1600" kern="1200" dirty="0"/>
        </a:p>
      </dsp:txBody>
      <dsp:txXfrm>
        <a:off x="712805" y="1582275"/>
        <a:ext cx="6027773" cy="1245522"/>
      </dsp:txXfrm>
    </dsp:sp>
    <dsp:sp modelId="{05D04018-CF45-41C7-9BC2-5B3088254BF9}">
      <dsp:nvSpPr>
        <dsp:cNvPr id="0" name=""/>
        <dsp:cNvSpPr/>
      </dsp:nvSpPr>
      <dsp:spPr>
        <a:xfrm>
          <a:off x="1348110" y="3087051"/>
          <a:ext cx="7639293" cy="1323022"/>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Due to the low number of</a:t>
          </a:r>
          <a:r>
            <a:rPr lang="tr-TR" sz="1600" b="1" kern="1200" dirty="0"/>
            <a:t> </a:t>
          </a:r>
          <a:r>
            <a:rPr lang="tr-TR" sz="1600" b="1" kern="1200" dirty="0" err="1"/>
            <a:t>courses</a:t>
          </a:r>
          <a:r>
            <a:rPr lang="tr-TR" sz="1600" b="1" kern="1200" dirty="0"/>
            <a:t> </a:t>
          </a:r>
          <a:r>
            <a:rPr lang="tr-TR" sz="1600" b="1" kern="1200" dirty="0" err="1"/>
            <a:t>with</a:t>
          </a:r>
          <a:r>
            <a:rPr lang="en-US" sz="1600" b="1" kern="1200" dirty="0"/>
            <a:t> 4 ECTS credits, an additional </a:t>
          </a:r>
          <a:r>
            <a:rPr lang="en-US" sz="1600" b="1" kern="1200" dirty="0">
              <a:solidFill>
                <a:schemeClr val="tx1"/>
              </a:solidFill>
            </a:rPr>
            <a:t>+1 ECTS</a:t>
          </a:r>
          <a:r>
            <a:rPr lang="en-US" sz="1600" b="1" kern="1200" dirty="0"/>
            <a:t> credit has been assigned to students in the system for </a:t>
          </a:r>
          <a:r>
            <a:rPr lang="en-US" sz="1600" b="1" kern="1200" dirty="0">
              <a:solidFill>
                <a:schemeClr val="tx1"/>
              </a:solidFill>
            </a:rPr>
            <a:t>the first two semesters</a:t>
          </a:r>
          <a:r>
            <a:rPr lang="en-US" sz="1600" b="1" kern="1200" dirty="0"/>
            <a:t> in order to enable students to take elective courses in the spring semester.</a:t>
          </a:r>
          <a:endParaRPr lang="en-US" sz="1600" kern="1200" dirty="0"/>
        </a:p>
      </dsp:txBody>
      <dsp:txXfrm>
        <a:off x="1386860" y="3125801"/>
        <a:ext cx="6027773" cy="1245522"/>
      </dsp:txXfrm>
    </dsp:sp>
    <dsp:sp modelId="{F8E20B5E-4EE8-4673-9A75-365FC02A4118}">
      <dsp:nvSpPr>
        <dsp:cNvPr id="0" name=""/>
        <dsp:cNvSpPr/>
      </dsp:nvSpPr>
      <dsp:spPr>
        <a:xfrm>
          <a:off x="6779328" y="1003291"/>
          <a:ext cx="859964" cy="859964"/>
        </a:xfrm>
        <a:prstGeom prst="downArrow">
          <a:avLst>
            <a:gd name="adj1" fmla="val 55000"/>
            <a:gd name="adj2" fmla="val 45000"/>
          </a:avLst>
        </a:prstGeom>
        <a:solidFill>
          <a:schemeClr val="accent3">
            <a:alpha val="90000"/>
            <a:tint val="40000"/>
            <a:hueOff val="0"/>
            <a:satOff val="0"/>
            <a:lumOff val="0"/>
            <a:alphaOff val="0"/>
          </a:schemeClr>
        </a:solidFill>
        <a:ln w="15875" cap="rnd"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972820" y="1003291"/>
        <a:ext cx="472980" cy="647123"/>
      </dsp:txXfrm>
    </dsp:sp>
    <dsp:sp modelId="{45BFA7F5-FCAF-4950-BFDE-D1B520DFB3A1}">
      <dsp:nvSpPr>
        <dsp:cNvPr id="0" name=""/>
        <dsp:cNvSpPr/>
      </dsp:nvSpPr>
      <dsp:spPr>
        <a:xfrm>
          <a:off x="7453384" y="2537997"/>
          <a:ext cx="859964" cy="859964"/>
        </a:xfrm>
        <a:prstGeom prst="downArrow">
          <a:avLst>
            <a:gd name="adj1" fmla="val 55000"/>
            <a:gd name="adj2" fmla="val 45000"/>
          </a:avLst>
        </a:prstGeom>
        <a:solidFill>
          <a:schemeClr val="accent3">
            <a:alpha val="90000"/>
            <a:tint val="40000"/>
            <a:hueOff val="0"/>
            <a:satOff val="0"/>
            <a:lumOff val="0"/>
            <a:alphaOff val="0"/>
          </a:schemeClr>
        </a:solidFill>
        <a:ln w="15875" cap="rnd"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46876" y="2537997"/>
        <a:ext cx="472980" cy="64712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8D30F-9185-410E-BAC3-C05D132BE38E}">
      <dsp:nvSpPr>
        <dsp:cNvPr id="0" name=""/>
        <dsp:cNvSpPr/>
      </dsp:nvSpPr>
      <dsp:spPr>
        <a:xfrm>
          <a:off x="0" y="532"/>
          <a:ext cx="8987404"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B25E69-C914-4298-8FAC-35CFA69A0053}">
      <dsp:nvSpPr>
        <dsp:cNvPr id="0" name=""/>
        <dsp:cNvSpPr/>
      </dsp:nvSpPr>
      <dsp:spPr>
        <a:xfrm>
          <a:off x="0" y="532"/>
          <a:ext cx="8987404" cy="872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If there is an internship course in the curriculum of the semester in which students are enrolled, they may take additional courses </a:t>
          </a:r>
          <a:r>
            <a:rPr lang="en-US" sz="1300" b="1" kern="1200" dirty="0">
              <a:solidFill>
                <a:srgbClr val="FF0000"/>
              </a:solidFill>
            </a:rPr>
            <a:t>equivalent to the credit of the internship course </a:t>
          </a:r>
          <a:r>
            <a:rPr lang="en-US" sz="1300" b="1" kern="1200" dirty="0"/>
            <a:t>during course registration.</a:t>
          </a:r>
          <a:r>
            <a:rPr lang="tr-TR" sz="1300" b="1" kern="1200" dirty="0"/>
            <a:t> </a:t>
          </a:r>
          <a:endParaRPr lang="en-US" sz="1300" kern="1200" dirty="0"/>
        </a:p>
      </dsp:txBody>
      <dsp:txXfrm>
        <a:off x="0" y="532"/>
        <a:ext cx="8987404" cy="872989"/>
      </dsp:txXfrm>
    </dsp:sp>
    <dsp:sp modelId="{317B5EC5-3E7F-490C-B323-609271E619B4}">
      <dsp:nvSpPr>
        <dsp:cNvPr id="0" name=""/>
        <dsp:cNvSpPr/>
      </dsp:nvSpPr>
      <dsp:spPr>
        <a:xfrm>
          <a:off x="0" y="873522"/>
          <a:ext cx="8987404"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8FDD76-E8E0-4087-B956-94137428CC33}">
      <dsp:nvSpPr>
        <dsp:cNvPr id="0" name=""/>
        <dsp:cNvSpPr/>
      </dsp:nvSpPr>
      <dsp:spPr>
        <a:xfrm>
          <a:off x="0" y="873522"/>
          <a:ext cx="8987404" cy="872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Students who are in a position to </a:t>
          </a:r>
          <a:r>
            <a:rPr lang="en-US" sz="1300" b="1" kern="1200" dirty="0">
              <a:solidFill>
                <a:srgbClr val="FF0000"/>
              </a:solidFill>
            </a:rPr>
            <a:t>graduate </a:t>
          </a:r>
          <a:r>
            <a:rPr lang="en-US" sz="1300" b="1" kern="1200" dirty="0"/>
            <a:t>at the end of the semester with a maximum of 12 more ECTS credits, including the credit for the single course they can take an exam for at the end of that semester, may be granted a maximum of </a:t>
          </a:r>
          <a:r>
            <a:rPr lang="en-US" sz="1300" b="1" kern="1200" dirty="0">
              <a:solidFill>
                <a:srgbClr val="FF0000"/>
              </a:solidFill>
            </a:rPr>
            <a:t>+12 ECTS </a:t>
          </a:r>
          <a:r>
            <a:rPr lang="en-US" sz="1300" b="1" kern="1200" dirty="0"/>
            <a:t>credits with the decision of </a:t>
          </a:r>
          <a:r>
            <a:rPr lang="en-US" sz="1300" b="1" kern="1200" dirty="0">
              <a:solidFill>
                <a:srgbClr val="FF0000"/>
              </a:solidFill>
            </a:rPr>
            <a:t>the Faculty Board </a:t>
          </a:r>
          <a:r>
            <a:rPr lang="en-US" sz="1300" b="1" kern="1200" dirty="0"/>
            <a:t>at the end of that semester.</a:t>
          </a:r>
          <a:r>
            <a:rPr lang="tr-TR" sz="1300" b="1" kern="1200" dirty="0"/>
            <a:t> </a:t>
          </a:r>
          <a:endParaRPr lang="en-US" sz="1300" kern="1200" dirty="0"/>
        </a:p>
      </dsp:txBody>
      <dsp:txXfrm>
        <a:off x="0" y="873522"/>
        <a:ext cx="8987404" cy="872989"/>
      </dsp:txXfrm>
    </dsp:sp>
    <dsp:sp modelId="{7C9867D1-A5BC-402D-BE01-47FB01946282}">
      <dsp:nvSpPr>
        <dsp:cNvPr id="0" name=""/>
        <dsp:cNvSpPr/>
      </dsp:nvSpPr>
      <dsp:spPr>
        <a:xfrm>
          <a:off x="0" y="1746512"/>
          <a:ext cx="8987404"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5474F6-40F2-456D-BE96-48584A0D962C}">
      <dsp:nvSpPr>
        <dsp:cNvPr id="0" name=""/>
        <dsp:cNvSpPr/>
      </dsp:nvSpPr>
      <dsp:spPr>
        <a:xfrm>
          <a:off x="0" y="1746512"/>
          <a:ext cx="8987404" cy="872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noProof="0" dirty="0"/>
            <a:t>When a student repeats the failed course or improve a grade, the most recent grade obtained will be valid</a:t>
          </a:r>
          <a:r>
            <a:rPr lang="tr-TR" sz="1300" b="1" kern="1200" dirty="0"/>
            <a:t>. </a:t>
          </a:r>
          <a:endParaRPr lang="en-US" sz="1300" kern="1200" dirty="0"/>
        </a:p>
      </dsp:txBody>
      <dsp:txXfrm>
        <a:off x="0" y="1746512"/>
        <a:ext cx="8987404" cy="872989"/>
      </dsp:txXfrm>
    </dsp:sp>
    <dsp:sp modelId="{9B8E501A-11C6-4148-92F5-53503218D951}">
      <dsp:nvSpPr>
        <dsp:cNvPr id="0" name=""/>
        <dsp:cNvSpPr/>
      </dsp:nvSpPr>
      <dsp:spPr>
        <a:xfrm>
          <a:off x="0" y="2619502"/>
          <a:ext cx="8987404"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CFE6EE-493D-4247-88BD-AFCE2EB685C0}">
      <dsp:nvSpPr>
        <dsp:cNvPr id="0" name=""/>
        <dsp:cNvSpPr/>
      </dsp:nvSpPr>
      <dsp:spPr>
        <a:xfrm>
          <a:off x="0" y="2619502"/>
          <a:ext cx="8987404" cy="872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noProof="0" dirty="0"/>
            <a:t>Students can drop a repeated course, however cannot </a:t>
          </a:r>
          <a:r>
            <a:rPr lang="en-US" sz="1300" b="1" kern="1200" noProof="0" dirty="0">
              <a:solidFill>
                <a:srgbClr val="FF0000"/>
              </a:solidFill>
            </a:rPr>
            <a:t>withdraw</a:t>
          </a:r>
          <a:r>
            <a:rPr lang="en-US" sz="1300" b="1" kern="1200" noProof="0" dirty="0"/>
            <a:t> from it</a:t>
          </a:r>
          <a:r>
            <a:rPr lang="tr-TR" sz="1300" b="1" kern="1200" dirty="0"/>
            <a:t>. </a:t>
          </a:r>
          <a:endParaRPr lang="en-US" sz="1300" kern="1200" dirty="0"/>
        </a:p>
      </dsp:txBody>
      <dsp:txXfrm>
        <a:off x="0" y="2619502"/>
        <a:ext cx="8987404" cy="872989"/>
      </dsp:txXfrm>
    </dsp:sp>
    <dsp:sp modelId="{07DAC587-E932-4192-8C2B-DDE18AC3D5F4}">
      <dsp:nvSpPr>
        <dsp:cNvPr id="0" name=""/>
        <dsp:cNvSpPr/>
      </dsp:nvSpPr>
      <dsp:spPr>
        <a:xfrm>
          <a:off x="0" y="3492492"/>
          <a:ext cx="8987404" cy="0"/>
        </a:xfrm>
        <a:prstGeom prst="line">
          <a:avLst/>
        </a:prstGeom>
        <a:solidFill>
          <a:schemeClr val="accent6">
            <a:hueOff val="0"/>
            <a:satOff val="0"/>
            <a:lumOff val="0"/>
            <a:alphaOff val="0"/>
          </a:schemeClr>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866472-7CEC-4262-ADDE-861FF8533626}">
      <dsp:nvSpPr>
        <dsp:cNvPr id="0" name=""/>
        <dsp:cNvSpPr/>
      </dsp:nvSpPr>
      <dsp:spPr>
        <a:xfrm>
          <a:off x="0" y="3492492"/>
          <a:ext cx="8987404" cy="8729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tr-TR" sz="1300" b="1" kern="1200" dirty="0"/>
            <a:t>S</a:t>
          </a:r>
          <a:r>
            <a:rPr lang="en-US" sz="1300" b="1" kern="1200" dirty="0" err="1"/>
            <a:t>tudent</a:t>
          </a:r>
          <a:r>
            <a:rPr lang="tr-TR" sz="1300" b="1" kern="1200" dirty="0"/>
            <a:t>s</a:t>
          </a:r>
          <a:r>
            <a:rPr lang="en-US" sz="1300" b="1" kern="1200" dirty="0"/>
            <a:t> may take a course not listed in the curriculum as an </a:t>
          </a:r>
          <a:r>
            <a:rPr lang="tr-TR" sz="1300" b="1" kern="1200" dirty="0" err="1">
              <a:solidFill>
                <a:srgbClr val="FF0000"/>
              </a:solidFill>
            </a:rPr>
            <a:t>Extra-Curricular</a:t>
          </a:r>
          <a:r>
            <a:rPr lang="en-US" sz="1300" b="1" kern="1200" dirty="0"/>
            <a:t> course with the decision of the </a:t>
          </a:r>
          <a:r>
            <a:rPr lang="en-US" sz="1300" b="1" kern="1200" dirty="0">
              <a:solidFill>
                <a:srgbClr val="FF0000"/>
              </a:solidFill>
            </a:rPr>
            <a:t>Faculty Board</a:t>
          </a:r>
          <a:r>
            <a:rPr lang="en-US" sz="1300" b="1" kern="1200" dirty="0"/>
            <a:t>.</a:t>
          </a:r>
          <a:endParaRPr lang="en-US" sz="1300" kern="1200" dirty="0"/>
        </a:p>
      </dsp:txBody>
      <dsp:txXfrm>
        <a:off x="0" y="3492492"/>
        <a:ext cx="8987404" cy="87298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A4CC8-56CA-4E80-A85E-9F2FE8FAE456}">
      <dsp:nvSpPr>
        <dsp:cNvPr id="0" name=""/>
        <dsp:cNvSpPr/>
      </dsp:nvSpPr>
      <dsp:spPr>
        <a:xfrm>
          <a:off x="0" y="0"/>
          <a:ext cx="926985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6E4FCC-3031-471E-B7E9-A875D6EA3A69}">
      <dsp:nvSpPr>
        <dsp:cNvPr id="0" name=""/>
        <dsp:cNvSpPr/>
      </dsp:nvSpPr>
      <dsp:spPr>
        <a:xfrm>
          <a:off x="0" y="0"/>
          <a:ext cx="9269852" cy="939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Students may withdraw from </a:t>
          </a:r>
          <a:r>
            <a:rPr lang="en-US" sz="1700" b="1" kern="1200" dirty="0">
              <a:solidFill>
                <a:srgbClr val="FF0000"/>
              </a:solidFill>
            </a:rPr>
            <a:t>one</a:t>
          </a:r>
          <a:r>
            <a:rPr lang="en-US" sz="1700" b="1" kern="1200" dirty="0"/>
            <a:t> of the courses in the curriculum until the final application date specified in the academic calendar for each semester.
</a:t>
          </a:r>
          <a:endParaRPr lang="en-US" sz="1700" kern="1200" dirty="0"/>
        </a:p>
      </dsp:txBody>
      <dsp:txXfrm>
        <a:off x="0" y="0"/>
        <a:ext cx="9269852" cy="939813"/>
      </dsp:txXfrm>
    </dsp:sp>
    <dsp:sp modelId="{18B05E71-75ED-4777-930B-FDEF6B816889}">
      <dsp:nvSpPr>
        <dsp:cNvPr id="0" name=""/>
        <dsp:cNvSpPr/>
      </dsp:nvSpPr>
      <dsp:spPr>
        <a:xfrm>
          <a:off x="0" y="939813"/>
          <a:ext cx="926985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530115-4596-4437-98D2-B0ADAA55CC15}">
      <dsp:nvSpPr>
        <dsp:cNvPr id="0" name=""/>
        <dsp:cNvSpPr/>
      </dsp:nvSpPr>
      <dsp:spPr>
        <a:xfrm>
          <a:off x="0" y="939813"/>
          <a:ext cx="9269852" cy="939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Students can withdraw from a maximum of </a:t>
          </a:r>
          <a:r>
            <a:rPr lang="en-US" sz="1700" b="1" kern="1200" dirty="0">
              <a:solidFill>
                <a:srgbClr val="FF0000"/>
              </a:solidFill>
            </a:rPr>
            <a:t>five courses </a:t>
          </a:r>
          <a:r>
            <a:rPr lang="en-US" sz="1700" b="1" kern="1200" dirty="0"/>
            <a:t>during their study period.</a:t>
          </a:r>
          <a:r>
            <a:rPr lang="tr-TR" sz="1700" b="1" kern="1200" dirty="0"/>
            <a:t> </a:t>
          </a:r>
          <a:endParaRPr lang="en-US" sz="1700" kern="1200" dirty="0"/>
        </a:p>
      </dsp:txBody>
      <dsp:txXfrm>
        <a:off x="0" y="939813"/>
        <a:ext cx="9269852" cy="939813"/>
      </dsp:txXfrm>
    </dsp:sp>
    <dsp:sp modelId="{3CD8B38B-7EDE-4E66-80B1-728F7ADEE284}">
      <dsp:nvSpPr>
        <dsp:cNvPr id="0" name=""/>
        <dsp:cNvSpPr/>
      </dsp:nvSpPr>
      <dsp:spPr>
        <a:xfrm>
          <a:off x="0" y="1879626"/>
          <a:ext cx="926985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69E0C6-1473-4785-AA00-67D4EB07AD35}">
      <dsp:nvSpPr>
        <dsp:cNvPr id="0" name=""/>
        <dsp:cNvSpPr/>
      </dsp:nvSpPr>
      <dsp:spPr>
        <a:xfrm>
          <a:off x="0" y="1879626"/>
          <a:ext cx="9269852" cy="939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Students can only withdraw from courses they are taking </a:t>
          </a:r>
          <a:r>
            <a:rPr lang="en-US" sz="1700" b="1" kern="1200" dirty="0">
              <a:solidFill>
                <a:srgbClr val="FF0000"/>
              </a:solidFill>
            </a:rPr>
            <a:t>for the first time</a:t>
          </a:r>
          <a:r>
            <a:rPr lang="en-US" sz="1700" b="1" kern="1200" dirty="0"/>
            <a:t>.</a:t>
          </a:r>
          <a:r>
            <a:rPr lang="tr-TR" sz="1700" b="1" kern="1200" dirty="0"/>
            <a:t> </a:t>
          </a:r>
          <a:endParaRPr lang="en-US" sz="1700" kern="1200" dirty="0"/>
        </a:p>
      </dsp:txBody>
      <dsp:txXfrm>
        <a:off x="0" y="1879626"/>
        <a:ext cx="9269852" cy="939813"/>
      </dsp:txXfrm>
    </dsp:sp>
    <dsp:sp modelId="{FE94EA26-0749-430A-92ED-E591F2FBFA4D}">
      <dsp:nvSpPr>
        <dsp:cNvPr id="0" name=""/>
        <dsp:cNvSpPr/>
      </dsp:nvSpPr>
      <dsp:spPr>
        <a:xfrm>
          <a:off x="0" y="2819439"/>
          <a:ext cx="926985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A5AEEF-E591-46AE-BAD2-859103CD102F}">
      <dsp:nvSpPr>
        <dsp:cNvPr id="0" name=""/>
        <dsp:cNvSpPr/>
      </dsp:nvSpPr>
      <dsp:spPr>
        <a:xfrm>
          <a:off x="0" y="2819439"/>
          <a:ext cx="9269852" cy="9398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The withdrawn course will be considered as not taken, and it will be marked with the </a:t>
          </a:r>
          <a:r>
            <a:rPr lang="en-US" sz="1700" b="1" kern="1200" dirty="0">
              <a:solidFill>
                <a:srgbClr val="FF0000"/>
              </a:solidFill>
            </a:rPr>
            <a:t>letter "</a:t>
          </a:r>
          <a:r>
            <a:rPr lang="tr-TR" sz="1700" b="1" kern="1200" dirty="0">
              <a:solidFill>
                <a:srgbClr val="FF0000"/>
              </a:solidFill>
            </a:rPr>
            <a:t>Ç</a:t>
          </a:r>
          <a:r>
            <a:rPr lang="en-US" sz="1700" b="1" kern="1200" dirty="0">
              <a:solidFill>
                <a:srgbClr val="FF0000"/>
              </a:solidFill>
            </a:rPr>
            <a:t>"</a:t>
          </a:r>
          <a:r>
            <a:rPr lang="en-US" sz="1700" b="1" kern="1200" dirty="0"/>
            <a:t> on the transcript.</a:t>
          </a:r>
          <a:r>
            <a:rPr lang="tr-TR" sz="1700" b="1" kern="1200" dirty="0"/>
            <a:t> </a:t>
          </a:r>
          <a:endParaRPr lang="en-US" sz="1700" kern="1200" dirty="0"/>
        </a:p>
      </dsp:txBody>
      <dsp:txXfrm>
        <a:off x="0" y="2819439"/>
        <a:ext cx="9269852" cy="9398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907E1-D9C7-4637-9CC6-B81E834361D5}">
      <dsp:nvSpPr>
        <dsp:cNvPr id="0" name=""/>
        <dsp:cNvSpPr/>
      </dsp:nvSpPr>
      <dsp:spPr>
        <a:xfrm>
          <a:off x="1159136" y="457559"/>
          <a:ext cx="1837687" cy="18376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4541AE7-0A83-4E19-A97C-3BA2A6E02C63}">
      <dsp:nvSpPr>
        <dsp:cNvPr id="0" name=""/>
        <dsp:cNvSpPr/>
      </dsp:nvSpPr>
      <dsp:spPr>
        <a:xfrm>
          <a:off x="87813" y="2477377"/>
          <a:ext cx="3874155" cy="1258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b="1" kern="1200" noProof="0" dirty="0">
              <a:solidFill>
                <a:prstClr val="black">
                  <a:hueOff val="0"/>
                  <a:satOff val="0"/>
                  <a:lumOff val="0"/>
                  <a:alphaOff val="0"/>
                </a:prstClr>
              </a:solidFill>
              <a:latin typeface="Century Gothic" panose="020B0502020202020204"/>
              <a:ea typeface="+mn-ea"/>
              <a:cs typeface="+mn-cs"/>
            </a:rPr>
            <a:t>Information about assessment and evaluation methods is determined </a:t>
          </a:r>
          <a:r>
            <a:rPr lang="en-US" sz="1700" b="1" kern="1200" noProof="0" dirty="0">
              <a:solidFill>
                <a:srgbClr val="FF0000"/>
              </a:solidFill>
              <a:latin typeface="Century Gothic" panose="020B0502020202020204"/>
              <a:ea typeface="+mn-ea"/>
              <a:cs typeface="+mn-cs"/>
            </a:rPr>
            <a:t>by the instructor</a:t>
          </a:r>
          <a:r>
            <a:rPr lang="tr-TR" sz="1700" b="1" kern="1200" dirty="0">
              <a:solidFill>
                <a:srgbClr val="FF0000"/>
              </a:solidFill>
              <a:latin typeface="Century Gothic" panose="020B0502020202020204"/>
              <a:ea typeface="+mn-ea"/>
              <a:cs typeface="+mn-cs"/>
            </a:rPr>
            <a:t>. </a:t>
          </a:r>
          <a:endParaRPr lang="en-US" sz="1700" b="1" kern="1200" dirty="0">
            <a:solidFill>
              <a:srgbClr val="FF0000"/>
            </a:solidFill>
            <a:latin typeface="Century Gothic" panose="020B0502020202020204"/>
            <a:ea typeface="+mn-ea"/>
            <a:cs typeface="+mn-cs"/>
          </a:endParaRPr>
        </a:p>
      </dsp:txBody>
      <dsp:txXfrm>
        <a:off x="87813" y="2477377"/>
        <a:ext cx="3874155" cy="1258466"/>
      </dsp:txXfrm>
    </dsp:sp>
    <dsp:sp modelId="{407FF1EC-606F-4D1B-ABA0-26B941D84009}">
      <dsp:nvSpPr>
        <dsp:cNvPr id="0" name=""/>
        <dsp:cNvSpPr/>
      </dsp:nvSpPr>
      <dsp:spPr>
        <a:xfrm>
          <a:off x="5974061" y="465142"/>
          <a:ext cx="1837687" cy="18376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D62EF6E-78A6-4826-A0C5-7F9E38D48BF6}">
      <dsp:nvSpPr>
        <dsp:cNvPr id="0" name=""/>
        <dsp:cNvSpPr/>
      </dsp:nvSpPr>
      <dsp:spPr>
        <a:xfrm>
          <a:off x="4834511" y="2500127"/>
          <a:ext cx="4116787" cy="122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b="1" kern="1200" noProof="0" dirty="0"/>
            <a:t>Students who do not attend the midterm or final exams may be granted a </a:t>
          </a:r>
          <a:r>
            <a:rPr lang="en-US" sz="1700" b="1" kern="1200" noProof="0" dirty="0">
              <a:solidFill>
                <a:srgbClr val="FF0000"/>
              </a:solidFill>
            </a:rPr>
            <a:t>make-up exam </a:t>
          </a:r>
          <a:r>
            <a:rPr lang="en-US" sz="1700" b="1" kern="1200" noProof="0" dirty="0"/>
            <a:t>if their excuse is accepted </a:t>
          </a:r>
          <a:r>
            <a:rPr lang="en-US" sz="1700" b="1" kern="1200" noProof="0" dirty="0">
              <a:solidFill>
                <a:srgbClr val="FF0000"/>
              </a:solidFill>
            </a:rPr>
            <a:t>by the instructor</a:t>
          </a:r>
          <a:r>
            <a:rPr lang="tr-TR" sz="1700" b="1" kern="1200" dirty="0">
              <a:solidFill>
                <a:srgbClr val="FF0000"/>
              </a:solidFill>
            </a:rPr>
            <a:t>. </a:t>
          </a:r>
          <a:endParaRPr lang="en-US" sz="1700" kern="1200" dirty="0">
            <a:solidFill>
              <a:srgbClr val="FF0000"/>
            </a:solidFill>
          </a:endParaRPr>
        </a:p>
      </dsp:txBody>
      <dsp:txXfrm>
        <a:off x="4834511" y="2500127"/>
        <a:ext cx="4116787" cy="122813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tr-TR"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61E70420-3FCB-D4FE-4EBA-7612CDBD3072}"/>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2E021942-8755-30EA-4273-67A3E315F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7125EB97-DD60-102C-FD20-69DD1E1E1FDC}"/>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77ECC8DD-1C7C-A040-1148-B7185827171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10</a:t>
            </a:fld>
            <a:endParaRPr/>
          </a:p>
        </p:txBody>
      </p:sp>
    </p:spTree>
    <p:extLst>
      <p:ext uri="{BB962C8B-B14F-4D97-AF65-F5344CB8AC3E}">
        <p14:creationId xmlns:p14="http://schemas.microsoft.com/office/powerpoint/2010/main" val="1799723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8E61B8CF-5D20-5148-B083-10609268E5F8}"/>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D8749205-84A3-D1F3-3A26-FB06556120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953DC463-8005-8441-2D0C-2D1DFE27AFED}"/>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22B6A4F5-5E77-02F6-CCC7-3564BA717E95}"/>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11</a:t>
            </a:fld>
            <a:endParaRPr/>
          </a:p>
        </p:txBody>
      </p:sp>
    </p:spTree>
    <p:extLst>
      <p:ext uri="{BB962C8B-B14F-4D97-AF65-F5344CB8AC3E}">
        <p14:creationId xmlns:p14="http://schemas.microsoft.com/office/powerpoint/2010/main" val="1984601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7524F354-B590-B838-E336-D62EA9EA4C4D}"/>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8CC3825F-B6AB-7E51-018A-A1FE39447C3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72458E6F-1A5F-5EC6-D16E-8EEF5C25F57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8AE33D08-E593-ED31-BF80-4074EFD04C6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12</a:t>
            </a:fld>
            <a:endParaRPr/>
          </a:p>
        </p:txBody>
      </p:sp>
    </p:spTree>
    <p:extLst>
      <p:ext uri="{BB962C8B-B14F-4D97-AF65-F5344CB8AC3E}">
        <p14:creationId xmlns:p14="http://schemas.microsoft.com/office/powerpoint/2010/main" val="1093381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F60A628D-E031-EFCA-26E4-92A48D0485C7}"/>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1CC6AB0A-2C87-D4D8-D0FE-2008B821DE0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2C988329-7259-A635-62DF-D04ECAC48A3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A5647E65-CAD1-A4CE-7EE0-2DF18CA00C96}"/>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13</a:t>
            </a:fld>
            <a:endParaRPr/>
          </a:p>
        </p:txBody>
      </p:sp>
    </p:spTree>
    <p:extLst>
      <p:ext uri="{BB962C8B-B14F-4D97-AF65-F5344CB8AC3E}">
        <p14:creationId xmlns:p14="http://schemas.microsoft.com/office/powerpoint/2010/main" val="3842301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7A5479A1-483D-67BD-DAC0-1550A0E3B429}"/>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D2AB1737-5B65-758E-B97A-E77B61C264A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40090A81-F471-F59C-4FEA-408C6B60893B}"/>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25419738-17F4-E144-0BF3-F4BF20135FC4}"/>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14</a:t>
            </a:fld>
            <a:endParaRPr/>
          </a:p>
        </p:txBody>
      </p:sp>
    </p:spTree>
    <p:extLst>
      <p:ext uri="{BB962C8B-B14F-4D97-AF65-F5344CB8AC3E}">
        <p14:creationId xmlns:p14="http://schemas.microsoft.com/office/powerpoint/2010/main" val="1798392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C78A33FA-91C8-2AD8-9314-9415A97676CD}"/>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343D5165-6FBA-7FEA-6328-AB1B4B84702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478D56EC-1D64-B48C-F20F-663FBDDDC0D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20E581E4-138B-4618-A987-79D0FCBE014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15</a:t>
            </a:fld>
            <a:endParaRPr/>
          </a:p>
        </p:txBody>
      </p:sp>
    </p:spTree>
    <p:extLst>
      <p:ext uri="{BB962C8B-B14F-4D97-AF65-F5344CB8AC3E}">
        <p14:creationId xmlns:p14="http://schemas.microsoft.com/office/powerpoint/2010/main" val="2672358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24F0DE35-B88E-F0FD-3F5B-679261D424A8}"/>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4B605D8C-1991-0171-0606-E0AD5A2A4B5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9C4E3951-F5B7-93CC-844B-54CA9260E9A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A5ACAAE1-7A5C-7BB7-4B60-E92AC800545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16</a:t>
            </a:fld>
            <a:endParaRPr/>
          </a:p>
        </p:txBody>
      </p:sp>
    </p:spTree>
    <p:extLst>
      <p:ext uri="{BB962C8B-B14F-4D97-AF65-F5344CB8AC3E}">
        <p14:creationId xmlns:p14="http://schemas.microsoft.com/office/powerpoint/2010/main" val="4046884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5C1FF85A-F4F8-9E64-11FA-953092E9D29A}"/>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728CAF4B-423B-B15D-AB90-86E435E612B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56A859E4-C8DE-858E-4583-455BE7C6EE2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9725FE8D-0544-2505-147C-A4F8E9113580}"/>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17</a:t>
            </a:fld>
            <a:endParaRPr/>
          </a:p>
        </p:txBody>
      </p:sp>
    </p:spTree>
    <p:extLst>
      <p:ext uri="{BB962C8B-B14F-4D97-AF65-F5344CB8AC3E}">
        <p14:creationId xmlns:p14="http://schemas.microsoft.com/office/powerpoint/2010/main" val="18899877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84AB76B2-5312-5F88-5C32-7AEB3B2D3FCE}"/>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F75F5AFB-C769-BCD4-63DD-166108C40C4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6552B7E9-38A1-641E-9752-DD80C049229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1A3A702C-5B8D-7A4C-2A64-CADAAF6B1C25}"/>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18</a:t>
            </a:fld>
            <a:endParaRPr/>
          </a:p>
        </p:txBody>
      </p:sp>
    </p:spTree>
    <p:extLst>
      <p:ext uri="{BB962C8B-B14F-4D97-AF65-F5344CB8AC3E}">
        <p14:creationId xmlns:p14="http://schemas.microsoft.com/office/powerpoint/2010/main" val="16051599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0605658F-51A7-D5CC-E2E2-D8AD489CEF33}"/>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AC8BFAE0-DE46-00F8-BB59-22BC7C22348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F4837F65-2746-14CB-77AE-A95759E7B4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F8CC7F33-1555-5549-5238-35717A836726}"/>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19</a:t>
            </a:fld>
            <a:endParaRPr/>
          </a:p>
        </p:txBody>
      </p:sp>
    </p:spTree>
    <p:extLst>
      <p:ext uri="{BB962C8B-B14F-4D97-AF65-F5344CB8AC3E}">
        <p14:creationId xmlns:p14="http://schemas.microsoft.com/office/powerpoint/2010/main" val="2288479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B3C8B643-DFD9-7E69-075C-90879C98DCB2}"/>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BDF880FB-A72A-3104-06EF-2AB97D8F127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941A6B3A-F957-E50A-30E1-AE4EB6F0BB55}"/>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C36C5C86-7854-15AC-EA6C-42E0B3FE0E6B}"/>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a:t>
            </a:fld>
            <a:endParaRPr/>
          </a:p>
        </p:txBody>
      </p:sp>
    </p:spTree>
    <p:extLst>
      <p:ext uri="{BB962C8B-B14F-4D97-AF65-F5344CB8AC3E}">
        <p14:creationId xmlns:p14="http://schemas.microsoft.com/office/powerpoint/2010/main" val="2786355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601832B7-69AC-E025-1E71-E6C787E2B0F9}"/>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1F22ACD8-5671-9762-3B8A-E194C7562E8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A6B3787A-71C8-9DC9-8832-4A736B9260F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98E84C57-D132-7B5A-EC59-616D2ADE602B}"/>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20</a:t>
            </a:fld>
            <a:endParaRPr/>
          </a:p>
        </p:txBody>
      </p:sp>
    </p:spTree>
    <p:extLst>
      <p:ext uri="{BB962C8B-B14F-4D97-AF65-F5344CB8AC3E}">
        <p14:creationId xmlns:p14="http://schemas.microsoft.com/office/powerpoint/2010/main" val="42939456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E8298348-CDB0-EA88-59E2-8430B3C27470}"/>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207FB312-2AF2-7284-6ECB-F9A7921159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55DA3244-5ED7-E921-98C8-47ECC3E7AF7D}"/>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CD66C74E-E65C-0310-62FE-E9F72F1A7E19}"/>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21</a:t>
            </a:fld>
            <a:endParaRPr/>
          </a:p>
        </p:txBody>
      </p:sp>
    </p:spTree>
    <p:extLst>
      <p:ext uri="{BB962C8B-B14F-4D97-AF65-F5344CB8AC3E}">
        <p14:creationId xmlns:p14="http://schemas.microsoft.com/office/powerpoint/2010/main" val="27585555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55154926-049F-54D1-B5A2-80797B113B83}"/>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F824662C-9A0B-5593-C9DF-AEA6AD5DB5C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3E27559F-5D86-C410-6952-B1553789B565}"/>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9D9D6982-3C99-39B8-920F-6917B5656E6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22</a:t>
            </a:fld>
            <a:endParaRPr/>
          </a:p>
        </p:txBody>
      </p:sp>
    </p:spTree>
    <p:extLst>
      <p:ext uri="{BB962C8B-B14F-4D97-AF65-F5344CB8AC3E}">
        <p14:creationId xmlns:p14="http://schemas.microsoft.com/office/powerpoint/2010/main" val="16548881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23312B27-736F-121A-4AA9-EA1B9748AA07}"/>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0057DE34-89CA-E798-064A-67C5D05EF99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63E46353-0514-605A-B101-1F4FB1481B3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30F9A279-C0FD-3BCD-459F-991859BC900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23</a:t>
            </a:fld>
            <a:endParaRPr/>
          </a:p>
        </p:txBody>
      </p:sp>
    </p:spTree>
    <p:extLst>
      <p:ext uri="{BB962C8B-B14F-4D97-AF65-F5344CB8AC3E}">
        <p14:creationId xmlns:p14="http://schemas.microsoft.com/office/powerpoint/2010/main" val="3301154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1D05FCBE-63E9-AC70-EE33-266A9D9A59C2}"/>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7446BF16-AEB1-81DE-E3E2-31E16420081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46801921-FE42-DCF9-2489-80B4CB3A2B96}"/>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7544C8E4-1D42-B309-E717-9D2D910A8D8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24</a:t>
            </a:fld>
            <a:endParaRPr/>
          </a:p>
        </p:txBody>
      </p:sp>
    </p:spTree>
    <p:extLst>
      <p:ext uri="{BB962C8B-B14F-4D97-AF65-F5344CB8AC3E}">
        <p14:creationId xmlns:p14="http://schemas.microsoft.com/office/powerpoint/2010/main" val="39004684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78C58D5D-CEA2-59E4-43C1-354F21A5B48A}"/>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7B772407-2E9D-8C28-5710-42265B63102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A1302E8C-70EE-BC0C-58F4-B95361850063}"/>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6ECDA082-52F1-931B-CAD4-689DEE70A642}"/>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25</a:t>
            </a:fld>
            <a:endParaRPr/>
          </a:p>
        </p:txBody>
      </p:sp>
    </p:spTree>
    <p:extLst>
      <p:ext uri="{BB962C8B-B14F-4D97-AF65-F5344CB8AC3E}">
        <p14:creationId xmlns:p14="http://schemas.microsoft.com/office/powerpoint/2010/main" val="17687377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D5E68939-A7E5-615D-0F26-39F41A9D0949}"/>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6DD58405-21B0-1D91-B861-92C4BDF2EC7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646623A0-BFD8-54E6-DCA2-FE149B21405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8A2BA3AB-08CD-F18F-A794-DFFA3DD7AD9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26</a:t>
            </a:fld>
            <a:endParaRPr/>
          </a:p>
        </p:txBody>
      </p:sp>
    </p:spTree>
    <p:extLst>
      <p:ext uri="{BB962C8B-B14F-4D97-AF65-F5344CB8AC3E}">
        <p14:creationId xmlns:p14="http://schemas.microsoft.com/office/powerpoint/2010/main" val="3451351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9A439DB6-C926-9D35-A239-B10E7AE0524C}"/>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6F2A2921-DA49-430A-ED4A-3A3AF4B8556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C64A4DD6-B9B4-9975-20D7-BB1385A93D85}"/>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AB428E80-02E0-6937-230C-4E9C65E0D7DB}"/>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27</a:t>
            </a:fld>
            <a:endParaRPr/>
          </a:p>
        </p:txBody>
      </p:sp>
    </p:spTree>
    <p:extLst>
      <p:ext uri="{BB962C8B-B14F-4D97-AF65-F5344CB8AC3E}">
        <p14:creationId xmlns:p14="http://schemas.microsoft.com/office/powerpoint/2010/main" val="31821522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9CC5DDF3-B278-16BD-D520-F78A854B7C16}"/>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4F1E932B-9F74-9A67-020F-F75E1201314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4E0642A7-B3EA-7CCA-5941-4C145F58315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FA5E8E36-DA9D-4B21-12AB-A163221E2162}"/>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28</a:t>
            </a:fld>
            <a:endParaRPr/>
          </a:p>
        </p:txBody>
      </p:sp>
    </p:spTree>
    <p:extLst>
      <p:ext uri="{BB962C8B-B14F-4D97-AF65-F5344CB8AC3E}">
        <p14:creationId xmlns:p14="http://schemas.microsoft.com/office/powerpoint/2010/main" val="3189901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330AF3A7-055D-64DC-4F42-17522A854C6C}"/>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4B5FC2D6-BB28-7DDC-7C0C-6EBB2236DA7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3F1F3753-9449-D45C-AEEB-C243B70A9939}"/>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A73513C2-7BBD-BBE4-8A43-98E316A321F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3</a:t>
            </a:fld>
            <a:endParaRPr/>
          </a:p>
        </p:txBody>
      </p:sp>
    </p:spTree>
    <p:extLst>
      <p:ext uri="{BB962C8B-B14F-4D97-AF65-F5344CB8AC3E}">
        <p14:creationId xmlns:p14="http://schemas.microsoft.com/office/powerpoint/2010/main" val="4163574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821F1A17-6826-44A7-2309-235A904E04CF}"/>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94D4DF5F-A9E7-27B0-7F4C-86751FB171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AB33C8E0-FFED-6DA8-9D8C-53777DCAEB7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D99C2590-249F-1DEF-6DF7-5AE598510B6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4</a:t>
            </a:fld>
            <a:endParaRPr/>
          </a:p>
        </p:txBody>
      </p:sp>
    </p:spTree>
    <p:extLst>
      <p:ext uri="{BB962C8B-B14F-4D97-AF65-F5344CB8AC3E}">
        <p14:creationId xmlns:p14="http://schemas.microsoft.com/office/powerpoint/2010/main" val="2562759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ABE134AB-CF02-F8CB-49C4-6A798BCB7B44}"/>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AB347BA2-4FA5-94CA-1D37-C09BFD6C39B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03754532-EBAB-E31F-BBC9-7E7DDEA1E4F5}"/>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1BC72FC4-17A9-CAE3-A5DC-AEFFEF8B35CA}"/>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5</a:t>
            </a:fld>
            <a:endParaRPr/>
          </a:p>
        </p:txBody>
      </p:sp>
    </p:spTree>
    <p:extLst>
      <p:ext uri="{BB962C8B-B14F-4D97-AF65-F5344CB8AC3E}">
        <p14:creationId xmlns:p14="http://schemas.microsoft.com/office/powerpoint/2010/main" val="214717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1B267238-BB8C-A7F6-FD36-887118F4E2DC}"/>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D617652F-FF2E-2364-4F89-A9667D36EE4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0BCE1206-F5B9-588E-6035-92D9A9BF4DA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EEAE6FC5-0214-BC0F-82C8-63256ED65338}"/>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6</a:t>
            </a:fld>
            <a:endParaRPr/>
          </a:p>
        </p:txBody>
      </p:sp>
    </p:spTree>
    <p:extLst>
      <p:ext uri="{BB962C8B-B14F-4D97-AF65-F5344CB8AC3E}">
        <p14:creationId xmlns:p14="http://schemas.microsoft.com/office/powerpoint/2010/main" val="1633647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20AE8604-D3BF-9420-08AE-DC25767718EA}"/>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938BCA24-A816-1B17-3E3B-5510F604E6D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72890CCC-72E5-9D15-F421-4A7602EF0CC7}"/>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0E1CC9FE-7D76-7E9E-D295-617750C04C92}"/>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7</a:t>
            </a:fld>
            <a:endParaRPr/>
          </a:p>
        </p:txBody>
      </p:sp>
    </p:spTree>
    <p:extLst>
      <p:ext uri="{BB962C8B-B14F-4D97-AF65-F5344CB8AC3E}">
        <p14:creationId xmlns:p14="http://schemas.microsoft.com/office/powerpoint/2010/main" val="658481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AAA7B872-38A7-7802-BAD7-E9BBF2F8657C}"/>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0CF23019-5254-431F-703B-F6606805816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73FC4829-8C13-9ABA-8E81-30010F276223}"/>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CC837D65-15EE-F44B-D22D-C0A4C41A2790}"/>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8</a:t>
            </a:fld>
            <a:endParaRPr/>
          </a:p>
        </p:txBody>
      </p:sp>
    </p:spTree>
    <p:extLst>
      <p:ext uri="{BB962C8B-B14F-4D97-AF65-F5344CB8AC3E}">
        <p14:creationId xmlns:p14="http://schemas.microsoft.com/office/powerpoint/2010/main" val="215297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a:extLst>
            <a:ext uri="{FF2B5EF4-FFF2-40B4-BE49-F238E27FC236}">
              <a16:creationId xmlns:a16="http://schemas.microsoft.com/office/drawing/2014/main" id="{4ADC508B-1BDB-6969-397E-F817EA513596}"/>
            </a:ext>
          </a:extLst>
        </p:cNvPr>
        <p:cNvGrpSpPr/>
        <p:nvPr/>
      </p:nvGrpSpPr>
      <p:grpSpPr>
        <a:xfrm>
          <a:off x="0" y="0"/>
          <a:ext cx="0" cy="0"/>
          <a:chOff x="0" y="0"/>
          <a:chExt cx="0" cy="0"/>
        </a:xfrm>
      </p:grpSpPr>
      <p:sp>
        <p:nvSpPr>
          <p:cNvPr id="115" name="Google Shape;115;p5:notes">
            <a:extLst>
              <a:ext uri="{FF2B5EF4-FFF2-40B4-BE49-F238E27FC236}">
                <a16:creationId xmlns:a16="http://schemas.microsoft.com/office/drawing/2014/main" id="{8F100072-105F-7835-F627-286FF65015D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5:notes">
            <a:extLst>
              <a:ext uri="{FF2B5EF4-FFF2-40B4-BE49-F238E27FC236}">
                <a16:creationId xmlns:a16="http://schemas.microsoft.com/office/drawing/2014/main" id="{1DEDD988-CDBA-BB08-0FD7-40BF1EEFC37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17" name="Google Shape;117;p5:notes">
            <a:extLst>
              <a:ext uri="{FF2B5EF4-FFF2-40B4-BE49-F238E27FC236}">
                <a16:creationId xmlns:a16="http://schemas.microsoft.com/office/drawing/2014/main" id="{72F91515-FD6F-3445-94FA-5C55AC53EDA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9</a:t>
            </a:fld>
            <a:endParaRPr/>
          </a:p>
        </p:txBody>
      </p:sp>
    </p:spTree>
    <p:extLst>
      <p:ext uri="{BB962C8B-B14F-4D97-AF65-F5344CB8AC3E}">
        <p14:creationId xmlns:p14="http://schemas.microsoft.com/office/powerpoint/2010/main" val="2371301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569107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298CD5-6C1E-4009-B41F-6DF62E31D3BE}" type="datetimeFigureOut">
              <a:rPr lang="en-US" smtClean="0"/>
              <a:pPr/>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2738969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0298CD5-6C1E-4009-B41F-6DF62E31D3BE}" type="datetimeFigureOut">
              <a:rPr lang="en-US" smtClean="0"/>
              <a:pPr/>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484791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0298CD5-6C1E-4009-B41F-6DF62E31D3BE}" type="datetimeFigureOut">
              <a:rPr lang="en-US" smtClean="0"/>
              <a:pPr/>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4868344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0298CD5-6C1E-4009-B41F-6DF62E31D3BE}" type="datetimeFigureOut">
              <a:rPr lang="en-US" smtClean="0"/>
              <a:pPr/>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343634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0298CD5-6C1E-4009-B41F-6DF62E31D3BE}" type="datetimeFigureOut">
              <a:rPr lang="en-US" smtClean="0"/>
              <a:pPr/>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5790431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0338474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2270308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7"/>
        <p:cNvGrpSpPr/>
        <p:nvPr/>
      </p:nvGrpSpPr>
      <p:grpSpPr>
        <a:xfrm>
          <a:off x="0" y="0"/>
          <a:ext cx="0" cy="0"/>
          <a:chOff x="0" y="0"/>
          <a:chExt cx="0" cy="0"/>
        </a:xfrm>
      </p:grpSpPr>
      <p:sp>
        <p:nvSpPr>
          <p:cNvPr id="18" name="Google Shape;18;p8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9" name="Google Shape;19;p8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134411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5800445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A61015F-7CC6-4D0A-9D87-873EA4C304CC}" type="datetimeFigureOut">
              <a:rPr lang="en-US" smtClean="0"/>
              <a:t>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0399537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673741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9267733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238492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0889213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5C68B11-C5A8-448C-8CE9-B1A273C79CFC}" type="datetimeFigureOut">
              <a:rPr lang="en-US" smtClean="0"/>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5410093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7616CA0-919D-4A49-9C8A-62FDFB3A5183}" type="datetimeFigureOut">
              <a:rPr lang="en-US" smtClean="0"/>
              <a:t>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3436460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298CD5-6C1E-4009-B41F-6DF62E31D3BE}" type="datetimeFigureOut">
              <a:rPr lang="en-US" smtClean="0"/>
              <a:pPr/>
              <a:t>2/7/2025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55928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y.khas.edu.tr/uploads/files/mevzuat/kadir-has-universitesi-lisans-egitim-ve-ogretim-yonetmeligi1.pdf"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1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1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7.xml"/><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1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7.xml"/><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5.xml"/><Relationship Id="rId1" Type="http://schemas.openxmlformats.org/officeDocument/2006/relationships/slideLayout" Target="../slideLayouts/slideLayout17.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17.xml"/><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7.xml"/><Relationship Id="rId1" Type="http://schemas.openxmlformats.org/officeDocument/2006/relationships/slideLayout" Target="../slideLayouts/slideLayout17.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17.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17.xml"/><Relationship Id="rId4" Type="http://schemas.openxmlformats.org/officeDocument/2006/relationships/image" Target="../media/image14.sv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hyperlink" Target="https://akademiktakvim.khas.edu.tr/lisan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17.xml"/><Relationship Id="rId4" Type="http://schemas.openxmlformats.org/officeDocument/2006/relationships/image" Target="../media/image16.sv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17.xml"/><Relationship Id="rId4" Type="http://schemas.openxmlformats.org/officeDocument/2006/relationships/image" Target="../media/image16.svg"/></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17.xml"/><Relationship Id="rId4" Type="http://schemas.openxmlformats.org/officeDocument/2006/relationships/image" Target="../media/image16.svg"/></Relationships>
</file>

<file path=ppt/slides/_rels/slide23.xml.rels><?xml version="1.0" encoding="UTF-8" standalone="yes"?>
<Relationships xmlns="http://schemas.openxmlformats.org/package/2006/relationships"><Relationship Id="rId8" Type="http://schemas.openxmlformats.org/officeDocument/2006/relationships/diagramColors" Target="../diagrams/colors12.xml"/><Relationship Id="rId3" Type="http://schemas.openxmlformats.org/officeDocument/2006/relationships/image" Target="../media/image17.png"/><Relationship Id="rId7" Type="http://schemas.openxmlformats.org/officeDocument/2006/relationships/diagramQuickStyle" Target="../diagrams/quickStyle12.xml"/><Relationship Id="rId2" Type="http://schemas.openxmlformats.org/officeDocument/2006/relationships/notesSlide" Target="../notesSlides/notesSlide23.xml"/><Relationship Id="rId1" Type="http://schemas.openxmlformats.org/officeDocument/2006/relationships/slideLayout" Target="../slideLayouts/slideLayout17.xml"/><Relationship Id="rId6" Type="http://schemas.openxmlformats.org/officeDocument/2006/relationships/diagramLayout" Target="../diagrams/layout12.xml"/><Relationship Id="rId5" Type="http://schemas.openxmlformats.org/officeDocument/2006/relationships/diagramData" Target="../diagrams/data12.xml"/><Relationship Id="rId4" Type="http://schemas.openxmlformats.org/officeDocument/2006/relationships/image" Target="../media/image18.svg"/><Relationship Id="rId9" Type="http://schemas.microsoft.com/office/2007/relationships/diagramDrawing" Target="../diagrams/drawing1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4.xml"/><Relationship Id="rId1" Type="http://schemas.openxmlformats.org/officeDocument/2006/relationships/slideLayout" Target="../slideLayouts/slideLayout17.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7.xml"/><Relationship Id="rId6" Type="http://schemas.openxmlformats.org/officeDocument/2006/relationships/hyperlink" Target="https://my.khas.edu.tr/uploads/files/mevzuat/yaz-ogretim-yonergesi.pdf" TargetMode="External"/><Relationship Id="rId5" Type="http://schemas.openxmlformats.org/officeDocument/2006/relationships/hyperlink" Target="https://www.khas.edu.tr/en/summer-school" TargetMode="External"/><Relationship Id="rId4" Type="http://schemas.openxmlformats.org/officeDocument/2006/relationships/hyperlink" Target="https://www.khas.edu.tr/en/summer-school/"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mailto:oid@khas.edu.tr" TargetMode="External"/><Relationship Id="rId2" Type="http://schemas.openxmlformats.org/officeDocument/2006/relationships/notesSlide" Target="../notesSlides/notesSlide28.xml"/><Relationship Id="rId1" Type="http://schemas.openxmlformats.org/officeDocument/2006/relationships/slideLayout" Target="../slideLayouts/slideLayout17.xml"/><Relationship Id="rId5" Type="http://schemas.openxmlformats.org/officeDocument/2006/relationships/hyperlink" Target="mailto:ayse.simsek@khas.edu.tr" TargetMode="External"/><Relationship Id="rId4" Type="http://schemas.openxmlformats.org/officeDocument/2006/relationships/hyperlink" Target="mailto:nurgul.akyurek@khas.edu.tr"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2" name="Google Shape;92;p1"/>
          <p:cNvSpPr txBox="1"/>
          <p:nvPr/>
        </p:nvSpPr>
        <p:spPr>
          <a:xfrm>
            <a:off x="2001327" y="1743075"/>
            <a:ext cx="9140052" cy="3371850"/>
          </a:xfrm>
          <a:prstGeom prst="rect">
            <a:avLst/>
          </a:prstGeom>
          <a:noFill/>
          <a:ln>
            <a:noFill/>
          </a:ln>
        </p:spPr>
        <p:txBody>
          <a:bodyPr spcFirstLastPara="1" wrap="square" lIns="91425" tIns="45700" rIns="91425" bIns="45700" anchor="b" anchorCtr="0">
            <a:normAutofit/>
          </a:bodyPr>
          <a:lstStyle/>
          <a:p>
            <a:pPr marL="0" marR="0" lvl="0" indent="0" algn="ctr" rtl="0">
              <a:spcBef>
                <a:spcPts val="0"/>
              </a:spcBef>
              <a:spcAft>
                <a:spcPts val="0"/>
              </a:spcAft>
              <a:buNone/>
            </a:pPr>
            <a:r>
              <a:rPr lang="tr-TR" sz="4400" b="1" dirty="0">
                <a:solidFill>
                  <a:srgbClr val="002060"/>
                </a:solidFill>
                <a:latin typeface="Times New Roman" panose="02020603050405020304" pitchFamily="18" charset="0"/>
                <a:ea typeface="Calibri"/>
                <a:cs typeface="Times New Roman" panose="02020603050405020304" pitchFamily="18" charset="0"/>
                <a:sym typeface="Calibri"/>
              </a:rPr>
              <a:t>Kadir Has </a:t>
            </a:r>
            <a:r>
              <a:rPr lang="tr-TR" sz="4400" b="1" dirty="0" err="1">
                <a:solidFill>
                  <a:srgbClr val="002060"/>
                </a:solidFill>
                <a:latin typeface="Times New Roman" panose="02020603050405020304" pitchFamily="18" charset="0"/>
                <a:ea typeface="Calibri"/>
                <a:cs typeface="Times New Roman" panose="02020603050405020304" pitchFamily="18" charset="0"/>
                <a:sym typeface="Calibri"/>
              </a:rPr>
              <a:t>University</a:t>
            </a:r>
            <a:endParaRPr lang="tr-TR" sz="4400" b="1" dirty="0">
              <a:solidFill>
                <a:srgbClr val="002060"/>
              </a:solidFill>
              <a:latin typeface="Times New Roman" panose="02020603050405020304" pitchFamily="18" charset="0"/>
              <a:ea typeface="Calibri"/>
              <a:cs typeface="Times New Roman" panose="02020603050405020304" pitchFamily="18" charset="0"/>
              <a:sym typeface="Calibri"/>
            </a:endParaRPr>
          </a:p>
          <a:p>
            <a:pPr marL="0" marR="0" lvl="0" indent="0" algn="ctr" rtl="0">
              <a:spcBef>
                <a:spcPts val="0"/>
              </a:spcBef>
              <a:spcAft>
                <a:spcPts val="0"/>
              </a:spcAft>
              <a:buNone/>
            </a:pPr>
            <a:r>
              <a:rPr lang="tr-TR" sz="4400" b="1" dirty="0" err="1">
                <a:solidFill>
                  <a:srgbClr val="002060"/>
                </a:solidFill>
                <a:latin typeface="Times New Roman" panose="02020603050405020304" pitchFamily="18" charset="0"/>
                <a:ea typeface="Calibri"/>
                <a:cs typeface="Times New Roman" panose="02020603050405020304" pitchFamily="18" charset="0"/>
                <a:sym typeface="Calibri"/>
              </a:rPr>
              <a:t>Directorate</a:t>
            </a:r>
            <a:r>
              <a:rPr lang="tr-TR" sz="4400" b="1" dirty="0">
                <a:solidFill>
                  <a:srgbClr val="002060"/>
                </a:solidFill>
                <a:latin typeface="Times New Roman" panose="02020603050405020304" pitchFamily="18" charset="0"/>
                <a:ea typeface="Calibri"/>
                <a:cs typeface="Times New Roman" panose="02020603050405020304" pitchFamily="18" charset="0"/>
                <a:sym typeface="Calibri"/>
              </a:rPr>
              <a:t> of </a:t>
            </a:r>
            <a:r>
              <a:rPr lang="tr-TR" sz="4400" b="1" dirty="0" err="1">
                <a:solidFill>
                  <a:srgbClr val="002060"/>
                </a:solidFill>
                <a:latin typeface="Times New Roman" panose="02020603050405020304" pitchFamily="18" charset="0"/>
                <a:ea typeface="Calibri"/>
                <a:cs typeface="Times New Roman" panose="02020603050405020304" pitchFamily="18" charset="0"/>
                <a:sym typeface="Calibri"/>
              </a:rPr>
              <a:t>Student</a:t>
            </a:r>
            <a:r>
              <a:rPr lang="tr-TR" sz="4400" b="1" dirty="0">
                <a:solidFill>
                  <a:srgbClr val="002060"/>
                </a:solidFill>
                <a:latin typeface="Times New Roman" panose="02020603050405020304" pitchFamily="18" charset="0"/>
                <a:ea typeface="Calibri"/>
                <a:cs typeface="Times New Roman" panose="02020603050405020304" pitchFamily="18" charset="0"/>
                <a:sym typeface="Calibri"/>
              </a:rPr>
              <a:t> Affairs</a:t>
            </a:r>
          </a:p>
          <a:p>
            <a:pPr marL="0" marR="0" lvl="0" indent="0" algn="ctr" rtl="0">
              <a:spcBef>
                <a:spcPts val="0"/>
              </a:spcBef>
              <a:spcAft>
                <a:spcPts val="0"/>
              </a:spcAft>
              <a:buNone/>
            </a:pPr>
            <a:endParaRPr lang="tr-TR" sz="4400" b="1" dirty="0">
              <a:solidFill>
                <a:srgbClr val="C00000"/>
              </a:solidFill>
              <a:latin typeface="Times New Roman" panose="02020603050405020304" pitchFamily="18" charset="0"/>
              <a:cs typeface="Times New Roman" panose="02020603050405020304" pitchFamily="18" charset="0"/>
              <a:sym typeface="Calibri"/>
            </a:endParaRPr>
          </a:p>
          <a:p>
            <a:pPr marL="0" marR="0" lvl="0" indent="0" algn="ctr" rtl="0">
              <a:spcBef>
                <a:spcPts val="0"/>
              </a:spcBef>
              <a:spcAft>
                <a:spcPts val="0"/>
              </a:spcAft>
              <a:buNone/>
            </a:pPr>
            <a:r>
              <a:rPr lang="tr-TR" sz="3600" b="1" dirty="0">
                <a:solidFill>
                  <a:srgbClr val="C00000"/>
                </a:solidFill>
                <a:latin typeface="Times New Roman" panose="02020603050405020304" pitchFamily="18" charset="0"/>
                <a:cs typeface="Times New Roman" panose="02020603050405020304" pitchFamily="18" charset="0"/>
              </a:rPr>
              <a:t>UNDERGRADUATE EDUCATION REGULATIONS</a:t>
            </a:r>
          </a:p>
          <a:p>
            <a:pPr marL="0" marR="0" lvl="0" indent="0" algn="ctr" rtl="0">
              <a:spcBef>
                <a:spcPts val="0"/>
              </a:spcBef>
              <a:spcAft>
                <a:spcPts val="0"/>
              </a:spcAft>
              <a:buNone/>
            </a:pPr>
            <a:endParaRPr lang="tr-TR" sz="3200" b="1" dirty="0">
              <a:solidFill>
                <a:srgbClr val="002060"/>
              </a:solidFill>
              <a:latin typeface="Times New Roman" panose="02020603050405020304" pitchFamily="18" charset="0"/>
              <a:cs typeface="Times New Roman" panose="02020603050405020304" pitchFamily="18" charset="0"/>
              <a:sym typeface="Times New Roman"/>
            </a:endParaRPr>
          </a:p>
        </p:txBody>
      </p:sp>
      <p:sp>
        <p:nvSpPr>
          <p:cNvPr id="2" name="Metin kutusu 1">
            <a:extLst>
              <a:ext uri="{FF2B5EF4-FFF2-40B4-BE49-F238E27FC236}">
                <a16:creationId xmlns:a16="http://schemas.microsoft.com/office/drawing/2014/main" id="{B6BFCC45-5A7F-898B-D1A7-21192862B58C}"/>
              </a:ext>
            </a:extLst>
          </p:cNvPr>
          <p:cNvSpPr txBox="1"/>
          <p:nvPr/>
        </p:nvSpPr>
        <p:spPr>
          <a:xfrm>
            <a:off x="5076824" y="6407992"/>
            <a:ext cx="7230727" cy="369332"/>
          </a:xfrm>
          <a:prstGeom prst="rect">
            <a:avLst/>
          </a:prstGeom>
          <a:noFill/>
        </p:spPr>
        <p:txBody>
          <a:bodyPr wrap="square" rtlCol="0">
            <a:spAutoFit/>
          </a:bodyPr>
          <a:lstStyle/>
          <a:p>
            <a:r>
              <a:rPr lang="tr-TR" dirty="0">
                <a:hlinkClick r:id="rId3">
                  <a:extLst>
                    <a:ext uri="{A12FA001-AC4F-418D-AE19-62706E023703}">
                      <ahyp:hlinkClr xmlns:ahyp="http://schemas.microsoft.com/office/drawing/2018/hyperlinkcolor" val="tx"/>
                    </a:ext>
                  </a:extLst>
                </a:hlinkClick>
              </a:rPr>
              <a:t>Kadir Has Üniversitesi Lisans Eğitim ve Öğretim Yönetmeliği</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8BFFF902-D007-8131-976D-1A919D059943}"/>
            </a:ext>
          </a:extLst>
        </p:cNvPr>
        <p:cNvGrpSpPr/>
        <p:nvPr/>
      </p:nvGrpSpPr>
      <p:grpSpPr>
        <a:xfrm>
          <a:off x="0" y="0"/>
          <a:ext cx="0" cy="0"/>
          <a:chOff x="0" y="0"/>
          <a:chExt cx="0" cy="0"/>
        </a:xfrm>
      </p:grpSpPr>
      <p:grpSp>
        <p:nvGrpSpPr>
          <p:cNvPr id="261" name="Group 260">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62"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63"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4"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65"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66"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67"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68"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69"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70"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71"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72"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73"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75" name="Group 274">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76"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77"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78"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79"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80"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81"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82"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83"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84"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85"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86"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87"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89" name="Rectangle 288">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1"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93" name="Rectangle 292">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1D189E31-A516-C73F-8033-B57B22B249DA}"/>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a:solidFill>
                  <a:schemeClr val="tx1">
                    <a:lumMod val="85000"/>
                    <a:lumOff val="15000"/>
                  </a:schemeClr>
                </a:solidFill>
                <a:latin typeface="+mj-lt"/>
                <a:ea typeface="+mj-ea"/>
                <a:cs typeface="+mj-cs"/>
                <a:sym typeface="Calibri"/>
              </a:rPr>
              <a:t>Course </a:t>
            </a:r>
            <a:r>
              <a:rPr lang="tr-TR" sz="3600" b="1" dirty="0" err="1">
                <a:solidFill>
                  <a:schemeClr val="tx1">
                    <a:lumMod val="85000"/>
                    <a:lumOff val="15000"/>
                  </a:schemeClr>
                </a:solidFill>
                <a:latin typeface="+mj-lt"/>
                <a:ea typeface="+mj-ea"/>
                <a:cs typeface="+mj-cs"/>
                <a:sym typeface="Calibri"/>
              </a:rPr>
              <a:t>Credit</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and</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Load</a:t>
            </a:r>
            <a:endParaRPr lang="en-US" sz="3600" b="1" dirty="0">
              <a:solidFill>
                <a:schemeClr val="tx1">
                  <a:lumMod val="85000"/>
                  <a:lumOff val="15000"/>
                </a:schemeClr>
              </a:solidFill>
              <a:latin typeface="+mj-lt"/>
              <a:ea typeface="+mj-ea"/>
              <a:cs typeface="+mj-cs"/>
            </a:endParaRPr>
          </a:p>
        </p:txBody>
      </p:sp>
      <p:sp>
        <p:nvSpPr>
          <p:cNvPr id="295" name="Rectangle 294">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7"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216" name="TextBox 2">
            <a:extLst>
              <a:ext uri="{FF2B5EF4-FFF2-40B4-BE49-F238E27FC236}">
                <a16:creationId xmlns:a16="http://schemas.microsoft.com/office/drawing/2014/main" id="{03EF3697-7BA9-6A35-D0DD-68D111BE4D79}"/>
              </a:ext>
            </a:extLst>
          </p:cNvPr>
          <p:cNvGraphicFramePr/>
          <p:nvPr>
            <p:extLst>
              <p:ext uri="{D42A27DB-BD31-4B8C-83A1-F6EECF244321}">
                <p14:modId xmlns:p14="http://schemas.microsoft.com/office/powerpoint/2010/main" val="2644104882"/>
              </p:ext>
            </p:extLst>
          </p:nvPr>
        </p:nvGraphicFramePr>
        <p:xfrm>
          <a:off x="1794897" y="1695451"/>
          <a:ext cx="8987404" cy="441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0BC24AC3-EF76-329F-9722-E7C19F40799A}"/>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21</a:t>
            </a:r>
            <a:endParaRPr lang="en-GB" dirty="0"/>
          </a:p>
        </p:txBody>
      </p:sp>
    </p:spTree>
    <p:extLst>
      <p:ext uri="{BB962C8B-B14F-4D97-AF65-F5344CB8AC3E}">
        <p14:creationId xmlns:p14="http://schemas.microsoft.com/office/powerpoint/2010/main" val="4236292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071B501B-2BEA-0172-D508-FF6DB8ADB386}"/>
            </a:ext>
          </a:extLst>
        </p:cNvPr>
        <p:cNvGrpSpPr/>
        <p:nvPr/>
      </p:nvGrpSpPr>
      <p:grpSpPr>
        <a:xfrm>
          <a:off x="0" y="0"/>
          <a:ext cx="0" cy="0"/>
          <a:chOff x="0" y="0"/>
          <a:chExt cx="0" cy="0"/>
        </a:xfrm>
      </p:grpSpPr>
      <p:grpSp>
        <p:nvGrpSpPr>
          <p:cNvPr id="321" name="Group 320">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318"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319"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320"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334"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348"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350"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52"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54"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56"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58"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59"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60"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335" name="Group 334">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61"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362"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363"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364"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365"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366"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367"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368"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369"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370"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371"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372"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349" name="Rectangle 348">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1"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353" name="Rectangle 352">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D004A441-D49A-A1C9-F112-C15B4052C4AF}"/>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a:solidFill>
                  <a:schemeClr val="tx1">
                    <a:lumMod val="85000"/>
                    <a:lumOff val="15000"/>
                  </a:schemeClr>
                </a:solidFill>
                <a:latin typeface="+mj-lt"/>
                <a:ea typeface="+mj-ea"/>
                <a:cs typeface="+mj-cs"/>
                <a:sym typeface="Calibri"/>
              </a:rPr>
              <a:t>Course </a:t>
            </a:r>
            <a:r>
              <a:rPr lang="tr-TR" sz="3600" b="1" dirty="0" err="1">
                <a:solidFill>
                  <a:schemeClr val="tx1">
                    <a:lumMod val="85000"/>
                    <a:lumOff val="15000"/>
                  </a:schemeClr>
                </a:solidFill>
                <a:latin typeface="+mj-lt"/>
                <a:ea typeface="+mj-ea"/>
                <a:cs typeface="+mj-cs"/>
                <a:sym typeface="Calibri"/>
              </a:rPr>
              <a:t>Credit</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and</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Load</a:t>
            </a:r>
            <a:endParaRPr lang="en-US" sz="3600" b="1" dirty="0">
              <a:solidFill>
                <a:schemeClr val="tx1">
                  <a:lumMod val="85000"/>
                  <a:lumOff val="15000"/>
                </a:schemeClr>
              </a:solidFill>
              <a:latin typeface="+mj-lt"/>
              <a:ea typeface="+mj-ea"/>
              <a:cs typeface="+mj-cs"/>
            </a:endParaRPr>
          </a:p>
        </p:txBody>
      </p:sp>
      <p:sp>
        <p:nvSpPr>
          <p:cNvPr id="355" name="Rectangle 354">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7"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162" name="TextBox 2">
            <a:extLst>
              <a:ext uri="{FF2B5EF4-FFF2-40B4-BE49-F238E27FC236}">
                <a16:creationId xmlns:a16="http://schemas.microsoft.com/office/drawing/2014/main" id="{0D7CF8B4-7412-0CD7-E75C-8D34C7C2418D}"/>
              </a:ext>
            </a:extLst>
          </p:cNvPr>
          <p:cNvGraphicFramePr/>
          <p:nvPr>
            <p:extLst>
              <p:ext uri="{D42A27DB-BD31-4B8C-83A1-F6EECF244321}">
                <p14:modId xmlns:p14="http://schemas.microsoft.com/office/powerpoint/2010/main" val="1180679816"/>
              </p:ext>
            </p:extLst>
          </p:nvPr>
        </p:nvGraphicFramePr>
        <p:xfrm>
          <a:off x="1794897" y="1904999"/>
          <a:ext cx="8987404" cy="43660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84462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DEEB4C4A-44BB-0521-BEB8-985565AB1547}"/>
            </a:ext>
          </a:extLst>
        </p:cNvPr>
        <p:cNvGrpSpPr/>
        <p:nvPr/>
      </p:nvGrpSpPr>
      <p:grpSpPr>
        <a:xfrm>
          <a:off x="0" y="0"/>
          <a:ext cx="0" cy="0"/>
          <a:chOff x="0" y="0"/>
          <a:chExt cx="0" cy="0"/>
        </a:xfrm>
      </p:grpSpPr>
      <p:grpSp>
        <p:nvGrpSpPr>
          <p:cNvPr id="841" name="Group 840">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84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84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84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84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84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84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84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84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85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85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85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85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855" name="Group 854">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85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85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85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85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86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86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86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86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86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86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86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86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869" name="Rectangle 868">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871"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873" name="Rectangle 872">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74AFDFD0-A6C2-7366-7710-DC3FB183CAB5}"/>
              </a:ext>
            </a:extLst>
          </p:cNvPr>
          <p:cNvSpPr txBox="1"/>
          <p:nvPr/>
        </p:nvSpPr>
        <p:spPr>
          <a:xfrm>
            <a:off x="649224" y="645106"/>
            <a:ext cx="4191133" cy="1259894"/>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Late</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Registration</a:t>
            </a:r>
            <a:endParaRPr lang="en-US" sz="3600" b="1" dirty="0">
              <a:solidFill>
                <a:schemeClr val="tx1">
                  <a:lumMod val="85000"/>
                  <a:lumOff val="15000"/>
                </a:schemeClr>
              </a:solidFill>
              <a:latin typeface="+mj-lt"/>
              <a:ea typeface="+mj-ea"/>
              <a:cs typeface="+mj-cs"/>
            </a:endParaRPr>
          </a:p>
        </p:txBody>
      </p:sp>
      <p:sp>
        <p:nvSpPr>
          <p:cNvPr id="875" name="Rectangle 874">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TextBox 2">
            <a:extLst>
              <a:ext uri="{FF2B5EF4-FFF2-40B4-BE49-F238E27FC236}">
                <a16:creationId xmlns:a16="http://schemas.microsoft.com/office/drawing/2014/main" id="{00D502D5-0AD5-28C8-B870-4F99DE0F3EFD}"/>
              </a:ext>
            </a:extLst>
          </p:cNvPr>
          <p:cNvSpPr txBox="1"/>
          <p:nvPr/>
        </p:nvSpPr>
        <p:spPr>
          <a:xfrm>
            <a:off x="649224" y="2133600"/>
            <a:ext cx="6894575" cy="3759253"/>
          </a:xfrm>
          <a:prstGeom prst="rect">
            <a:avLst/>
          </a:prstGeom>
        </p:spPr>
        <p:txBody>
          <a:bodyPr vert="horz" lIns="91440" tIns="45720" rIns="91440" bIns="45720" rtlCol="0">
            <a:normAutofit/>
          </a:bodyPr>
          <a:lstStyle/>
          <a:p>
            <a:pPr>
              <a:spcBef>
                <a:spcPts val="1000"/>
              </a:spcBef>
              <a:buClr>
                <a:schemeClr val="accent1"/>
              </a:buClr>
            </a:pPr>
            <a:r>
              <a:rPr lang="tr-TR" b="1" dirty="0">
                <a:solidFill>
                  <a:schemeClr val="tx1">
                    <a:lumMod val="75000"/>
                    <a:lumOff val="25000"/>
                  </a:schemeClr>
                </a:solidFill>
              </a:rPr>
              <a:t>A</a:t>
            </a:r>
            <a:r>
              <a:rPr lang="en-US" b="1" dirty="0" err="1">
                <a:solidFill>
                  <a:schemeClr val="tx1">
                    <a:lumMod val="75000"/>
                    <a:lumOff val="25000"/>
                  </a:schemeClr>
                </a:solidFill>
              </a:rPr>
              <a:t>fter</a:t>
            </a:r>
            <a:r>
              <a:rPr lang="en-US" b="1" dirty="0">
                <a:solidFill>
                  <a:schemeClr val="tx1">
                    <a:lumMod val="75000"/>
                    <a:lumOff val="25000"/>
                  </a:schemeClr>
                </a:solidFill>
              </a:rPr>
              <a:t> the courses have started</a:t>
            </a:r>
            <a:r>
              <a:rPr lang="tr-TR" b="1" dirty="0">
                <a:solidFill>
                  <a:schemeClr val="tx1">
                    <a:lumMod val="75000"/>
                    <a:lumOff val="25000"/>
                  </a:schemeClr>
                </a:solidFill>
              </a:rPr>
              <a:t>, s</a:t>
            </a:r>
            <a:r>
              <a:rPr lang="en-US" b="1" dirty="0" err="1">
                <a:solidFill>
                  <a:schemeClr val="tx1">
                    <a:lumMod val="75000"/>
                    <a:lumOff val="25000"/>
                  </a:schemeClr>
                </a:solidFill>
              </a:rPr>
              <a:t>tudents</a:t>
            </a:r>
            <a:r>
              <a:rPr lang="en-US" b="1" dirty="0">
                <a:solidFill>
                  <a:schemeClr val="tx1">
                    <a:lumMod val="75000"/>
                    <a:lumOff val="25000"/>
                  </a:schemeClr>
                </a:solidFill>
              </a:rPr>
              <a:t> </a:t>
            </a:r>
            <a:r>
              <a:rPr lang="en-US" b="1" dirty="0">
                <a:solidFill>
                  <a:schemeClr val="tx1">
                    <a:lumMod val="75000"/>
                    <a:lumOff val="25000"/>
                  </a:schemeClr>
                </a:solidFill>
                <a:effectLst/>
              </a:rPr>
              <a:t>may register for courses late with the decision of the </a:t>
            </a:r>
            <a:r>
              <a:rPr lang="en-US" b="1" dirty="0">
                <a:solidFill>
                  <a:srgbClr val="FF0000"/>
                </a:solidFill>
                <a:effectLst/>
              </a:rPr>
              <a:t>Faculty Board </a:t>
            </a:r>
            <a:r>
              <a:rPr lang="en-US" b="1" dirty="0">
                <a:solidFill>
                  <a:schemeClr val="tx1">
                    <a:lumMod val="75000"/>
                    <a:lumOff val="25000"/>
                  </a:schemeClr>
                </a:solidFill>
                <a:effectLst/>
              </a:rPr>
              <a:t>until the late registration deadline specified in the academic calendar.</a:t>
            </a:r>
            <a:r>
              <a:rPr lang="tr-TR" b="1" dirty="0">
                <a:solidFill>
                  <a:schemeClr val="tx1">
                    <a:lumMod val="75000"/>
                    <a:lumOff val="25000"/>
                  </a:schemeClr>
                </a:solidFill>
                <a:effectLst/>
              </a:rPr>
              <a:t> </a:t>
            </a:r>
            <a:endParaRPr lang="en-US" b="1" dirty="0">
              <a:solidFill>
                <a:schemeClr val="tx1">
                  <a:lumMod val="75000"/>
                  <a:lumOff val="25000"/>
                </a:schemeClr>
              </a:solidFill>
              <a:effectLst/>
            </a:endParaRPr>
          </a:p>
          <a:p>
            <a:pPr>
              <a:spcBef>
                <a:spcPts val="1000"/>
              </a:spcBef>
              <a:buClr>
                <a:schemeClr val="accent1"/>
              </a:buClr>
              <a:buFont typeface="Wingdings 3" charset="2"/>
              <a:buChar char=""/>
            </a:pPr>
            <a:endParaRPr lang="en-US" b="1" dirty="0">
              <a:solidFill>
                <a:schemeClr val="tx1">
                  <a:lumMod val="75000"/>
                  <a:lumOff val="25000"/>
                </a:schemeClr>
              </a:solidFill>
              <a:effectLst/>
            </a:endParaRPr>
          </a:p>
          <a:p>
            <a:pPr>
              <a:spcBef>
                <a:spcPts val="1000"/>
              </a:spcBef>
              <a:buClr>
                <a:schemeClr val="accent1"/>
              </a:buClr>
              <a:buFont typeface="Wingdings 3" charset="2"/>
              <a:buChar char=""/>
            </a:pPr>
            <a:endParaRPr lang="en-US" dirty="0">
              <a:solidFill>
                <a:schemeClr val="tx1">
                  <a:lumMod val="75000"/>
                  <a:lumOff val="25000"/>
                </a:schemeClr>
              </a:solidFill>
              <a:effectLst/>
            </a:endParaRPr>
          </a:p>
        </p:txBody>
      </p:sp>
      <p:pic>
        <p:nvPicPr>
          <p:cNvPr id="838" name="Graphic 837" descr="Kullanıcı">
            <a:extLst>
              <a:ext uri="{FF2B5EF4-FFF2-40B4-BE49-F238E27FC236}">
                <a16:creationId xmlns:a16="http://schemas.microsoft.com/office/drawing/2014/main" id="{C6D58F7F-795D-70B1-FE13-07D6F18F76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04908" y="2575043"/>
            <a:ext cx="3317810" cy="3317810"/>
          </a:xfrm>
          <a:prstGeom prst="rect">
            <a:avLst/>
          </a:prstGeom>
        </p:spPr>
      </p:pic>
      <p:sp>
        <p:nvSpPr>
          <p:cNvPr id="877"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F8D522DA-A700-F855-5E23-31E1A21F0D67}"/>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19</a:t>
            </a:r>
            <a:endParaRPr lang="en-GB" dirty="0"/>
          </a:p>
        </p:txBody>
      </p:sp>
    </p:spTree>
    <p:extLst>
      <p:ext uri="{BB962C8B-B14F-4D97-AF65-F5344CB8AC3E}">
        <p14:creationId xmlns:p14="http://schemas.microsoft.com/office/powerpoint/2010/main" val="3693631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654DF9D6-B55A-8AEF-B6F3-E190FA412174}"/>
            </a:ext>
          </a:extLst>
        </p:cNvPr>
        <p:cNvGrpSpPr/>
        <p:nvPr/>
      </p:nvGrpSpPr>
      <p:grpSpPr>
        <a:xfrm>
          <a:off x="0" y="0"/>
          <a:ext cx="0" cy="0"/>
          <a:chOff x="0" y="0"/>
          <a:chExt cx="0" cy="0"/>
        </a:xfrm>
      </p:grpSpPr>
      <p:grpSp>
        <p:nvGrpSpPr>
          <p:cNvPr id="233" name="Group 199">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333"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334"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335"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336"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337"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338"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39"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40"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41"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42"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43"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44"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48" name="Group 213">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45"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346"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347"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348"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349"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350"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351"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352"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353"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354"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355"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356"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61" name="Rectangle 227">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2"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32" name="Rectangle 231">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6221E8D7-C639-F377-3FE9-E8563EEDDE56}"/>
              </a:ext>
            </a:extLst>
          </p:cNvPr>
          <p:cNvSpPr txBox="1"/>
          <p:nvPr/>
        </p:nvSpPr>
        <p:spPr>
          <a:xfrm>
            <a:off x="649224" y="645106"/>
            <a:ext cx="6574536" cy="1259894"/>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a:solidFill>
                  <a:schemeClr val="tx1">
                    <a:lumMod val="85000"/>
                    <a:lumOff val="15000"/>
                  </a:schemeClr>
                </a:solidFill>
                <a:latin typeface="+mj-lt"/>
                <a:ea typeface="+mj-ea"/>
                <a:cs typeface="+mj-cs"/>
                <a:sym typeface="Calibri"/>
              </a:rPr>
              <a:t>Course </a:t>
            </a:r>
            <a:r>
              <a:rPr lang="tr-TR" sz="3600" b="1" dirty="0" err="1">
                <a:solidFill>
                  <a:schemeClr val="tx1">
                    <a:lumMod val="85000"/>
                    <a:lumOff val="15000"/>
                  </a:schemeClr>
                </a:solidFill>
                <a:latin typeface="+mj-lt"/>
                <a:ea typeface="+mj-ea"/>
                <a:cs typeface="+mj-cs"/>
                <a:sym typeface="Calibri"/>
              </a:rPr>
              <a:t>Withdrawal</a:t>
            </a:r>
            <a:endParaRPr lang="en-US" sz="3600" b="1" dirty="0">
              <a:solidFill>
                <a:schemeClr val="tx1">
                  <a:lumMod val="85000"/>
                  <a:lumOff val="15000"/>
                </a:schemeClr>
              </a:solidFill>
              <a:latin typeface="+mj-lt"/>
              <a:ea typeface="+mj-ea"/>
              <a:cs typeface="+mj-cs"/>
            </a:endParaRPr>
          </a:p>
        </p:txBody>
      </p:sp>
      <p:sp>
        <p:nvSpPr>
          <p:cNvPr id="234" name="Rectangle 233">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6"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57" name="TextBox 2">
            <a:extLst>
              <a:ext uri="{FF2B5EF4-FFF2-40B4-BE49-F238E27FC236}">
                <a16:creationId xmlns:a16="http://schemas.microsoft.com/office/drawing/2014/main" id="{EA1B079D-C5A9-4EC5-54DA-4848C40034A0}"/>
              </a:ext>
            </a:extLst>
          </p:cNvPr>
          <p:cNvGraphicFramePr/>
          <p:nvPr>
            <p:extLst>
              <p:ext uri="{D42A27DB-BD31-4B8C-83A1-F6EECF244321}">
                <p14:modId xmlns:p14="http://schemas.microsoft.com/office/powerpoint/2010/main" val="3069636571"/>
              </p:ext>
            </p:extLst>
          </p:nvPr>
        </p:nvGraphicFramePr>
        <p:xfrm>
          <a:off x="649224" y="1647023"/>
          <a:ext cx="9269852" cy="37592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684272ED-6248-8AFA-88C0-B211A51A9CCB}"/>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20</a:t>
            </a:r>
            <a:endParaRPr lang="en-GB" dirty="0"/>
          </a:p>
        </p:txBody>
      </p:sp>
    </p:spTree>
    <p:extLst>
      <p:ext uri="{BB962C8B-B14F-4D97-AF65-F5344CB8AC3E}">
        <p14:creationId xmlns:p14="http://schemas.microsoft.com/office/powerpoint/2010/main" val="880079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BEB4630A-923D-4A6B-CE5B-AEAD85E3D926}"/>
            </a:ext>
          </a:extLst>
        </p:cNvPr>
        <p:cNvGrpSpPr/>
        <p:nvPr/>
      </p:nvGrpSpPr>
      <p:grpSpPr>
        <a:xfrm>
          <a:off x="0" y="0"/>
          <a:ext cx="0" cy="0"/>
          <a:chOff x="0" y="0"/>
          <a:chExt cx="0" cy="0"/>
        </a:xfrm>
      </p:grpSpPr>
      <p:grpSp>
        <p:nvGrpSpPr>
          <p:cNvPr id="234" name="Group 233">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35"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36"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37"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38"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39"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40"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41"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42"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43"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44"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45"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46"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48" name="Group 247">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9"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50"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51"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52"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53"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54"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55"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56"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57"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58"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59"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60"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62" name="Rectangle 261">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4"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66" name="Rectangle 265">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DA2C75EF-E1B5-BB69-429C-2BDD5FB70436}"/>
              </a:ext>
            </a:extLst>
          </p:cNvPr>
          <p:cNvSpPr txBox="1"/>
          <p:nvPr/>
        </p:nvSpPr>
        <p:spPr>
          <a:xfrm>
            <a:off x="649223" y="645106"/>
            <a:ext cx="7570437" cy="1259894"/>
          </a:xfrm>
          <a:prstGeom prst="rect">
            <a:avLst/>
          </a:prstGeom>
        </p:spPr>
        <p:txBody>
          <a:bodyPr spcFirstLastPara="1" vert="horz" lIns="91440" tIns="45720" rIns="91440" bIns="45720" rtlCol="0" anchor="t" anchorCtr="0">
            <a:normAutofit/>
          </a:bodyPr>
          <a:lstStyle/>
          <a:p>
            <a:pPr marL="0" marR="0" lvl="0" indent="0">
              <a:lnSpc>
                <a:spcPct val="90000"/>
              </a:lnSpc>
              <a:spcBef>
                <a:spcPct val="0"/>
              </a:spcBef>
              <a:spcAft>
                <a:spcPts val="600"/>
              </a:spcAft>
            </a:pPr>
            <a:r>
              <a:rPr lang="en-US" sz="3600" b="1" noProof="0" dirty="0">
                <a:solidFill>
                  <a:schemeClr val="tx1">
                    <a:lumMod val="85000"/>
                    <a:lumOff val="15000"/>
                  </a:schemeClr>
                </a:solidFill>
                <a:latin typeface="+mj-lt"/>
                <a:ea typeface="+mj-ea"/>
                <a:cs typeface="+mj-cs"/>
                <a:sym typeface="Calibri"/>
              </a:rPr>
              <a:t>Attendance and Success Grade</a:t>
            </a:r>
            <a:endParaRPr lang="en-US" sz="3600" b="1" noProof="0" dirty="0">
              <a:solidFill>
                <a:schemeClr val="tx1">
                  <a:lumMod val="85000"/>
                  <a:lumOff val="15000"/>
                </a:schemeClr>
              </a:solidFill>
              <a:latin typeface="+mj-lt"/>
              <a:ea typeface="+mj-ea"/>
              <a:cs typeface="+mj-cs"/>
            </a:endParaRPr>
          </a:p>
        </p:txBody>
      </p:sp>
      <p:sp>
        <p:nvSpPr>
          <p:cNvPr id="268" name="Rectangle 267">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TextBox 2">
            <a:extLst>
              <a:ext uri="{FF2B5EF4-FFF2-40B4-BE49-F238E27FC236}">
                <a16:creationId xmlns:a16="http://schemas.microsoft.com/office/drawing/2014/main" id="{1EB4105D-3C0E-2FA9-AB57-DDCED5BA1E93}"/>
              </a:ext>
            </a:extLst>
          </p:cNvPr>
          <p:cNvSpPr txBox="1"/>
          <p:nvPr/>
        </p:nvSpPr>
        <p:spPr>
          <a:xfrm>
            <a:off x="649224" y="2133600"/>
            <a:ext cx="6574535" cy="3759253"/>
          </a:xfrm>
          <a:prstGeom prst="rect">
            <a:avLst/>
          </a:prstGeom>
        </p:spPr>
        <p:txBody>
          <a:bodyPr vert="horz" lIns="91440" tIns="45720" rIns="91440" bIns="45720" rtlCol="0">
            <a:normAutofit/>
          </a:bodyPr>
          <a:lstStyle/>
          <a:p>
            <a:pPr>
              <a:spcBef>
                <a:spcPts val="1000"/>
              </a:spcBef>
              <a:buClr>
                <a:schemeClr val="accent1"/>
              </a:buClr>
            </a:pPr>
            <a:r>
              <a:rPr lang="en-US" b="1" noProof="0" dirty="0">
                <a:solidFill>
                  <a:schemeClr val="tx1">
                    <a:lumMod val="75000"/>
                    <a:lumOff val="25000"/>
                  </a:schemeClr>
                </a:solidFill>
                <a:effectLst/>
              </a:rPr>
              <a:t>Attendance and success criteria are specified in the course syllabus by the relevant </a:t>
            </a:r>
            <a:r>
              <a:rPr lang="en-US" b="1" noProof="0" dirty="0">
                <a:solidFill>
                  <a:srgbClr val="FF0000"/>
                </a:solidFill>
                <a:effectLst/>
              </a:rPr>
              <a:t>instructor</a:t>
            </a:r>
            <a:r>
              <a:rPr lang="en-US" b="1" noProof="0" dirty="0">
                <a:solidFill>
                  <a:schemeClr val="tx1">
                    <a:lumMod val="75000"/>
                    <a:lumOff val="25000"/>
                  </a:schemeClr>
                </a:solidFill>
                <a:effectLst/>
              </a:rPr>
              <a:t> and announced to the students at the beginning of the semester. </a:t>
            </a:r>
            <a:endParaRPr lang="en-US" noProof="0" dirty="0">
              <a:solidFill>
                <a:schemeClr val="tx1">
                  <a:lumMod val="75000"/>
                  <a:lumOff val="25000"/>
                </a:schemeClr>
              </a:solidFill>
              <a:effectLst/>
            </a:endParaRPr>
          </a:p>
        </p:txBody>
      </p:sp>
      <p:pic>
        <p:nvPicPr>
          <p:cNvPr id="123" name="Graphic 122" descr="Yinele">
            <a:extLst>
              <a:ext uri="{FF2B5EF4-FFF2-40B4-BE49-F238E27FC236}">
                <a16:creationId xmlns:a16="http://schemas.microsoft.com/office/drawing/2014/main" id="{E08B5CC2-55ED-6460-B61E-5D96501390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62088" y="1278252"/>
            <a:ext cx="3981455" cy="3981455"/>
          </a:xfrm>
          <a:prstGeom prst="rect">
            <a:avLst/>
          </a:prstGeom>
        </p:spPr>
      </p:pic>
      <p:sp>
        <p:nvSpPr>
          <p:cNvPr id="270"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29DB811B-AFE8-00AF-946A-8F83A0C1B5B7}"/>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23</a:t>
            </a:r>
            <a:endParaRPr lang="en-GB" dirty="0"/>
          </a:p>
        </p:txBody>
      </p:sp>
    </p:spTree>
    <p:extLst>
      <p:ext uri="{BB962C8B-B14F-4D97-AF65-F5344CB8AC3E}">
        <p14:creationId xmlns:p14="http://schemas.microsoft.com/office/powerpoint/2010/main" val="2341551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4F01BE00-B85B-C8C5-24EE-3DD87B0253F6}"/>
            </a:ext>
          </a:extLst>
        </p:cNvPr>
        <p:cNvGrpSpPr/>
        <p:nvPr/>
      </p:nvGrpSpPr>
      <p:grpSpPr>
        <a:xfrm>
          <a:off x="0" y="0"/>
          <a:ext cx="0" cy="0"/>
          <a:chOff x="0" y="0"/>
          <a:chExt cx="0" cy="0"/>
        </a:xfrm>
      </p:grpSpPr>
      <p:grpSp>
        <p:nvGrpSpPr>
          <p:cNvPr id="209" name="Group 124">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10"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11"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12"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13"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14"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15"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16"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17"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18"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19"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20"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37"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21" name="Group 138">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22"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23"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24"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25"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26"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27"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28"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29"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30"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31"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32"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51"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53" name="Rectangle 152">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5"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57" name="Rectangle 156">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009336C3-DD76-9F08-35D3-3F74810F824C}"/>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Exams</a:t>
            </a:r>
            <a:endParaRPr lang="en-US" sz="3600" b="1" dirty="0">
              <a:solidFill>
                <a:schemeClr val="tx1">
                  <a:lumMod val="85000"/>
                  <a:lumOff val="15000"/>
                </a:schemeClr>
              </a:solidFill>
              <a:latin typeface="+mj-lt"/>
              <a:ea typeface="+mj-ea"/>
              <a:cs typeface="+mj-cs"/>
            </a:endParaRPr>
          </a:p>
        </p:txBody>
      </p:sp>
      <p:sp>
        <p:nvSpPr>
          <p:cNvPr id="159" name="Rectangle 158">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1"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121" name="TextBox 2">
            <a:extLst>
              <a:ext uri="{FF2B5EF4-FFF2-40B4-BE49-F238E27FC236}">
                <a16:creationId xmlns:a16="http://schemas.microsoft.com/office/drawing/2014/main" id="{086B2141-2888-80F1-C135-3A6D088CA26D}"/>
              </a:ext>
            </a:extLst>
          </p:cNvPr>
          <p:cNvGraphicFramePr/>
          <p:nvPr>
            <p:extLst>
              <p:ext uri="{D42A27DB-BD31-4B8C-83A1-F6EECF244321}">
                <p14:modId xmlns:p14="http://schemas.microsoft.com/office/powerpoint/2010/main" val="3059512546"/>
              </p:ext>
            </p:extLst>
          </p:nvPr>
        </p:nvGraphicFramePr>
        <p:xfrm>
          <a:off x="1794897" y="1683521"/>
          <a:ext cx="8987404" cy="4193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92EA3C2A-4582-ED34-9D1D-200E0E8C1965}"/>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24</a:t>
            </a:r>
            <a:endParaRPr lang="en-GB" dirty="0"/>
          </a:p>
        </p:txBody>
      </p:sp>
    </p:spTree>
    <p:extLst>
      <p:ext uri="{BB962C8B-B14F-4D97-AF65-F5344CB8AC3E}">
        <p14:creationId xmlns:p14="http://schemas.microsoft.com/office/powerpoint/2010/main" val="4070782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0398FCEF-BF67-3C28-633D-BB7E46506EB0}"/>
            </a:ext>
          </a:extLst>
        </p:cNvPr>
        <p:cNvGrpSpPr/>
        <p:nvPr/>
      </p:nvGrpSpPr>
      <p:grpSpPr>
        <a:xfrm>
          <a:off x="0" y="0"/>
          <a:ext cx="0" cy="0"/>
          <a:chOff x="0" y="0"/>
          <a:chExt cx="0" cy="0"/>
        </a:xfrm>
      </p:grpSpPr>
      <p:grpSp>
        <p:nvGrpSpPr>
          <p:cNvPr id="387" name="Group 386">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388"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389"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390"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391"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392"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393"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94"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95"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96"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97"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98"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99"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401" name="Group 400">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402"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403"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404"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405"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406"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407"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408"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409"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410"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411"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412"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413"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415" name="Rectangle 414">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7"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419" name="Rectangle 418">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3A21DD68-C6D7-83C8-C29B-E49F30B72935}"/>
              </a:ext>
            </a:extLst>
          </p:cNvPr>
          <p:cNvSpPr txBox="1"/>
          <p:nvPr/>
        </p:nvSpPr>
        <p:spPr>
          <a:xfrm>
            <a:off x="649224" y="645106"/>
            <a:ext cx="6574536" cy="1259894"/>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Grades</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and</a:t>
            </a:r>
            <a:r>
              <a:rPr lang="tr-TR" sz="3600" b="1" dirty="0">
                <a:solidFill>
                  <a:schemeClr val="tx1">
                    <a:lumMod val="85000"/>
                    <a:lumOff val="15000"/>
                  </a:schemeClr>
                </a:solidFill>
                <a:latin typeface="+mj-lt"/>
                <a:ea typeface="+mj-ea"/>
                <a:cs typeface="+mj-cs"/>
                <a:sym typeface="Calibri"/>
              </a:rPr>
              <a:t> Marks</a:t>
            </a:r>
            <a:endParaRPr lang="en-US" sz="3600" b="1" dirty="0">
              <a:solidFill>
                <a:schemeClr val="tx1">
                  <a:lumMod val="85000"/>
                  <a:lumOff val="15000"/>
                </a:schemeClr>
              </a:solidFill>
              <a:latin typeface="+mj-lt"/>
              <a:ea typeface="+mj-ea"/>
              <a:cs typeface="+mj-cs"/>
            </a:endParaRPr>
          </a:p>
        </p:txBody>
      </p:sp>
      <p:sp>
        <p:nvSpPr>
          <p:cNvPr id="421" name="Rectangle 420">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8" name="Metin kutusu 257">
            <a:extLst>
              <a:ext uri="{FF2B5EF4-FFF2-40B4-BE49-F238E27FC236}">
                <a16:creationId xmlns:a16="http://schemas.microsoft.com/office/drawing/2014/main" id="{B545A29C-6D4D-1C26-087B-04C7112CFEFE}"/>
              </a:ext>
            </a:extLst>
          </p:cNvPr>
          <p:cNvSpPr txBox="1"/>
          <p:nvPr/>
        </p:nvSpPr>
        <p:spPr>
          <a:xfrm>
            <a:off x="649224" y="2133600"/>
            <a:ext cx="6574535" cy="3759253"/>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b="1" noProof="0" dirty="0">
                <a:solidFill>
                  <a:schemeClr val="tx1">
                    <a:lumMod val="75000"/>
                    <a:lumOff val="25000"/>
                  </a:schemeClr>
                </a:solidFill>
              </a:rPr>
              <a:t>The instructor of the course enters the letter grades to </a:t>
            </a:r>
            <a:r>
              <a:rPr lang="en-US" b="1" noProof="0" dirty="0">
                <a:solidFill>
                  <a:srgbClr val="FF0000"/>
                </a:solidFill>
              </a:rPr>
              <a:t>Sparks</a:t>
            </a:r>
            <a:r>
              <a:rPr lang="en-US" b="1" noProof="0" dirty="0">
                <a:solidFill>
                  <a:schemeClr val="tx1">
                    <a:lumMod val="75000"/>
                    <a:lumOff val="25000"/>
                  </a:schemeClr>
                </a:solidFill>
              </a:rPr>
              <a:t> at the end of the semester until the date specified in the academic calendar</a:t>
            </a:r>
            <a:r>
              <a:rPr lang="tr-TR" b="1" dirty="0">
                <a:solidFill>
                  <a:schemeClr val="tx1">
                    <a:lumMod val="75000"/>
                    <a:lumOff val="25000"/>
                  </a:schemeClr>
                </a:solidFill>
              </a:rPr>
              <a:t>. </a:t>
            </a:r>
            <a:endParaRPr lang="en-US" b="1" dirty="0">
              <a:solidFill>
                <a:schemeClr val="tx1">
                  <a:lumMod val="75000"/>
                  <a:lumOff val="25000"/>
                </a:schemeClr>
              </a:solidFill>
              <a:effectLst/>
            </a:endParaRPr>
          </a:p>
          <a:p>
            <a:pPr>
              <a:spcBef>
                <a:spcPts val="1000"/>
              </a:spcBef>
              <a:buClr>
                <a:schemeClr val="accent1"/>
              </a:buClr>
              <a:buFont typeface="Wingdings 3" charset="2"/>
              <a:buChar char=""/>
            </a:pPr>
            <a:r>
              <a:rPr lang="tr-TR" b="1" dirty="0" err="1"/>
              <a:t>The</a:t>
            </a:r>
            <a:r>
              <a:rPr lang="tr-TR" b="1" dirty="0"/>
              <a:t> </a:t>
            </a:r>
            <a:r>
              <a:rPr lang="tr-TR" b="1" dirty="0" err="1"/>
              <a:t>courses</a:t>
            </a:r>
            <a:r>
              <a:rPr lang="tr-TR" b="1" dirty="0"/>
              <a:t> </a:t>
            </a:r>
            <a:r>
              <a:rPr lang="tr-TR" b="1" dirty="0" err="1"/>
              <a:t>with</a:t>
            </a:r>
            <a:r>
              <a:rPr lang="tr-TR" b="1" dirty="0"/>
              <a:t> </a:t>
            </a:r>
            <a:r>
              <a:rPr lang="en-US" b="1" dirty="0">
                <a:solidFill>
                  <a:srgbClr val="FF0000"/>
                </a:solidFill>
              </a:rPr>
              <a:t>G/K s</a:t>
            </a:r>
            <a:r>
              <a:rPr lang="tr-TR" b="1" dirty="0">
                <a:solidFill>
                  <a:srgbClr val="FF0000"/>
                </a:solidFill>
              </a:rPr>
              <a:t>c</a:t>
            </a:r>
            <a:r>
              <a:rPr lang="en-US" b="1" dirty="0">
                <a:solidFill>
                  <a:srgbClr val="FF0000"/>
                </a:solidFill>
              </a:rPr>
              <a:t>ala</a:t>
            </a:r>
            <a:r>
              <a:rPr lang="tr-TR" b="1" dirty="0">
                <a:solidFill>
                  <a:srgbClr val="FF0000"/>
                </a:solidFill>
              </a:rPr>
              <a:t> </a:t>
            </a:r>
            <a:r>
              <a:rPr lang="tr-TR" b="1" dirty="0" err="1"/>
              <a:t>are</a:t>
            </a:r>
            <a:r>
              <a:rPr lang="tr-TR" b="1" dirty="0"/>
              <a:t> not </a:t>
            </a:r>
            <a:r>
              <a:rPr lang="tr-TR" b="1" dirty="0" err="1"/>
              <a:t>included</a:t>
            </a:r>
            <a:r>
              <a:rPr lang="en-US" b="1" dirty="0"/>
              <a:t> </a:t>
            </a:r>
            <a:r>
              <a:rPr lang="tr-TR" b="1" dirty="0"/>
              <a:t>in </a:t>
            </a:r>
            <a:r>
              <a:rPr lang="tr-TR" b="1" dirty="0" err="1"/>
              <a:t>the</a:t>
            </a:r>
            <a:r>
              <a:rPr lang="tr-TR" b="1" dirty="0"/>
              <a:t> general </a:t>
            </a:r>
            <a:r>
              <a:rPr lang="tr-TR" b="1" dirty="0" err="1"/>
              <a:t>point</a:t>
            </a:r>
            <a:r>
              <a:rPr lang="tr-TR" b="1" dirty="0"/>
              <a:t> </a:t>
            </a:r>
            <a:r>
              <a:rPr lang="tr-TR" b="1" dirty="0" err="1"/>
              <a:t>average</a:t>
            </a:r>
            <a:r>
              <a:rPr lang="tr-TR" b="1" dirty="0"/>
              <a:t>. </a:t>
            </a:r>
            <a:endParaRPr lang="en-US" b="1" dirty="0">
              <a:solidFill>
                <a:schemeClr val="tx1">
                  <a:lumMod val="75000"/>
                  <a:lumOff val="25000"/>
                </a:schemeClr>
              </a:solidFill>
              <a:effectLst/>
            </a:endParaRPr>
          </a:p>
          <a:p>
            <a:pPr>
              <a:spcBef>
                <a:spcPts val="1000"/>
              </a:spcBef>
              <a:buClr>
                <a:schemeClr val="accent1"/>
              </a:buClr>
              <a:buFont typeface="Wingdings 3" charset="2"/>
              <a:buChar char=""/>
            </a:pPr>
            <a:endParaRPr lang="en-US" dirty="0">
              <a:solidFill>
                <a:schemeClr val="tx1">
                  <a:lumMod val="75000"/>
                  <a:lumOff val="25000"/>
                </a:schemeClr>
              </a:solidFill>
              <a:effectLst/>
            </a:endParaRPr>
          </a:p>
        </p:txBody>
      </p:sp>
      <p:pic>
        <p:nvPicPr>
          <p:cNvPr id="384" name="Graphic 383" descr="Sabit konuşma">
            <a:extLst>
              <a:ext uri="{FF2B5EF4-FFF2-40B4-BE49-F238E27FC236}">
                <a16:creationId xmlns:a16="http://schemas.microsoft.com/office/drawing/2014/main" id="{EAE8E6BC-66E1-A707-0E57-D9EBEB0E6C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86750" y="2002914"/>
            <a:ext cx="3256793" cy="3256793"/>
          </a:xfrm>
          <a:prstGeom prst="rect">
            <a:avLst/>
          </a:prstGeom>
        </p:spPr>
      </p:pic>
      <p:sp>
        <p:nvSpPr>
          <p:cNvPr id="423"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D402E55C-B5C6-2C0B-10BB-2F96ACFE3505}"/>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26</a:t>
            </a:r>
            <a:endParaRPr lang="en-GB" dirty="0"/>
          </a:p>
        </p:txBody>
      </p:sp>
    </p:spTree>
    <p:extLst>
      <p:ext uri="{BB962C8B-B14F-4D97-AF65-F5344CB8AC3E}">
        <p14:creationId xmlns:p14="http://schemas.microsoft.com/office/powerpoint/2010/main" val="2905254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141E6E17-1ED3-1D74-C243-4025F4F7EB38}"/>
            </a:ext>
          </a:extLst>
        </p:cNvPr>
        <p:cNvGrpSpPr/>
        <p:nvPr/>
      </p:nvGrpSpPr>
      <p:grpSpPr>
        <a:xfrm>
          <a:off x="0" y="0"/>
          <a:ext cx="0" cy="0"/>
          <a:chOff x="0" y="0"/>
          <a:chExt cx="0" cy="0"/>
        </a:xfrm>
      </p:grpSpPr>
      <p:grpSp>
        <p:nvGrpSpPr>
          <p:cNvPr id="288" name="Group 287">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89"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90"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91"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92"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93"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94"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95"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96"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97"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98"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99"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00"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302" name="Group 301">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03"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304"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305"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306"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307"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308"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309"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310"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311"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312"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313"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314"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316" name="Rectangle 315">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8"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320" name="Rectangle 319">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809FE520-138E-FB96-50AE-824EEFF12787}"/>
              </a:ext>
            </a:extLst>
          </p:cNvPr>
          <p:cNvSpPr txBox="1"/>
          <p:nvPr/>
        </p:nvSpPr>
        <p:spPr>
          <a:xfrm>
            <a:off x="649224" y="645106"/>
            <a:ext cx="4699524" cy="1259894"/>
          </a:xfrm>
          <a:prstGeom prst="rect">
            <a:avLst/>
          </a:prstGeom>
        </p:spPr>
        <p:txBody>
          <a:bodyPr spcFirstLastPara="1" vert="horz" lIns="91440" tIns="45720" rIns="91440" bIns="45720" rtlCol="0" anchor="t" anchorCtr="0">
            <a:normAutofit/>
          </a:bodyPr>
          <a:lstStyle/>
          <a:p>
            <a:pPr marL="0" marR="0" lvl="0" indent="0">
              <a:lnSpc>
                <a:spcPct val="90000"/>
              </a:lnSpc>
              <a:spcBef>
                <a:spcPct val="0"/>
              </a:spcBef>
              <a:spcAft>
                <a:spcPts val="600"/>
              </a:spcAft>
            </a:pPr>
            <a:r>
              <a:rPr lang="tr-TR" sz="3600" b="1" dirty="0" err="1">
                <a:solidFill>
                  <a:schemeClr val="tx1">
                    <a:lumMod val="85000"/>
                    <a:lumOff val="15000"/>
                  </a:schemeClr>
                </a:solidFill>
                <a:latin typeface="+mj-lt"/>
                <a:ea typeface="+mj-ea"/>
                <a:cs typeface="+mj-cs"/>
                <a:sym typeface="Calibri"/>
              </a:rPr>
              <a:t>Grades</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and</a:t>
            </a:r>
            <a:r>
              <a:rPr lang="tr-TR" sz="3600" b="1" dirty="0">
                <a:solidFill>
                  <a:schemeClr val="tx1">
                    <a:lumMod val="85000"/>
                    <a:lumOff val="15000"/>
                  </a:schemeClr>
                </a:solidFill>
                <a:latin typeface="+mj-lt"/>
                <a:ea typeface="+mj-ea"/>
                <a:cs typeface="+mj-cs"/>
                <a:sym typeface="Calibri"/>
              </a:rPr>
              <a:t> Marks</a:t>
            </a:r>
            <a:endParaRPr lang="en-US" sz="3600" b="1" dirty="0">
              <a:solidFill>
                <a:schemeClr val="tx1">
                  <a:lumMod val="85000"/>
                  <a:lumOff val="15000"/>
                </a:schemeClr>
              </a:solidFill>
              <a:latin typeface="+mj-lt"/>
              <a:ea typeface="+mj-ea"/>
              <a:cs typeface="+mj-cs"/>
            </a:endParaRPr>
          </a:p>
        </p:txBody>
      </p:sp>
      <p:sp>
        <p:nvSpPr>
          <p:cNvPr id="322" name="Rectangle 321">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4"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83" name="Metin kutusu 280">
            <a:extLst>
              <a:ext uri="{FF2B5EF4-FFF2-40B4-BE49-F238E27FC236}">
                <a16:creationId xmlns:a16="http://schemas.microsoft.com/office/drawing/2014/main" id="{0CC38864-ACC6-40F9-472A-81943E1E5035}"/>
              </a:ext>
            </a:extLst>
          </p:cNvPr>
          <p:cNvGraphicFramePr/>
          <p:nvPr>
            <p:extLst>
              <p:ext uri="{D42A27DB-BD31-4B8C-83A1-F6EECF244321}">
                <p14:modId xmlns:p14="http://schemas.microsoft.com/office/powerpoint/2010/main" val="2562709703"/>
              </p:ext>
            </p:extLst>
          </p:nvPr>
        </p:nvGraphicFramePr>
        <p:xfrm>
          <a:off x="649225" y="2133600"/>
          <a:ext cx="10428130" cy="37732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4F7F074E-3B03-E721-D493-0527C8D65D5A}"/>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26</a:t>
            </a:r>
            <a:endParaRPr lang="en-GB" dirty="0"/>
          </a:p>
        </p:txBody>
      </p:sp>
    </p:spTree>
    <p:extLst>
      <p:ext uri="{BB962C8B-B14F-4D97-AF65-F5344CB8AC3E}">
        <p14:creationId xmlns:p14="http://schemas.microsoft.com/office/powerpoint/2010/main" val="18848365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F980F48E-CC90-58C4-2D82-D3D39AC7AC69}"/>
            </a:ext>
          </a:extLst>
        </p:cNvPr>
        <p:cNvGrpSpPr/>
        <p:nvPr/>
      </p:nvGrpSpPr>
      <p:grpSpPr>
        <a:xfrm>
          <a:off x="0" y="0"/>
          <a:ext cx="0" cy="0"/>
          <a:chOff x="0" y="0"/>
          <a:chExt cx="0" cy="0"/>
        </a:xfrm>
      </p:grpSpPr>
      <p:grpSp>
        <p:nvGrpSpPr>
          <p:cNvPr id="286" name="Group 285">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87"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88"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89"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90"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91"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92"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93"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94"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95"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96"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97"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98"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300" name="Group 299">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01"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302"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303"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304"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305"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306"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307"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308"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309"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310"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311"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312"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314" name="Rectangle 313">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6"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318" name="Rectangle 317">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079080AD-A697-69F7-5D3F-23DC1819749E}"/>
              </a:ext>
            </a:extLst>
          </p:cNvPr>
          <p:cNvSpPr txBox="1"/>
          <p:nvPr/>
        </p:nvSpPr>
        <p:spPr>
          <a:xfrm>
            <a:off x="649224" y="645106"/>
            <a:ext cx="4542208" cy="1259894"/>
          </a:xfrm>
          <a:prstGeom prst="rect">
            <a:avLst/>
          </a:prstGeom>
        </p:spPr>
        <p:txBody>
          <a:bodyPr spcFirstLastPara="1" vert="horz" lIns="91440" tIns="45720" rIns="91440" bIns="45720" rtlCol="0" anchor="t" anchorCtr="0">
            <a:normAutofit/>
          </a:bodyPr>
          <a:lstStyle/>
          <a:p>
            <a:pPr marL="0" marR="0" lvl="0" indent="0">
              <a:lnSpc>
                <a:spcPct val="90000"/>
              </a:lnSpc>
              <a:spcBef>
                <a:spcPct val="0"/>
              </a:spcBef>
              <a:spcAft>
                <a:spcPts val="600"/>
              </a:spcAft>
            </a:pPr>
            <a:r>
              <a:rPr lang="tr-TR" sz="3600" b="1" dirty="0" err="1">
                <a:solidFill>
                  <a:schemeClr val="tx1">
                    <a:lumMod val="85000"/>
                    <a:lumOff val="15000"/>
                  </a:schemeClr>
                </a:solidFill>
                <a:latin typeface="+mj-lt"/>
                <a:ea typeface="+mj-ea"/>
                <a:cs typeface="+mj-cs"/>
                <a:sym typeface="Calibri"/>
              </a:rPr>
              <a:t>Grades</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and</a:t>
            </a:r>
            <a:r>
              <a:rPr lang="tr-TR" sz="3600" b="1" dirty="0">
                <a:solidFill>
                  <a:schemeClr val="tx1">
                    <a:lumMod val="85000"/>
                    <a:lumOff val="15000"/>
                  </a:schemeClr>
                </a:solidFill>
                <a:latin typeface="+mj-lt"/>
                <a:ea typeface="+mj-ea"/>
                <a:cs typeface="+mj-cs"/>
                <a:sym typeface="Calibri"/>
              </a:rPr>
              <a:t> Marks</a:t>
            </a:r>
            <a:endParaRPr lang="en-US" sz="3600" b="1" dirty="0">
              <a:solidFill>
                <a:schemeClr val="tx1">
                  <a:lumMod val="85000"/>
                  <a:lumOff val="15000"/>
                </a:schemeClr>
              </a:solidFill>
              <a:latin typeface="+mj-lt"/>
              <a:ea typeface="+mj-ea"/>
              <a:cs typeface="+mj-cs"/>
            </a:endParaRPr>
          </a:p>
        </p:txBody>
      </p:sp>
      <p:sp>
        <p:nvSpPr>
          <p:cNvPr id="320" name="Rectangle 319">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2"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4" name="Metin kutusu 280">
            <a:extLst>
              <a:ext uri="{FF2B5EF4-FFF2-40B4-BE49-F238E27FC236}">
                <a16:creationId xmlns:a16="http://schemas.microsoft.com/office/drawing/2014/main" id="{E3C967F5-982D-2B27-2B79-51D50D389C50}"/>
              </a:ext>
            </a:extLst>
          </p:cNvPr>
          <p:cNvGraphicFramePr/>
          <p:nvPr>
            <p:extLst>
              <p:ext uri="{D42A27DB-BD31-4B8C-83A1-F6EECF244321}">
                <p14:modId xmlns:p14="http://schemas.microsoft.com/office/powerpoint/2010/main" val="2856404529"/>
              </p:ext>
            </p:extLst>
          </p:nvPr>
        </p:nvGraphicFramePr>
        <p:xfrm>
          <a:off x="649224" y="1707448"/>
          <a:ext cx="10342406" cy="40165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A214BDC1-10DA-C33A-FD52-505A924323DB}"/>
              </a:ext>
            </a:extLst>
          </p:cNvPr>
          <p:cNvSpPr txBox="1"/>
          <p:nvPr/>
        </p:nvSpPr>
        <p:spPr>
          <a:xfrm>
            <a:off x="3790458" y="6345222"/>
            <a:ext cx="8517094" cy="369332"/>
          </a:xfrm>
          <a:prstGeom prst="rect">
            <a:avLst/>
          </a:prstGeom>
          <a:noFill/>
        </p:spPr>
        <p:txBody>
          <a:bodyPr wrap="square" rtlCol="0">
            <a:spAutoFit/>
          </a:bodyPr>
          <a:lstStyle/>
          <a:p>
            <a:r>
              <a:rPr lang="tr-TR" dirty="0"/>
              <a:t>Kadir Has Üniversitesi Lisans Eğitim ve Öğretim Yönetmeliği – MADDE 26</a:t>
            </a:r>
            <a:endParaRPr lang="en-GB" dirty="0"/>
          </a:p>
        </p:txBody>
      </p:sp>
    </p:spTree>
    <p:extLst>
      <p:ext uri="{BB962C8B-B14F-4D97-AF65-F5344CB8AC3E}">
        <p14:creationId xmlns:p14="http://schemas.microsoft.com/office/powerpoint/2010/main" val="331271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6D16A267-5C36-C2CA-6762-D98AA8D43A72}"/>
            </a:ext>
          </a:extLst>
        </p:cNvPr>
        <p:cNvGrpSpPr/>
        <p:nvPr/>
      </p:nvGrpSpPr>
      <p:grpSpPr>
        <a:xfrm>
          <a:off x="0" y="0"/>
          <a:ext cx="0" cy="0"/>
          <a:chOff x="0" y="0"/>
          <a:chExt cx="0" cy="0"/>
        </a:xfrm>
      </p:grpSpPr>
      <p:grpSp>
        <p:nvGrpSpPr>
          <p:cNvPr id="167" name="Group 166">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8"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9"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70"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71"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72"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73"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74"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75"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76"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77"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8"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9"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81" name="Group 180">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82"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83"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84"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85"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86"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87"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8"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9"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0"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91"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92"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93"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95" name="Rectangle 194">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7"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99" name="Rectangle 198">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3428A455-090D-D2B2-8D88-8515C998108E}"/>
              </a:ext>
            </a:extLst>
          </p:cNvPr>
          <p:cNvSpPr txBox="1"/>
          <p:nvPr/>
        </p:nvSpPr>
        <p:spPr>
          <a:xfrm>
            <a:off x="649224" y="645106"/>
            <a:ext cx="7649950" cy="1259894"/>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en-US" sz="3600" b="1" noProof="0" dirty="0">
                <a:solidFill>
                  <a:schemeClr val="tx1">
                    <a:lumMod val="85000"/>
                    <a:lumOff val="15000"/>
                  </a:schemeClr>
                </a:solidFill>
                <a:latin typeface="+mj-lt"/>
                <a:ea typeface="+mj-ea"/>
                <a:cs typeface="+mj-cs"/>
                <a:sym typeface="Calibri"/>
              </a:rPr>
              <a:t>Material Error and Grade Appeal</a:t>
            </a:r>
            <a:endParaRPr lang="en-US" sz="3600" b="1" noProof="0" dirty="0">
              <a:solidFill>
                <a:schemeClr val="tx1">
                  <a:lumMod val="85000"/>
                  <a:lumOff val="15000"/>
                </a:schemeClr>
              </a:solidFill>
              <a:latin typeface="+mj-lt"/>
              <a:ea typeface="+mj-ea"/>
              <a:cs typeface="+mj-cs"/>
            </a:endParaRPr>
          </a:p>
        </p:txBody>
      </p:sp>
      <p:sp>
        <p:nvSpPr>
          <p:cNvPr id="201" name="Rectangle 200">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Metin kutusu 3">
            <a:extLst>
              <a:ext uri="{FF2B5EF4-FFF2-40B4-BE49-F238E27FC236}">
                <a16:creationId xmlns:a16="http://schemas.microsoft.com/office/drawing/2014/main" id="{C5E213BA-9D54-F579-2DE3-4430A53642C0}"/>
              </a:ext>
            </a:extLst>
          </p:cNvPr>
          <p:cNvSpPr txBox="1"/>
          <p:nvPr/>
        </p:nvSpPr>
        <p:spPr>
          <a:xfrm>
            <a:off x="649224" y="2133600"/>
            <a:ext cx="6574535" cy="3759253"/>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b="1" dirty="0">
                <a:solidFill>
                  <a:schemeClr val="tx1">
                    <a:lumMod val="75000"/>
                    <a:lumOff val="25000"/>
                  </a:schemeClr>
                </a:solidFill>
                <a:effectLst/>
              </a:rPr>
              <a:t>The correction of a material error in an announced course grade will be decided by the </a:t>
            </a:r>
            <a:r>
              <a:rPr lang="en-US" b="1" dirty="0">
                <a:solidFill>
                  <a:srgbClr val="FF0000"/>
                </a:solidFill>
                <a:effectLst/>
              </a:rPr>
              <a:t>Departmental Board within two weeks </a:t>
            </a:r>
            <a:r>
              <a:rPr lang="en-US" b="1" dirty="0">
                <a:solidFill>
                  <a:schemeClr val="tx1">
                    <a:lumMod val="75000"/>
                    <a:lumOff val="25000"/>
                  </a:schemeClr>
                </a:solidFill>
                <a:effectLst/>
              </a:rPr>
              <a:t>upon the request of the relevant instructor.</a:t>
            </a:r>
            <a:r>
              <a:rPr lang="tr-TR" b="1" dirty="0">
                <a:solidFill>
                  <a:schemeClr val="tx1">
                    <a:lumMod val="75000"/>
                    <a:lumOff val="25000"/>
                  </a:schemeClr>
                </a:solidFill>
                <a:effectLst/>
              </a:rPr>
              <a:t> </a:t>
            </a:r>
            <a:endParaRPr lang="en-US" b="1" dirty="0">
              <a:solidFill>
                <a:schemeClr val="tx1">
                  <a:lumMod val="75000"/>
                  <a:lumOff val="25000"/>
                </a:schemeClr>
              </a:solidFill>
              <a:effectLst/>
            </a:endParaRPr>
          </a:p>
          <a:p>
            <a:pPr>
              <a:spcBef>
                <a:spcPts val="1000"/>
              </a:spcBef>
              <a:buClr>
                <a:schemeClr val="accent1"/>
              </a:buClr>
              <a:buFont typeface="Wingdings 3" charset="2"/>
              <a:buChar char=""/>
            </a:pPr>
            <a:endParaRPr lang="en-US" dirty="0">
              <a:solidFill>
                <a:schemeClr val="tx1">
                  <a:lumMod val="75000"/>
                  <a:lumOff val="25000"/>
                </a:schemeClr>
              </a:solidFill>
              <a:effectLst/>
            </a:endParaRPr>
          </a:p>
          <a:p>
            <a:pPr>
              <a:spcBef>
                <a:spcPts val="1000"/>
              </a:spcBef>
              <a:buClr>
                <a:schemeClr val="accent1"/>
              </a:buClr>
              <a:buFont typeface="Wingdings 3" charset="2"/>
              <a:buChar char=""/>
            </a:pPr>
            <a:r>
              <a:rPr lang="en-US" b="1" dirty="0">
                <a:solidFill>
                  <a:schemeClr val="tx1">
                    <a:lumMod val="75000"/>
                    <a:lumOff val="25000"/>
                  </a:schemeClr>
                </a:solidFill>
                <a:effectLst/>
              </a:rPr>
              <a:t>Students may file a written appeal for a material error to the relevant departments within </a:t>
            </a:r>
            <a:r>
              <a:rPr lang="en-US" b="1" dirty="0">
                <a:solidFill>
                  <a:srgbClr val="FF0000"/>
                </a:solidFill>
                <a:effectLst/>
              </a:rPr>
              <a:t>three business days </a:t>
            </a:r>
            <a:r>
              <a:rPr lang="en-US" b="1" dirty="0">
                <a:solidFill>
                  <a:schemeClr val="tx1">
                    <a:lumMod val="75000"/>
                    <a:lumOff val="25000"/>
                  </a:schemeClr>
                </a:solidFill>
                <a:effectLst/>
              </a:rPr>
              <a:t>of the announcement of their grade.</a:t>
            </a:r>
            <a:endParaRPr lang="en-US" dirty="0">
              <a:solidFill>
                <a:schemeClr val="tx1">
                  <a:lumMod val="75000"/>
                  <a:lumOff val="25000"/>
                </a:schemeClr>
              </a:solidFill>
              <a:effectLst/>
            </a:endParaRPr>
          </a:p>
        </p:txBody>
      </p:sp>
      <p:pic>
        <p:nvPicPr>
          <p:cNvPr id="123" name="Graphic 122" descr="Hata">
            <a:extLst>
              <a:ext uri="{FF2B5EF4-FFF2-40B4-BE49-F238E27FC236}">
                <a16:creationId xmlns:a16="http://schemas.microsoft.com/office/drawing/2014/main" id="{061403AE-5BA8-9606-809A-E2BC341D35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62088" y="1278252"/>
            <a:ext cx="3981455" cy="3981455"/>
          </a:xfrm>
          <a:prstGeom prst="rect">
            <a:avLst/>
          </a:prstGeom>
        </p:spPr>
      </p:pic>
      <p:sp>
        <p:nvSpPr>
          <p:cNvPr id="203"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68FEEE89-FE45-2517-B156-E38104104A18}"/>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27</a:t>
            </a:r>
            <a:endParaRPr lang="en-GB" dirty="0"/>
          </a:p>
        </p:txBody>
      </p:sp>
    </p:spTree>
    <p:extLst>
      <p:ext uri="{BB962C8B-B14F-4D97-AF65-F5344CB8AC3E}">
        <p14:creationId xmlns:p14="http://schemas.microsoft.com/office/powerpoint/2010/main" val="1779903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41F3ABAA-3B27-6093-FA50-3CB7D1392B44}"/>
            </a:ext>
          </a:extLst>
        </p:cNvPr>
        <p:cNvGrpSpPr/>
        <p:nvPr/>
      </p:nvGrpSpPr>
      <p:grpSpPr>
        <a:xfrm>
          <a:off x="0" y="0"/>
          <a:ext cx="0" cy="0"/>
          <a:chOff x="0" y="0"/>
          <a:chExt cx="0" cy="0"/>
        </a:xfrm>
      </p:grpSpPr>
      <p:grpSp>
        <p:nvGrpSpPr>
          <p:cNvPr id="150" name="Group 149">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51"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52"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53"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54"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55"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56"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57"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58"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59"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60"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61"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62"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64" name="Group 163">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65"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66"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67"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68"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69"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70"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71"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72"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73"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74"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75"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76"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78" name="Rectangle 177">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0"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82" name="Rectangle 181">
            <a:extLst>
              <a:ext uri="{FF2B5EF4-FFF2-40B4-BE49-F238E27FC236}">
                <a16:creationId xmlns:a16="http://schemas.microsoft.com/office/drawing/2014/main" id="{008ED74B-06F2-4BD5-838F-1AAD0033EF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21" name="Picture 120" descr="Üstte kalem olan takvim sayfası">
            <a:extLst>
              <a:ext uri="{FF2B5EF4-FFF2-40B4-BE49-F238E27FC236}">
                <a16:creationId xmlns:a16="http://schemas.microsoft.com/office/drawing/2014/main" id="{2DD24938-1EC9-7B07-669E-A9B97B2765E6}"/>
              </a:ext>
            </a:extLst>
          </p:cNvPr>
          <p:cNvPicPr>
            <a:picLocks noChangeAspect="1"/>
          </p:cNvPicPr>
          <p:nvPr/>
        </p:nvPicPr>
        <p:blipFill>
          <a:blip r:embed="rId3">
            <a:duotone>
              <a:schemeClr val="bg2">
                <a:shade val="45000"/>
                <a:satMod val="135000"/>
              </a:schemeClr>
              <a:prstClr val="white"/>
            </a:duotone>
            <a:alphaModFix amt="40000"/>
          </a:blip>
          <a:srcRect t="15730"/>
          <a:stretch/>
        </p:blipFill>
        <p:spPr>
          <a:xfrm>
            <a:off x="20" y="10"/>
            <a:ext cx="12191980" cy="6857990"/>
          </a:xfrm>
          <a:prstGeom prst="rect">
            <a:avLst/>
          </a:prstGeom>
        </p:spPr>
      </p:pic>
      <p:grpSp>
        <p:nvGrpSpPr>
          <p:cNvPr id="184" name="Group 183">
            <a:extLst>
              <a:ext uri="{FF2B5EF4-FFF2-40B4-BE49-F238E27FC236}">
                <a16:creationId xmlns:a16="http://schemas.microsoft.com/office/drawing/2014/main" id="{E9F586E1-75B5-49B8-9A21-DD14CA0F69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85" name="Freeform 11">
              <a:extLst>
                <a:ext uri="{FF2B5EF4-FFF2-40B4-BE49-F238E27FC236}">
                  <a16:creationId xmlns:a16="http://schemas.microsoft.com/office/drawing/2014/main" id="{8ECF1231-6B06-42A7-9653-F6A738AACE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86" name="Freeform 12">
              <a:extLst>
                <a:ext uri="{FF2B5EF4-FFF2-40B4-BE49-F238E27FC236}">
                  <a16:creationId xmlns:a16="http://schemas.microsoft.com/office/drawing/2014/main" id="{DD0D424C-4930-4745-B075-4AF5691E38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87" name="Freeform 13">
              <a:extLst>
                <a:ext uri="{FF2B5EF4-FFF2-40B4-BE49-F238E27FC236}">
                  <a16:creationId xmlns:a16="http://schemas.microsoft.com/office/drawing/2014/main" id="{8CD110D4-7970-4333-ACA2-F5A0DFCE9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88" name="Freeform 14">
              <a:extLst>
                <a:ext uri="{FF2B5EF4-FFF2-40B4-BE49-F238E27FC236}">
                  <a16:creationId xmlns:a16="http://schemas.microsoft.com/office/drawing/2014/main" id="{94C2DE85-6DF9-48B6-AC63-963A5224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89" name="Freeform 15">
              <a:extLst>
                <a:ext uri="{FF2B5EF4-FFF2-40B4-BE49-F238E27FC236}">
                  <a16:creationId xmlns:a16="http://schemas.microsoft.com/office/drawing/2014/main" id="{2B527314-243D-423D-9285-A30290D18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90" name="Freeform 16">
              <a:extLst>
                <a:ext uri="{FF2B5EF4-FFF2-40B4-BE49-F238E27FC236}">
                  <a16:creationId xmlns:a16="http://schemas.microsoft.com/office/drawing/2014/main" id="{857798C9-0A62-400E-B105-429ABFC4D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91" name="Freeform 17">
              <a:extLst>
                <a:ext uri="{FF2B5EF4-FFF2-40B4-BE49-F238E27FC236}">
                  <a16:creationId xmlns:a16="http://schemas.microsoft.com/office/drawing/2014/main" id="{40E214F1-D642-41FF-8FBB-F1484108E9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92" name="Freeform 18">
              <a:extLst>
                <a:ext uri="{FF2B5EF4-FFF2-40B4-BE49-F238E27FC236}">
                  <a16:creationId xmlns:a16="http://schemas.microsoft.com/office/drawing/2014/main" id="{24EBEFE9-8F4F-41C2-9022-FF9730C4E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93" name="Freeform 19">
              <a:extLst>
                <a:ext uri="{FF2B5EF4-FFF2-40B4-BE49-F238E27FC236}">
                  <a16:creationId xmlns:a16="http://schemas.microsoft.com/office/drawing/2014/main" id="{389BEA2F-6457-431A-941E-840A670CA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94" name="Freeform 20">
              <a:extLst>
                <a:ext uri="{FF2B5EF4-FFF2-40B4-BE49-F238E27FC236}">
                  <a16:creationId xmlns:a16="http://schemas.microsoft.com/office/drawing/2014/main" id="{D32D9258-EB54-414B-A2D5-458339569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95" name="Freeform 21">
              <a:extLst>
                <a:ext uri="{FF2B5EF4-FFF2-40B4-BE49-F238E27FC236}">
                  <a16:creationId xmlns:a16="http://schemas.microsoft.com/office/drawing/2014/main" id="{495967EF-C4BF-4A5F-90E5-A603A66542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96" name="Freeform 22">
              <a:extLst>
                <a:ext uri="{FF2B5EF4-FFF2-40B4-BE49-F238E27FC236}">
                  <a16:creationId xmlns:a16="http://schemas.microsoft.com/office/drawing/2014/main" id="{253675EB-03CE-4B59-BEBD-4D0D98710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sp>
        <p:nvSpPr>
          <p:cNvPr id="119" name="Google Shape;119;p5">
            <a:extLst>
              <a:ext uri="{FF2B5EF4-FFF2-40B4-BE49-F238E27FC236}">
                <a16:creationId xmlns:a16="http://schemas.microsoft.com/office/drawing/2014/main" id="{FD18ED80-B2AA-6F73-8B3F-BA9D81F0E691}"/>
              </a:ext>
            </a:extLst>
          </p:cNvPr>
          <p:cNvSpPr txBox="1"/>
          <p:nvPr/>
        </p:nvSpPr>
        <p:spPr>
          <a:xfrm>
            <a:off x="2592925" y="624110"/>
            <a:ext cx="8911687" cy="1280890"/>
          </a:xfrm>
          <a:prstGeom prst="rect">
            <a:avLst/>
          </a:prstGeom>
        </p:spPr>
        <p:txBody>
          <a:bodyPr spcFirstLastPara="1" vert="horz" lIns="91440" tIns="45720" rIns="91440" bIns="45720" rtlCol="0" anchor="t" anchorCtr="0">
            <a:normAutofit/>
          </a:bodyPr>
          <a:lstStyle/>
          <a:p>
            <a:pPr marR="0" lvl="0" indent="0">
              <a:spcBef>
                <a:spcPct val="0"/>
              </a:spcBef>
              <a:spcAft>
                <a:spcPts val="600"/>
              </a:spcAft>
            </a:pPr>
            <a:r>
              <a:rPr lang="en-US" sz="3600" b="1" spc="-50" baseline="0" noProof="0" dirty="0">
                <a:solidFill>
                  <a:schemeClr val="tx1">
                    <a:lumMod val="85000"/>
                    <a:lumOff val="15000"/>
                  </a:schemeClr>
                </a:solidFill>
                <a:latin typeface="+mj-lt"/>
                <a:ea typeface="+mj-ea"/>
                <a:cs typeface="+mj-cs"/>
                <a:sym typeface="Calibri"/>
              </a:rPr>
              <a:t>Academic Calendar</a:t>
            </a:r>
            <a:endParaRPr lang="en-US" sz="3600" b="1" spc="-50" baseline="0" noProof="0" dirty="0">
              <a:solidFill>
                <a:schemeClr val="tx1">
                  <a:lumMod val="85000"/>
                  <a:lumOff val="15000"/>
                </a:schemeClr>
              </a:solidFill>
              <a:latin typeface="+mj-lt"/>
              <a:ea typeface="+mj-ea"/>
              <a:cs typeface="+mj-cs"/>
            </a:endParaRPr>
          </a:p>
        </p:txBody>
      </p:sp>
      <p:grpSp>
        <p:nvGrpSpPr>
          <p:cNvPr id="198" name="Group 197">
            <a:extLst>
              <a:ext uri="{FF2B5EF4-FFF2-40B4-BE49-F238E27FC236}">
                <a16:creationId xmlns:a16="http://schemas.microsoft.com/office/drawing/2014/main" id="{F9CAF6A1-77C7-4ABC-9E4A-E74A8DB16D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99" name="Freeform 27">
              <a:extLst>
                <a:ext uri="{FF2B5EF4-FFF2-40B4-BE49-F238E27FC236}">
                  <a16:creationId xmlns:a16="http://schemas.microsoft.com/office/drawing/2014/main" id="{6B3F65AF-943F-4D0E-B890-AA058F48B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00" name="Freeform 28">
              <a:extLst>
                <a:ext uri="{FF2B5EF4-FFF2-40B4-BE49-F238E27FC236}">
                  <a16:creationId xmlns:a16="http://schemas.microsoft.com/office/drawing/2014/main" id="{660B5807-5995-44AD-9E16-10337DC83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01" name="Freeform 29">
              <a:extLst>
                <a:ext uri="{FF2B5EF4-FFF2-40B4-BE49-F238E27FC236}">
                  <a16:creationId xmlns:a16="http://schemas.microsoft.com/office/drawing/2014/main" id="{E80AC2A9-A86D-45A4-B218-B52F22B3E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02" name="Freeform 30">
              <a:extLst>
                <a:ext uri="{FF2B5EF4-FFF2-40B4-BE49-F238E27FC236}">
                  <a16:creationId xmlns:a16="http://schemas.microsoft.com/office/drawing/2014/main" id="{2DB7D344-D8A0-46BE-8BD4-70DEC451E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03" name="Freeform 31">
              <a:extLst>
                <a:ext uri="{FF2B5EF4-FFF2-40B4-BE49-F238E27FC236}">
                  <a16:creationId xmlns:a16="http://schemas.microsoft.com/office/drawing/2014/main" id="{90B7E18B-6B64-4711-94DE-715DE0CB7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04" name="Freeform 32">
              <a:extLst>
                <a:ext uri="{FF2B5EF4-FFF2-40B4-BE49-F238E27FC236}">
                  <a16:creationId xmlns:a16="http://schemas.microsoft.com/office/drawing/2014/main" id="{7CCF1B9C-A47F-4AC1-8164-F13CD4288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05" name="Freeform 33">
              <a:extLst>
                <a:ext uri="{FF2B5EF4-FFF2-40B4-BE49-F238E27FC236}">
                  <a16:creationId xmlns:a16="http://schemas.microsoft.com/office/drawing/2014/main" id="{A7694E0F-733F-4E78-A250-B7840DA0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06" name="Freeform 34">
              <a:extLst>
                <a:ext uri="{FF2B5EF4-FFF2-40B4-BE49-F238E27FC236}">
                  <a16:creationId xmlns:a16="http://schemas.microsoft.com/office/drawing/2014/main" id="{7DE4B38A-BCE4-48FC-9109-41F73413B1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07" name="Freeform 35">
              <a:extLst>
                <a:ext uri="{FF2B5EF4-FFF2-40B4-BE49-F238E27FC236}">
                  <a16:creationId xmlns:a16="http://schemas.microsoft.com/office/drawing/2014/main" id="{36605C57-20A9-46A2-A6DB-2EA83ADC9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08" name="Freeform 36">
              <a:extLst>
                <a:ext uri="{FF2B5EF4-FFF2-40B4-BE49-F238E27FC236}">
                  <a16:creationId xmlns:a16="http://schemas.microsoft.com/office/drawing/2014/main" id="{23EFA4B2-9313-4409-9BAE-FC04D2AF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09" name="Freeform 37">
              <a:extLst>
                <a:ext uri="{FF2B5EF4-FFF2-40B4-BE49-F238E27FC236}">
                  <a16:creationId xmlns:a16="http://schemas.microsoft.com/office/drawing/2014/main" id="{C8A794CC-8846-4A65-8227-1001468DB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10" name="Freeform 38">
              <a:extLst>
                <a:ext uri="{FF2B5EF4-FFF2-40B4-BE49-F238E27FC236}">
                  <a16:creationId xmlns:a16="http://schemas.microsoft.com/office/drawing/2014/main" id="{87046215-2C6C-4EFD-9689-6EBF98CA9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12" name="Rectangle 211">
            <a:extLst>
              <a:ext uri="{FF2B5EF4-FFF2-40B4-BE49-F238E27FC236}">
                <a16:creationId xmlns:a16="http://schemas.microsoft.com/office/drawing/2014/main" id="{CC9387DA-2D8E-4E5D-BD65-274370B65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4" name="Freeform 11">
            <a:extLst>
              <a:ext uri="{FF2B5EF4-FFF2-40B4-BE49-F238E27FC236}">
                <a16:creationId xmlns:a16="http://schemas.microsoft.com/office/drawing/2014/main" id="{18BFC65B-9706-4EE1-8B75-FEEC1C530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45" name="TextBox 2">
            <a:extLst>
              <a:ext uri="{FF2B5EF4-FFF2-40B4-BE49-F238E27FC236}">
                <a16:creationId xmlns:a16="http://schemas.microsoft.com/office/drawing/2014/main" id="{0931EA51-3288-995C-B548-AA993C21D46F}"/>
              </a:ext>
            </a:extLst>
          </p:cNvPr>
          <p:cNvSpPr txBox="1"/>
          <p:nvPr/>
        </p:nvSpPr>
        <p:spPr>
          <a:xfrm>
            <a:off x="2589212" y="2133600"/>
            <a:ext cx="8915400" cy="3777622"/>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endParaRPr lang="en-US" b="1" dirty="0">
              <a:solidFill>
                <a:schemeClr val="tx1">
                  <a:lumMod val="75000"/>
                  <a:lumOff val="25000"/>
                </a:schemeClr>
              </a:solidFill>
              <a:effectLst/>
            </a:endParaRPr>
          </a:p>
          <a:p>
            <a:pPr>
              <a:spcBef>
                <a:spcPts val="1000"/>
              </a:spcBef>
              <a:buClr>
                <a:schemeClr val="accent1"/>
              </a:buClr>
            </a:pPr>
            <a:r>
              <a:rPr lang="en-US" b="1" noProof="0" dirty="0">
                <a:solidFill>
                  <a:schemeClr val="tx1">
                    <a:lumMod val="75000"/>
                    <a:lumOff val="25000"/>
                  </a:schemeClr>
                </a:solidFill>
                <a:effectLst/>
              </a:rPr>
              <a:t>You may</a:t>
            </a:r>
            <a:r>
              <a:rPr lang="en-US" b="1" noProof="0" dirty="0">
                <a:solidFill>
                  <a:schemeClr val="tx1">
                    <a:lumMod val="75000"/>
                    <a:lumOff val="25000"/>
                  </a:schemeClr>
                </a:solidFill>
              </a:rPr>
              <a:t> reach our university’s Undergraduate Academic Calendar through the link below</a:t>
            </a:r>
            <a:r>
              <a:rPr lang="tr-TR" b="1" dirty="0">
                <a:solidFill>
                  <a:schemeClr val="tx1">
                    <a:lumMod val="75000"/>
                    <a:lumOff val="25000"/>
                  </a:schemeClr>
                </a:solidFill>
              </a:rPr>
              <a:t>. </a:t>
            </a:r>
            <a:endParaRPr lang="en-US" dirty="0">
              <a:solidFill>
                <a:schemeClr val="tx1">
                  <a:lumMod val="75000"/>
                  <a:lumOff val="25000"/>
                </a:schemeClr>
              </a:solidFill>
              <a:effectLst/>
            </a:endParaRPr>
          </a:p>
          <a:p>
            <a:pPr>
              <a:spcBef>
                <a:spcPts val="1000"/>
              </a:spcBef>
              <a:buClr>
                <a:schemeClr val="accent1"/>
              </a:buClr>
            </a:pPr>
            <a:r>
              <a:rPr lang="en-US" b="1" u="sng" dirty="0">
                <a:solidFill>
                  <a:srgbClr val="0070C0"/>
                </a:solidFill>
                <a:effectLst/>
                <a:hlinkClick r:id="rId4">
                  <a:extLst>
                    <a:ext uri="{A12FA001-AC4F-418D-AE19-62706E023703}">
                      <ahyp:hlinkClr xmlns:ahyp="http://schemas.microsoft.com/office/drawing/2018/hyperlinkcolor" val="tx"/>
                    </a:ext>
                  </a:extLst>
                </a:hlinkClick>
              </a:rPr>
              <a:t>https://akademiktakvim.khas.edu.tr/lisans</a:t>
            </a:r>
            <a:r>
              <a:rPr lang="en-US" b="1" dirty="0">
                <a:solidFill>
                  <a:srgbClr val="0070C0"/>
                </a:solidFill>
                <a:effectLst/>
              </a:rPr>
              <a:t> </a:t>
            </a:r>
            <a:endParaRPr lang="en-US" dirty="0">
              <a:solidFill>
                <a:srgbClr val="0070C0"/>
              </a:solidFill>
              <a:effectLst/>
            </a:endParaRPr>
          </a:p>
        </p:txBody>
      </p:sp>
      <p:sp>
        <p:nvSpPr>
          <p:cNvPr id="2" name="Metin kutusu 1">
            <a:extLst>
              <a:ext uri="{FF2B5EF4-FFF2-40B4-BE49-F238E27FC236}">
                <a16:creationId xmlns:a16="http://schemas.microsoft.com/office/drawing/2014/main" id="{4B50069C-0693-4F59-78C2-1C52B7C24118}"/>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13</a:t>
            </a:r>
            <a:endParaRPr lang="en-GB" dirty="0"/>
          </a:p>
        </p:txBody>
      </p:sp>
    </p:spTree>
    <p:extLst>
      <p:ext uri="{BB962C8B-B14F-4D97-AF65-F5344CB8AC3E}">
        <p14:creationId xmlns:p14="http://schemas.microsoft.com/office/powerpoint/2010/main" val="2858178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70A30DC2-5B5D-497B-EFA7-06A951B9F88C}"/>
            </a:ext>
          </a:extLst>
        </p:cNvPr>
        <p:cNvGrpSpPr/>
        <p:nvPr/>
      </p:nvGrpSpPr>
      <p:grpSpPr>
        <a:xfrm>
          <a:off x="0" y="0"/>
          <a:ext cx="0" cy="0"/>
          <a:chOff x="0" y="0"/>
          <a:chExt cx="0" cy="0"/>
        </a:xfrm>
      </p:grpSpPr>
      <p:grpSp>
        <p:nvGrpSpPr>
          <p:cNvPr id="266" name="Group 265">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67"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68"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9"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70"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71"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72"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73"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74"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75"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76"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77"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78"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80" name="Group 279">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81"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82"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83"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84"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85"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86"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87"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88"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89"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90"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91"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92"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94" name="Rectangle 293">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6"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98" name="Rectangle 297">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7F704D99-3A8C-1F6C-5B59-E31D384AC89C}"/>
              </a:ext>
            </a:extLst>
          </p:cNvPr>
          <p:cNvSpPr txBox="1"/>
          <p:nvPr/>
        </p:nvSpPr>
        <p:spPr>
          <a:xfrm>
            <a:off x="649223" y="645106"/>
            <a:ext cx="9733642" cy="765836"/>
          </a:xfrm>
          <a:prstGeom prst="rect">
            <a:avLst/>
          </a:prstGeom>
        </p:spPr>
        <p:txBody>
          <a:bodyPr spcFirstLastPara="1" vert="horz" lIns="91440" tIns="45720" rIns="91440" bIns="45720" rtlCol="0" anchor="t" anchorCtr="0">
            <a:normAutofit fontScale="85000" lnSpcReduction="10000"/>
          </a:bodyPr>
          <a:lstStyle/>
          <a:p>
            <a:pPr marL="0" marR="0" lvl="0" indent="0">
              <a:lnSpc>
                <a:spcPct val="90000"/>
              </a:lnSpc>
              <a:spcBef>
                <a:spcPct val="0"/>
              </a:spcBef>
              <a:spcAft>
                <a:spcPts val="600"/>
              </a:spcAft>
            </a:pPr>
            <a:r>
              <a:rPr lang="tr-TR" sz="3600" b="1" dirty="0">
                <a:solidFill>
                  <a:schemeClr val="tx1">
                    <a:lumMod val="85000"/>
                    <a:lumOff val="15000"/>
                  </a:schemeClr>
                </a:solidFill>
                <a:latin typeface="+mj-lt"/>
                <a:ea typeface="+mj-ea"/>
                <a:cs typeface="+mj-cs"/>
              </a:rPr>
              <a:t>SINGLE COURSE AND GRADE INCREASING EXAM</a:t>
            </a:r>
            <a:endParaRPr lang="en-US" sz="3600" b="1" dirty="0">
              <a:solidFill>
                <a:schemeClr val="tx1">
                  <a:lumMod val="85000"/>
                  <a:lumOff val="15000"/>
                </a:schemeClr>
              </a:solidFill>
              <a:latin typeface="+mj-lt"/>
              <a:ea typeface="+mj-ea"/>
              <a:cs typeface="+mj-cs"/>
            </a:endParaRPr>
          </a:p>
        </p:txBody>
      </p:sp>
      <p:sp>
        <p:nvSpPr>
          <p:cNvPr id="300" name="Rectangle 299">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Metin kutusu 3">
            <a:extLst>
              <a:ext uri="{FF2B5EF4-FFF2-40B4-BE49-F238E27FC236}">
                <a16:creationId xmlns:a16="http://schemas.microsoft.com/office/drawing/2014/main" id="{B26F6F0A-DF6A-5BE1-147E-55391D54375B}"/>
              </a:ext>
            </a:extLst>
          </p:cNvPr>
          <p:cNvSpPr txBox="1"/>
          <p:nvPr/>
        </p:nvSpPr>
        <p:spPr>
          <a:xfrm>
            <a:off x="649224" y="1619786"/>
            <a:ext cx="7267239" cy="4273068"/>
          </a:xfrm>
          <a:prstGeom prst="rect">
            <a:avLst/>
          </a:prstGeom>
        </p:spPr>
        <p:txBody>
          <a:bodyPr vert="horz" lIns="91440" tIns="45720" rIns="91440" bIns="45720" rtlCol="0">
            <a:normAutofit/>
          </a:bodyPr>
          <a:lstStyle/>
          <a:p>
            <a:pPr>
              <a:spcBef>
                <a:spcPts val="1000"/>
              </a:spcBef>
              <a:buClr>
                <a:schemeClr val="accent1"/>
              </a:buClr>
            </a:pPr>
            <a:r>
              <a:rPr lang="tr-TR" sz="2400" b="1" dirty="0">
                <a:solidFill>
                  <a:schemeClr val="tx1">
                    <a:lumMod val="75000"/>
                    <a:lumOff val="25000"/>
                  </a:schemeClr>
                </a:solidFill>
              </a:rPr>
              <a:t>SINGLE COURSE EXAMS</a:t>
            </a:r>
            <a:endParaRPr lang="en-US" sz="2400" b="1" dirty="0">
              <a:solidFill>
                <a:schemeClr val="tx1">
                  <a:lumMod val="75000"/>
                  <a:lumOff val="25000"/>
                </a:schemeClr>
              </a:solidFill>
            </a:endParaRPr>
          </a:p>
          <a:p>
            <a:pPr>
              <a:spcBef>
                <a:spcPts val="1000"/>
              </a:spcBef>
              <a:buClr>
                <a:schemeClr val="accent1"/>
              </a:buClr>
              <a:buFont typeface="Wingdings 3" charset="2"/>
              <a:buChar char=""/>
            </a:pPr>
            <a:endParaRPr lang="en-US" b="1" dirty="0">
              <a:solidFill>
                <a:schemeClr val="tx1">
                  <a:lumMod val="75000"/>
                  <a:lumOff val="25000"/>
                </a:schemeClr>
              </a:solidFill>
            </a:endParaRPr>
          </a:p>
          <a:p>
            <a:pPr>
              <a:spcBef>
                <a:spcPts val="1000"/>
              </a:spcBef>
              <a:buClr>
                <a:schemeClr val="accent1"/>
              </a:buClr>
              <a:buFont typeface="Wingdings 3" charset="2"/>
              <a:buChar char=""/>
            </a:pPr>
            <a:r>
              <a:rPr lang="en-US" b="1" dirty="0">
                <a:solidFill>
                  <a:schemeClr val="tx1">
                    <a:lumMod val="75000"/>
                    <a:lumOff val="25000"/>
                  </a:schemeClr>
                </a:solidFill>
              </a:rPr>
              <a:t>It is the exam for students who have completed all their requirements, including the internship, but are unable to graduate due to </a:t>
            </a:r>
            <a:r>
              <a:rPr lang="en-US" b="1" dirty="0">
                <a:solidFill>
                  <a:srgbClr val="FF0000"/>
                </a:solidFill>
              </a:rPr>
              <a:t>failing a single course</a:t>
            </a:r>
            <a:r>
              <a:rPr lang="en-US" b="1" dirty="0">
                <a:solidFill>
                  <a:schemeClr val="tx1">
                    <a:lumMod val="75000"/>
                    <a:lumOff val="25000"/>
                  </a:schemeClr>
                </a:solidFill>
              </a:rPr>
              <a:t>.</a:t>
            </a:r>
            <a:endParaRPr lang="tr-TR" b="1" dirty="0">
              <a:solidFill>
                <a:schemeClr val="tx1">
                  <a:lumMod val="75000"/>
                  <a:lumOff val="25000"/>
                </a:schemeClr>
              </a:solidFill>
            </a:endParaRPr>
          </a:p>
          <a:p>
            <a:pPr>
              <a:spcBef>
                <a:spcPts val="1000"/>
              </a:spcBef>
              <a:buClr>
                <a:schemeClr val="accent1"/>
              </a:buClr>
              <a:buFont typeface="Wingdings 3" charset="2"/>
              <a:buChar char=""/>
            </a:pPr>
            <a:endParaRPr lang="en-US" b="1" dirty="0">
              <a:solidFill>
                <a:schemeClr val="tx1">
                  <a:lumMod val="75000"/>
                  <a:lumOff val="25000"/>
                </a:schemeClr>
              </a:solidFill>
            </a:endParaRPr>
          </a:p>
          <a:p>
            <a:pPr>
              <a:spcBef>
                <a:spcPts val="1000"/>
              </a:spcBef>
              <a:buClr>
                <a:schemeClr val="accent1"/>
              </a:buClr>
              <a:buFont typeface="Wingdings 3" charset="2"/>
              <a:buChar char=""/>
            </a:pPr>
            <a:r>
              <a:rPr lang="en-US" b="1" dirty="0">
                <a:solidFill>
                  <a:schemeClr val="tx1">
                    <a:lumMod val="75000"/>
                    <a:lumOff val="25000"/>
                  </a:schemeClr>
                </a:solidFill>
              </a:rPr>
              <a:t>The student must have a GPA </a:t>
            </a:r>
            <a:r>
              <a:rPr lang="en-US" b="1" dirty="0">
                <a:solidFill>
                  <a:srgbClr val="FF0000"/>
                </a:solidFill>
              </a:rPr>
              <a:t>above 2.00 </a:t>
            </a:r>
            <a:r>
              <a:rPr lang="en-US" b="1" dirty="0">
                <a:solidFill>
                  <a:schemeClr val="tx1">
                    <a:lumMod val="75000"/>
                    <a:lumOff val="25000"/>
                  </a:schemeClr>
                </a:solidFill>
              </a:rPr>
              <a:t>with the grade obtained in the course they are taking the single exam for.</a:t>
            </a:r>
            <a:endParaRPr lang="en-US" b="1" dirty="0">
              <a:solidFill>
                <a:schemeClr val="tx1">
                  <a:lumMod val="75000"/>
                  <a:lumOff val="25000"/>
                </a:schemeClr>
              </a:solidFill>
              <a:effectLst/>
            </a:endParaRPr>
          </a:p>
          <a:p>
            <a:pPr>
              <a:spcBef>
                <a:spcPts val="1000"/>
              </a:spcBef>
              <a:buClr>
                <a:schemeClr val="accent1"/>
              </a:buClr>
              <a:buFont typeface="Wingdings 3" charset="2"/>
              <a:buChar char=""/>
            </a:pPr>
            <a:endParaRPr lang="tr-TR" b="1" dirty="0">
              <a:solidFill>
                <a:schemeClr val="tx1">
                  <a:lumMod val="75000"/>
                  <a:lumOff val="25000"/>
                </a:schemeClr>
              </a:solidFill>
            </a:endParaRPr>
          </a:p>
          <a:p>
            <a:pPr>
              <a:spcBef>
                <a:spcPts val="1000"/>
              </a:spcBef>
              <a:buClr>
                <a:schemeClr val="accent1"/>
              </a:buClr>
              <a:buFont typeface="Wingdings 3" charset="2"/>
              <a:buChar char=""/>
            </a:pPr>
            <a:r>
              <a:rPr lang="en-US" b="1" dirty="0">
                <a:solidFill>
                  <a:schemeClr val="tx1">
                    <a:lumMod val="75000"/>
                    <a:lumOff val="25000"/>
                  </a:schemeClr>
                </a:solidFill>
              </a:rPr>
              <a:t>The grade obtained is entered into the system with the notation </a:t>
            </a:r>
            <a:r>
              <a:rPr lang="en-US" b="1" dirty="0">
                <a:solidFill>
                  <a:srgbClr val="FF0000"/>
                </a:solidFill>
              </a:rPr>
              <a:t>"TD" (Single Course Exam)</a:t>
            </a:r>
            <a:r>
              <a:rPr lang="en-US" b="1" dirty="0">
                <a:solidFill>
                  <a:schemeClr val="tx1">
                    <a:lumMod val="75000"/>
                    <a:lumOff val="25000"/>
                  </a:schemeClr>
                </a:solidFill>
              </a:rPr>
              <a:t> and will appear on the transcript with the "TD" notation.</a:t>
            </a:r>
            <a:endParaRPr lang="en-US" b="1" dirty="0">
              <a:solidFill>
                <a:schemeClr val="tx1">
                  <a:lumMod val="75000"/>
                  <a:lumOff val="25000"/>
                </a:schemeClr>
              </a:solidFill>
              <a:effectLst/>
            </a:endParaRPr>
          </a:p>
        </p:txBody>
      </p:sp>
      <p:pic>
        <p:nvPicPr>
          <p:cNvPr id="215" name="Graphic 122" descr="Kitaplar">
            <a:extLst>
              <a:ext uri="{FF2B5EF4-FFF2-40B4-BE49-F238E27FC236}">
                <a16:creationId xmlns:a16="http://schemas.microsoft.com/office/drawing/2014/main" id="{2F9F5500-7C70-C70E-866F-4115FC5B10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4920" y="2281084"/>
            <a:ext cx="2978623" cy="2978623"/>
          </a:xfrm>
          <a:prstGeom prst="rect">
            <a:avLst/>
          </a:prstGeom>
        </p:spPr>
      </p:pic>
      <p:sp>
        <p:nvSpPr>
          <p:cNvPr id="302"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etin kutusu 4">
            <a:extLst>
              <a:ext uri="{FF2B5EF4-FFF2-40B4-BE49-F238E27FC236}">
                <a16:creationId xmlns:a16="http://schemas.microsoft.com/office/drawing/2014/main" id="{9347EF4C-8537-AD79-DF8E-C0B326788CDD}"/>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25</a:t>
            </a:r>
            <a:endParaRPr lang="en-GB" dirty="0"/>
          </a:p>
        </p:txBody>
      </p:sp>
    </p:spTree>
    <p:extLst>
      <p:ext uri="{BB962C8B-B14F-4D97-AF65-F5344CB8AC3E}">
        <p14:creationId xmlns:p14="http://schemas.microsoft.com/office/powerpoint/2010/main" val="2474380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BDD534EC-4391-3966-8AF0-5FCECA0D3E55}"/>
            </a:ext>
          </a:extLst>
        </p:cNvPr>
        <p:cNvGrpSpPr/>
        <p:nvPr/>
      </p:nvGrpSpPr>
      <p:grpSpPr>
        <a:xfrm>
          <a:off x="0" y="0"/>
          <a:ext cx="0" cy="0"/>
          <a:chOff x="0" y="0"/>
          <a:chExt cx="0" cy="0"/>
        </a:xfrm>
      </p:grpSpPr>
      <p:grpSp>
        <p:nvGrpSpPr>
          <p:cNvPr id="266" name="Group 265">
            <a:extLst>
              <a:ext uri="{FF2B5EF4-FFF2-40B4-BE49-F238E27FC236}">
                <a16:creationId xmlns:a16="http://schemas.microsoft.com/office/drawing/2014/main" id="{2FCD8CEF-1B6E-E560-78E1-2B0DC9963D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67" name="Freeform 11">
              <a:extLst>
                <a:ext uri="{FF2B5EF4-FFF2-40B4-BE49-F238E27FC236}">
                  <a16:creationId xmlns:a16="http://schemas.microsoft.com/office/drawing/2014/main" id="{EA888E58-2B72-E37C-490A-F51B73387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68" name="Freeform 12">
              <a:extLst>
                <a:ext uri="{FF2B5EF4-FFF2-40B4-BE49-F238E27FC236}">
                  <a16:creationId xmlns:a16="http://schemas.microsoft.com/office/drawing/2014/main" id="{E445683B-0825-A8A3-391A-9E501E987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9" name="Freeform 13">
              <a:extLst>
                <a:ext uri="{FF2B5EF4-FFF2-40B4-BE49-F238E27FC236}">
                  <a16:creationId xmlns:a16="http://schemas.microsoft.com/office/drawing/2014/main" id="{CBF071DB-278A-FF23-CA79-476D622924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70" name="Freeform 14">
              <a:extLst>
                <a:ext uri="{FF2B5EF4-FFF2-40B4-BE49-F238E27FC236}">
                  <a16:creationId xmlns:a16="http://schemas.microsoft.com/office/drawing/2014/main" id="{80B67A67-A67E-FF2E-6D35-9193C3CF6F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71" name="Freeform 15">
              <a:extLst>
                <a:ext uri="{FF2B5EF4-FFF2-40B4-BE49-F238E27FC236}">
                  <a16:creationId xmlns:a16="http://schemas.microsoft.com/office/drawing/2014/main" id="{9D8F9F4B-7106-3F0B-90C9-4F5E2BD8E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72" name="Freeform 16">
              <a:extLst>
                <a:ext uri="{FF2B5EF4-FFF2-40B4-BE49-F238E27FC236}">
                  <a16:creationId xmlns:a16="http://schemas.microsoft.com/office/drawing/2014/main" id="{B6EBA6E4-7E38-225F-C908-899EABD58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73" name="Freeform 17">
              <a:extLst>
                <a:ext uri="{FF2B5EF4-FFF2-40B4-BE49-F238E27FC236}">
                  <a16:creationId xmlns:a16="http://schemas.microsoft.com/office/drawing/2014/main" id="{4B4918A6-93C3-2FE5-3E8A-D9F650BEE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74" name="Freeform 18">
              <a:extLst>
                <a:ext uri="{FF2B5EF4-FFF2-40B4-BE49-F238E27FC236}">
                  <a16:creationId xmlns:a16="http://schemas.microsoft.com/office/drawing/2014/main" id="{E0EFEEC0-5314-476D-3C17-12BA79541F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75" name="Freeform 19">
              <a:extLst>
                <a:ext uri="{FF2B5EF4-FFF2-40B4-BE49-F238E27FC236}">
                  <a16:creationId xmlns:a16="http://schemas.microsoft.com/office/drawing/2014/main" id="{B9858D1A-53A5-1E71-FBF6-C7D7D8C35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76" name="Freeform 20">
              <a:extLst>
                <a:ext uri="{FF2B5EF4-FFF2-40B4-BE49-F238E27FC236}">
                  <a16:creationId xmlns:a16="http://schemas.microsoft.com/office/drawing/2014/main" id="{2EA9FA56-491E-BE6D-B3D7-A6389FF8D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77" name="Freeform 21">
              <a:extLst>
                <a:ext uri="{FF2B5EF4-FFF2-40B4-BE49-F238E27FC236}">
                  <a16:creationId xmlns:a16="http://schemas.microsoft.com/office/drawing/2014/main" id="{7D1C331B-2347-78E2-6F34-168E6464CF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78" name="Freeform 22">
              <a:extLst>
                <a:ext uri="{FF2B5EF4-FFF2-40B4-BE49-F238E27FC236}">
                  <a16:creationId xmlns:a16="http://schemas.microsoft.com/office/drawing/2014/main" id="{78E86BBB-6285-61BF-D6DD-6468268A50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80" name="Group 279">
            <a:extLst>
              <a:ext uri="{FF2B5EF4-FFF2-40B4-BE49-F238E27FC236}">
                <a16:creationId xmlns:a16="http://schemas.microsoft.com/office/drawing/2014/main" id="{457D3499-AD89-BF55-1414-C74845B65A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81" name="Freeform 27">
              <a:extLst>
                <a:ext uri="{FF2B5EF4-FFF2-40B4-BE49-F238E27FC236}">
                  <a16:creationId xmlns:a16="http://schemas.microsoft.com/office/drawing/2014/main" id="{9C0D6987-677C-E51C-1C2F-EDB0663BB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82" name="Freeform 28">
              <a:extLst>
                <a:ext uri="{FF2B5EF4-FFF2-40B4-BE49-F238E27FC236}">
                  <a16:creationId xmlns:a16="http://schemas.microsoft.com/office/drawing/2014/main" id="{059698FE-E03E-9A96-EA2D-4F020E5DF1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83" name="Freeform 29">
              <a:extLst>
                <a:ext uri="{FF2B5EF4-FFF2-40B4-BE49-F238E27FC236}">
                  <a16:creationId xmlns:a16="http://schemas.microsoft.com/office/drawing/2014/main" id="{57DA76AE-2A76-75C5-710F-54C12C158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84" name="Freeform 30">
              <a:extLst>
                <a:ext uri="{FF2B5EF4-FFF2-40B4-BE49-F238E27FC236}">
                  <a16:creationId xmlns:a16="http://schemas.microsoft.com/office/drawing/2014/main" id="{0B06325D-0EE0-A6FF-61F1-694C5A3ED9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85" name="Freeform 31">
              <a:extLst>
                <a:ext uri="{FF2B5EF4-FFF2-40B4-BE49-F238E27FC236}">
                  <a16:creationId xmlns:a16="http://schemas.microsoft.com/office/drawing/2014/main" id="{E9938E31-CCE6-DB55-026F-33F23BC851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86" name="Freeform 32">
              <a:extLst>
                <a:ext uri="{FF2B5EF4-FFF2-40B4-BE49-F238E27FC236}">
                  <a16:creationId xmlns:a16="http://schemas.microsoft.com/office/drawing/2014/main" id="{B9892F45-25B6-55AE-3724-E92599ED81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87" name="Freeform 33">
              <a:extLst>
                <a:ext uri="{FF2B5EF4-FFF2-40B4-BE49-F238E27FC236}">
                  <a16:creationId xmlns:a16="http://schemas.microsoft.com/office/drawing/2014/main" id="{A14A1EBA-A31F-A046-AF2C-7E00B13809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88" name="Freeform 34">
              <a:extLst>
                <a:ext uri="{FF2B5EF4-FFF2-40B4-BE49-F238E27FC236}">
                  <a16:creationId xmlns:a16="http://schemas.microsoft.com/office/drawing/2014/main" id="{B73A2FD8-68C4-0EA6-EB73-978F942473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89" name="Freeform 35">
              <a:extLst>
                <a:ext uri="{FF2B5EF4-FFF2-40B4-BE49-F238E27FC236}">
                  <a16:creationId xmlns:a16="http://schemas.microsoft.com/office/drawing/2014/main" id="{C9BE9821-7862-2FFC-EF2B-6AB98F5B2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90" name="Freeform 36">
              <a:extLst>
                <a:ext uri="{FF2B5EF4-FFF2-40B4-BE49-F238E27FC236}">
                  <a16:creationId xmlns:a16="http://schemas.microsoft.com/office/drawing/2014/main" id="{08C14B46-8E42-CB16-24B5-72A2E11805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91" name="Freeform 37">
              <a:extLst>
                <a:ext uri="{FF2B5EF4-FFF2-40B4-BE49-F238E27FC236}">
                  <a16:creationId xmlns:a16="http://schemas.microsoft.com/office/drawing/2014/main" id="{EA426FDF-41FB-B7C8-73AD-F1EACDED3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92" name="Freeform 38">
              <a:extLst>
                <a:ext uri="{FF2B5EF4-FFF2-40B4-BE49-F238E27FC236}">
                  <a16:creationId xmlns:a16="http://schemas.microsoft.com/office/drawing/2014/main" id="{6F21EB33-AB8B-C6E3-9D52-F725B3350B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94" name="Rectangle 293">
            <a:extLst>
              <a:ext uri="{FF2B5EF4-FFF2-40B4-BE49-F238E27FC236}">
                <a16:creationId xmlns:a16="http://schemas.microsoft.com/office/drawing/2014/main" id="{0C5F9DC4-33D8-D554-65D8-E29F7E272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6" name="Freeform 11">
            <a:extLst>
              <a:ext uri="{FF2B5EF4-FFF2-40B4-BE49-F238E27FC236}">
                <a16:creationId xmlns:a16="http://schemas.microsoft.com/office/drawing/2014/main" id="{F94086DB-586B-0D8E-623A-AC6E9084B0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98" name="Rectangle 297">
            <a:extLst>
              <a:ext uri="{FF2B5EF4-FFF2-40B4-BE49-F238E27FC236}">
                <a16:creationId xmlns:a16="http://schemas.microsoft.com/office/drawing/2014/main" id="{095BD0FB-B41C-053C-4EAD-87C9C19286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9FC85EB4-8E0C-196D-0333-DB97D47DA1D4}"/>
              </a:ext>
            </a:extLst>
          </p:cNvPr>
          <p:cNvSpPr txBox="1"/>
          <p:nvPr/>
        </p:nvSpPr>
        <p:spPr>
          <a:xfrm>
            <a:off x="649222" y="645106"/>
            <a:ext cx="10671447" cy="765836"/>
          </a:xfrm>
          <a:prstGeom prst="rect">
            <a:avLst/>
          </a:prstGeom>
        </p:spPr>
        <p:txBody>
          <a:bodyPr spcFirstLastPara="1" vert="horz" lIns="91440" tIns="45720" rIns="91440" bIns="45720" rtlCol="0" anchor="t" anchorCtr="0">
            <a:noAutofit/>
          </a:bodyPr>
          <a:lstStyle/>
          <a:p>
            <a:pPr marL="0" marR="0" lvl="0" indent="0">
              <a:lnSpc>
                <a:spcPct val="90000"/>
              </a:lnSpc>
              <a:spcBef>
                <a:spcPct val="0"/>
              </a:spcBef>
              <a:spcAft>
                <a:spcPts val="600"/>
              </a:spcAft>
            </a:pPr>
            <a:r>
              <a:rPr lang="tr-TR" sz="3400" b="1" dirty="0">
                <a:solidFill>
                  <a:schemeClr val="tx1">
                    <a:lumMod val="85000"/>
                    <a:lumOff val="15000"/>
                  </a:schemeClr>
                </a:solidFill>
                <a:latin typeface="+mj-lt"/>
                <a:ea typeface="+mj-ea"/>
                <a:cs typeface="+mj-cs"/>
              </a:rPr>
              <a:t>SINGLE COURSE AND GRADE INCREASING EXAM</a:t>
            </a:r>
            <a:endParaRPr lang="en-US" sz="3400" b="1" dirty="0">
              <a:solidFill>
                <a:schemeClr val="tx1">
                  <a:lumMod val="85000"/>
                  <a:lumOff val="15000"/>
                </a:schemeClr>
              </a:solidFill>
              <a:latin typeface="+mj-lt"/>
              <a:ea typeface="+mj-ea"/>
              <a:cs typeface="+mj-cs"/>
            </a:endParaRPr>
          </a:p>
        </p:txBody>
      </p:sp>
      <p:sp>
        <p:nvSpPr>
          <p:cNvPr id="300" name="Rectangle 299">
            <a:extLst>
              <a:ext uri="{FF2B5EF4-FFF2-40B4-BE49-F238E27FC236}">
                <a16:creationId xmlns:a16="http://schemas.microsoft.com/office/drawing/2014/main" id="{9F001C4C-DE9F-FB0F-B690-F39857E10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Metin kutusu 3">
            <a:extLst>
              <a:ext uri="{FF2B5EF4-FFF2-40B4-BE49-F238E27FC236}">
                <a16:creationId xmlns:a16="http://schemas.microsoft.com/office/drawing/2014/main" id="{B0003C91-D941-696E-6D47-C03FF487EBD5}"/>
              </a:ext>
            </a:extLst>
          </p:cNvPr>
          <p:cNvSpPr txBox="1"/>
          <p:nvPr/>
        </p:nvSpPr>
        <p:spPr>
          <a:xfrm>
            <a:off x="649224" y="1619786"/>
            <a:ext cx="7383823" cy="4273068"/>
          </a:xfrm>
          <a:prstGeom prst="rect">
            <a:avLst/>
          </a:prstGeom>
        </p:spPr>
        <p:txBody>
          <a:bodyPr vert="horz" lIns="91440" tIns="45720" rIns="91440" bIns="45720" rtlCol="0">
            <a:normAutofit/>
          </a:bodyPr>
          <a:lstStyle/>
          <a:p>
            <a:pPr>
              <a:spcBef>
                <a:spcPts val="1000"/>
              </a:spcBef>
              <a:buClr>
                <a:schemeClr val="accent1"/>
              </a:buClr>
            </a:pPr>
            <a:r>
              <a:rPr lang="tr-TR" sz="2400" b="1" dirty="0">
                <a:solidFill>
                  <a:schemeClr val="tx1">
                    <a:lumMod val="75000"/>
                    <a:lumOff val="25000"/>
                  </a:schemeClr>
                </a:solidFill>
              </a:rPr>
              <a:t>GRADE INCREASING EXAM</a:t>
            </a:r>
          </a:p>
          <a:p>
            <a:pPr>
              <a:spcBef>
                <a:spcPts val="1000"/>
              </a:spcBef>
              <a:buClr>
                <a:schemeClr val="accent1"/>
              </a:buClr>
            </a:pPr>
            <a:endParaRPr lang="en-US" b="1" dirty="0">
              <a:solidFill>
                <a:schemeClr val="tx1">
                  <a:lumMod val="75000"/>
                  <a:lumOff val="25000"/>
                </a:schemeClr>
              </a:solidFill>
            </a:endParaRPr>
          </a:p>
          <a:p>
            <a:pPr>
              <a:spcBef>
                <a:spcPts val="1000"/>
              </a:spcBef>
              <a:buClr>
                <a:schemeClr val="accent1"/>
              </a:buClr>
              <a:buFont typeface="Wingdings 3" charset="2"/>
              <a:buChar char=""/>
            </a:pPr>
            <a:r>
              <a:rPr lang="en-US" b="1" dirty="0">
                <a:solidFill>
                  <a:schemeClr val="tx1">
                    <a:lumMod val="75000"/>
                    <a:lumOff val="25000"/>
                  </a:schemeClr>
                </a:solidFill>
              </a:rPr>
              <a:t>It is the exam that students who have passed all courses but are unable to meet graduation requirements due to a GPA </a:t>
            </a:r>
            <a:r>
              <a:rPr lang="en-US" b="1" dirty="0">
                <a:solidFill>
                  <a:srgbClr val="FF0000"/>
                </a:solidFill>
              </a:rPr>
              <a:t>below 2.00 </a:t>
            </a:r>
            <a:r>
              <a:rPr lang="en-US" b="1" dirty="0">
                <a:solidFill>
                  <a:schemeClr val="tx1">
                    <a:lumMod val="75000"/>
                    <a:lumOff val="25000"/>
                  </a:schemeClr>
                </a:solidFill>
              </a:rPr>
              <a:t>can take in order to raise their GPA above 2.00. They can choose one course from their conditionally passed courses to take this exam.</a:t>
            </a:r>
            <a:r>
              <a:rPr lang="tr-TR" b="1" dirty="0">
                <a:solidFill>
                  <a:schemeClr val="tx1">
                    <a:lumMod val="75000"/>
                    <a:lumOff val="25000"/>
                  </a:schemeClr>
                </a:solidFill>
              </a:rPr>
              <a:t> </a:t>
            </a:r>
          </a:p>
          <a:p>
            <a:pPr>
              <a:spcBef>
                <a:spcPts val="1000"/>
              </a:spcBef>
              <a:buClr>
                <a:schemeClr val="accent1"/>
              </a:buClr>
              <a:buFont typeface="Wingdings 3" charset="2"/>
              <a:buChar char=""/>
            </a:pPr>
            <a:endParaRPr lang="tr-TR" b="1" dirty="0"/>
          </a:p>
          <a:p>
            <a:pPr>
              <a:spcBef>
                <a:spcPts val="1000"/>
              </a:spcBef>
              <a:buClr>
                <a:schemeClr val="accent1"/>
              </a:buClr>
              <a:buFont typeface="Wingdings 3" charset="2"/>
              <a:buChar char=""/>
            </a:pPr>
            <a:r>
              <a:rPr lang="en-US" b="1" dirty="0">
                <a:solidFill>
                  <a:schemeClr val="tx1">
                    <a:lumMod val="75000"/>
                    <a:lumOff val="25000"/>
                  </a:schemeClr>
                </a:solidFill>
              </a:rPr>
              <a:t>The grade obtained is entered into the system with the notation </a:t>
            </a:r>
            <a:r>
              <a:rPr lang="en-US" b="1" dirty="0">
                <a:solidFill>
                  <a:srgbClr val="FF0000"/>
                </a:solidFill>
              </a:rPr>
              <a:t>"NY" (</a:t>
            </a:r>
            <a:r>
              <a:rPr lang="tr-TR" b="1" dirty="0">
                <a:solidFill>
                  <a:srgbClr val="FF0000"/>
                </a:solidFill>
              </a:rPr>
              <a:t>Upgrade</a:t>
            </a:r>
            <a:r>
              <a:rPr lang="en-US" b="1" dirty="0">
                <a:solidFill>
                  <a:srgbClr val="FF0000"/>
                </a:solidFill>
              </a:rPr>
              <a:t>) </a:t>
            </a:r>
            <a:r>
              <a:rPr lang="en-US" b="1" dirty="0">
                <a:solidFill>
                  <a:schemeClr val="tx1">
                    <a:lumMod val="75000"/>
                    <a:lumOff val="25000"/>
                  </a:schemeClr>
                </a:solidFill>
              </a:rPr>
              <a:t>and will appear on the transcript with the "NY" notation.</a:t>
            </a:r>
          </a:p>
        </p:txBody>
      </p:sp>
      <p:pic>
        <p:nvPicPr>
          <p:cNvPr id="215" name="Graphic 122" descr="Kitaplar">
            <a:extLst>
              <a:ext uri="{FF2B5EF4-FFF2-40B4-BE49-F238E27FC236}">
                <a16:creationId xmlns:a16="http://schemas.microsoft.com/office/drawing/2014/main" id="{DD93F473-D9DB-0A35-1C75-DE0F9806DFF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4920" y="2281084"/>
            <a:ext cx="2978623" cy="2978623"/>
          </a:xfrm>
          <a:prstGeom prst="rect">
            <a:avLst/>
          </a:prstGeom>
        </p:spPr>
      </p:pic>
      <p:sp>
        <p:nvSpPr>
          <p:cNvPr id="302" name="Freeform 11">
            <a:extLst>
              <a:ext uri="{FF2B5EF4-FFF2-40B4-BE49-F238E27FC236}">
                <a16:creationId xmlns:a16="http://schemas.microsoft.com/office/drawing/2014/main" id="{5E20B31F-FA37-CC47-F01F-A117B88AA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1E3D81CC-F5AD-7B83-0129-842136915FE5}"/>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25</a:t>
            </a:r>
            <a:endParaRPr lang="en-GB" dirty="0"/>
          </a:p>
        </p:txBody>
      </p:sp>
    </p:spTree>
    <p:extLst>
      <p:ext uri="{BB962C8B-B14F-4D97-AF65-F5344CB8AC3E}">
        <p14:creationId xmlns:p14="http://schemas.microsoft.com/office/powerpoint/2010/main" val="199764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B2A316AA-25B2-D0B2-D7BE-91E36EDE798A}"/>
            </a:ext>
          </a:extLst>
        </p:cNvPr>
        <p:cNvGrpSpPr/>
        <p:nvPr/>
      </p:nvGrpSpPr>
      <p:grpSpPr>
        <a:xfrm>
          <a:off x="0" y="0"/>
          <a:ext cx="0" cy="0"/>
          <a:chOff x="0" y="0"/>
          <a:chExt cx="0" cy="0"/>
        </a:xfrm>
      </p:grpSpPr>
      <p:grpSp>
        <p:nvGrpSpPr>
          <p:cNvPr id="220" name="Group 219">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1"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22"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23"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24"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25"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26"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27"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28"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29"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30"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31"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32"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34" name="Group 233">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5"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36"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37"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38"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39"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40"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41"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42"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43"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44"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45"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46"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48" name="Rectangle 247">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0"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252" name="Rectangle 251">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2D09663F-70D2-34D7-677D-8666736D0257}"/>
              </a:ext>
            </a:extLst>
          </p:cNvPr>
          <p:cNvSpPr txBox="1"/>
          <p:nvPr/>
        </p:nvSpPr>
        <p:spPr>
          <a:xfrm>
            <a:off x="649223" y="645106"/>
            <a:ext cx="10893553" cy="1259894"/>
          </a:xfrm>
          <a:prstGeom prst="rect">
            <a:avLst/>
          </a:prstGeom>
        </p:spPr>
        <p:txBody>
          <a:bodyPr spcFirstLastPara="1" vert="horz" lIns="91440" tIns="45720" rIns="91440" bIns="45720" rtlCol="0" anchor="t" anchorCtr="0">
            <a:normAutofit/>
          </a:bodyPr>
          <a:lstStyle/>
          <a:p>
            <a:pPr marL="0" marR="0" lvl="0" indent="0">
              <a:lnSpc>
                <a:spcPct val="90000"/>
              </a:lnSpc>
              <a:spcBef>
                <a:spcPct val="0"/>
              </a:spcBef>
              <a:spcAft>
                <a:spcPts val="600"/>
              </a:spcAft>
            </a:pPr>
            <a:r>
              <a:rPr lang="tr-TR" sz="3600" b="1" dirty="0">
                <a:solidFill>
                  <a:schemeClr val="tx1">
                    <a:lumMod val="85000"/>
                    <a:lumOff val="15000"/>
                  </a:schemeClr>
                </a:solidFill>
                <a:latin typeface="+mj-lt"/>
                <a:ea typeface="+mj-ea"/>
                <a:cs typeface="+mj-cs"/>
              </a:rPr>
              <a:t>SINGLE COURSE AND GRADE INCREASING EXAM</a:t>
            </a:r>
            <a:endParaRPr lang="en-US" sz="3600" b="1" dirty="0">
              <a:solidFill>
                <a:schemeClr val="tx1">
                  <a:lumMod val="85000"/>
                  <a:lumOff val="15000"/>
                </a:schemeClr>
              </a:solidFill>
              <a:latin typeface="+mj-lt"/>
              <a:ea typeface="+mj-ea"/>
              <a:cs typeface="+mj-cs"/>
            </a:endParaRPr>
          </a:p>
        </p:txBody>
      </p:sp>
      <p:sp>
        <p:nvSpPr>
          <p:cNvPr id="254" name="Rectangle 253">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Metin kutusu 3">
            <a:extLst>
              <a:ext uri="{FF2B5EF4-FFF2-40B4-BE49-F238E27FC236}">
                <a16:creationId xmlns:a16="http://schemas.microsoft.com/office/drawing/2014/main" id="{8AA9558A-1196-6C4E-8E97-7937CA9862F3}"/>
              </a:ext>
            </a:extLst>
          </p:cNvPr>
          <p:cNvSpPr txBox="1"/>
          <p:nvPr/>
        </p:nvSpPr>
        <p:spPr>
          <a:xfrm>
            <a:off x="649224" y="1905000"/>
            <a:ext cx="7468491" cy="3987853"/>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endParaRPr lang="en-US" b="1" dirty="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b="1" dirty="0">
                <a:solidFill>
                  <a:schemeClr val="tx1">
                    <a:lumMod val="75000"/>
                    <a:lumOff val="25000"/>
                  </a:schemeClr>
                </a:solidFill>
              </a:rPr>
              <a:t>Students who fail the single course exam or are unable to meet graduation requirements after the grade improvement exam may </a:t>
            </a:r>
            <a:r>
              <a:rPr lang="en-US" b="1" dirty="0">
                <a:solidFill>
                  <a:srgbClr val="FF0000"/>
                </a:solidFill>
              </a:rPr>
              <a:t>retake the exam </a:t>
            </a:r>
            <a:r>
              <a:rPr lang="en-US" b="1" dirty="0">
                <a:solidFill>
                  <a:schemeClr val="tx1">
                    <a:lumMod val="75000"/>
                    <a:lumOff val="25000"/>
                  </a:schemeClr>
                </a:solidFill>
              </a:rPr>
              <a:t>in subsequent semesters or at the end of the summer term, provided they pay the required fee, or they may </a:t>
            </a:r>
            <a:r>
              <a:rPr lang="en-US" b="1" dirty="0">
                <a:solidFill>
                  <a:srgbClr val="FF0000"/>
                </a:solidFill>
              </a:rPr>
              <a:t>retake the course </a:t>
            </a:r>
            <a:r>
              <a:rPr lang="en-US" b="1" dirty="0">
                <a:solidFill>
                  <a:schemeClr val="tx1">
                    <a:lumMod val="75000"/>
                    <a:lumOff val="25000"/>
                  </a:schemeClr>
                </a:solidFill>
              </a:rPr>
              <a:t>in the semester it is offered.</a:t>
            </a:r>
            <a:endParaRPr lang="en-US" b="1" dirty="0">
              <a:solidFill>
                <a:srgbClr val="FF0000"/>
              </a:solidFill>
            </a:endParaRPr>
          </a:p>
          <a:p>
            <a:pPr>
              <a:lnSpc>
                <a:spcPct val="90000"/>
              </a:lnSpc>
              <a:spcBef>
                <a:spcPts val="1000"/>
              </a:spcBef>
              <a:buClr>
                <a:schemeClr val="accent1"/>
              </a:buClr>
              <a:buFont typeface="Wingdings 3" charset="2"/>
              <a:buChar char=""/>
            </a:pPr>
            <a:r>
              <a:rPr lang="en-US" b="1" dirty="0"/>
              <a:t>A student </a:t>
            </a:r>
            <a:r>
              <a:rPr lang="en-US" b="1" dirty="0">
                <a:solidFill>
                  <a:srgbClr val="FF0000"/>
                </a:solidFill>
              </a:rPr>
              <a:t>cannot take </a:t>
            </a:r>
            <a:r>
              <a:rPr lang="en-US" b="1" dirty="0"/>
              <a:t>both the single course exam and the grade improvement exam</a:t>
            </a:r>
            <a:r>
              <a:rPr lang="en-US" b="1" dirty="0">
                <a:solidFill>
                  <a:srgbClr val="FF0000"/>
                </a:solidFill>
              </a:rPr>
              <a:t> in the same semester.</a:t>
            </a:r>
            <a:r>
              <a:rPr lang="tr-TR" b="1" dirty="0">
                <a:solidFill>
                  <a:srgbClr val="FF0000"/>
                </a:solidFill>
              </a:rPr>
              <a:t> </a:t>
            </a:r>
            <a:endParaRPr lang="en-US" b="1" dirty="0">
              <a:solidFill>
                <a:srgbClr val="FF0000"/>
              </a:solidFill>
            </a:endParaRPr>
          </a:p>
          <a:p>
            <a:pPr>
              <a:lnSpc>
                <a:spcPct val="90000"/>
              </a:lnSpc>
              <a:spcBef>
                <a:spcPts val="1000"/>
              </a:spcBef>
              <a:buClr>
                <a:schemeClr val="accent1"/>
              </a:buClr>
              <a:buFont typeface="Wingdings 3" charset="2"/>
              <a:buChar char=""/>
            </a:pPr>
            <a:r>
              <a:rPr lang="en-US" b="1" dirty="0">
                <a:solidFill>
                  <a:schemeClr val="tx1">
                    <a:lumMod val="75000"/>
                    <a:lumOff val="25000"/>
                  </a:schemeClr>
                </a:solidFill>
              </a:rPr>
              <a:t>If there is a mandatory internship requirement, the student cannot take the single course or grade improvement exam if </a:t>
            </a:r>
            <a:r>
              <a:rPr lang="en-US" b="1" dirty="0">
                <a:solidFill>
                  <a:srgbClr val="FF0000"/>
                </a:solidFill>
              </a:rPr>
              <a:t>the internship is incomplete</a:t>
            </a:r>
            <a:r>
              <a:rPr lang="en-US" b="1" dirty="0">
                <a:solidFill>
                  <a:schemeClr val="tx1">
                    <a:lumMod val="75000"/>
                    <a:lumOff val="25000"/>
                  </a:schemeClr>
                </a:solidFill>
              </a:rPr>
              <a:t>.</a:t>
            </a:r>
            <a:endParaRPr lang="en-US" b="1" dirty="0">
              <a:solidFill>
                <a:schemeClr val="tx1">
                  <a:lumMod val="75000"/>
                  <a:lumOff val="25000"/>
                </a:schemeClr>
              </a:solidFill>
              <a:effectLst/>
            </a:endParaRPr>
          </a:p>
        </p:txBody>
      </p:sp>
      <p:sp>
        <p:nvSpPr>
          <p:cNvPr id="256"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Graphic 122" descr="Kitaplar">
            <a:extLst>
              <a:ext uri="{FF2B5EF4-FFF2-40B4-BE49-F238E27FC236}">
                <a16:creationId xmlns:a16="http://schemas.microsoft.com/office/drawing/2014/main" id="{1F7D4A49-D2E5-CAD8-953F-33FF0FDE317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4153" y="2380840"/>
            <a:ext cx="2978623" cy="2978623"/>
          </a:xfrm>
          <a:prstGeom prst="rect">
            <a:avLst/>
          </a:prstGeom>
        </p:spPr>
      </p:pic>
      <p:sp>
        <p:nvSpPr>
          <p:cNvPr id="3" name="Metin kutusu 2">
            <a:extLst>
              <a:ext uri="{FF2B5EF4-FFF2-40B4-BE49-F238E27FC236}">
                <a16:creationId xmlns:a16="http://schemas.microsoft.com/office/drawing/2014/main" id="{D0219D97-BE0D-145B-252E-D92C91F697A0}"/>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25</a:t>
            </a:r>
            <a:endParaRPr lang="en-GB" dirty="0"/>
          </a:p>
        </p:txBody>
      </p:sp>
    </p:spTree>
    <p:extLst>
      <p:ext uri="{BB962C8B-B14F-4D97-AF65-F5344CB8AC3E}">
        <p14:creationId xmlns:p14="http://schemas.microsoft.com/office/powerpoint/2010/main" val="4071292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8DFC529F-7A29-F45E-8FE0-020A3080B010}"/>
            </a:ext>
          </a:extLst>
        </p:cNvPr>
        <p:cNvGrpSpPr/>
        <p:nvPr/>
      </p:nvGrpSpPr>
      <p:grpSpPr>
        <a:xfrm>
          <a:off x="0" y="0"/>
          <a:ext cx="0" cy="0"/>
          <a:chOff x="0" y="0"/>
          <a:chExt cx="0" cy="0"/>
        </a:xfrm>
      </p:grpSpPr>
      <p:grpSp>
        <p:nvGrpSpPr>
          <p:cNvPr id="171" name="Group 170">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7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7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7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7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7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7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7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7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8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8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8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8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85" name="Group 184">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8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8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8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8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9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9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9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9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9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9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9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99" name="Rectangle 198">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1"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19" name="Google Shape;119;p5">
            <a:extLst>
              <a:ext uri="{FF2B5EF4-FFF2-40B4-BE49-F238E27FC236}">
                <a16:creationId xmlns:a16="http://schemas.microsoft.com/office/drawing/2014/main" id="{4FD17478-EA83-1604-4C3C-E89B6585F67D}"/>
              </a:ext>
            </a:extLst>
          </p:cNvPr>
          <p:cNvSpPr txBox="1"/>
          <p:nvPr/>
        </p:nvSpPr>
        <p:spPr>
          <a:xfrm>
            <a:off x="2592925" y="624110"/>
            <a:ext cx="8911687"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Graduation</a:t>
            </a:r>
            <a:endParaRPr lang="en-US" sz="3600" b="1" dirty="0">
              <a:solidFill>
                <a:schemeClr val="tx1">
                  <a:lumMod val="85000"/>
                  <a:lumOff val="15000"/>
                </a:schemeClr>
              </a:solidFill>
              <a:latin typeface="+mj-lt"/>
              <a:ea typeface="+mj-ea"/>
              <a:cs typeface="+mj-cs"/>
            </a:endParaRPr>
          </a:p>
        </p:txBody>
      </p:sp>
      <p:pic>
        <p:nvPicPr>
          <p:cNvPr id="123" name="Graphic 122" descr="Diploma Roll">
            <a:extLst>
              <a:ext uri="{FF2B5EF4-FFF2-40B4-BE49-F238E27FC236}">
                <a16:creationId xmlns:a16="http://schemas.microsoft.com/office/drawing/2014/main" id="{D7A10177-29AB-C367-5563-CCC4A453F5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31452" y="2561913"/>
            <a:ext cx="2873159" cy="2873159"/>
          </a:xfrm>
          <a:prstGeom prst="rect">
            <a:avLst/>
          </a:prstGeom>
        </p:spPr>
      </p:pic>
      <p:graphicFrame>
        <p:nvGraphicFramePr>
          <p:cNvPr id="166" name="TextBox 2">
            <a:extLst>
              <a:ext uri="{FF2B5EF4-FFF2-40B4-BE49-F238E27FC236}">
                <a16:creationId xmlns:a16="http://schemas.microsoft.com/office/drawing/2014/main" id="{58DBF7ED-8944-4CBF-68B8-C4A3F16A653A}"/>
              </a:ext>
            </a:extLst>
          </p:cNvPr>
          <p:cNvGraphicFramePr/>
          <p:nvPr>
            <p:extLst>
              <p:ext uri="{D42A27DB-BD31-4B8C-83A1-F6EECF244321}">
                <p14:modId xmlns:p14="http://schemas.microsoft.com/office/powerpoint/2010/main" val="3139951491"/>
              </p:ext>
            </p:extLst>
          </p:nvPr>
        </p:nvGraphicFramePr>
        <p:xfrm>
          <a:off x="2589212" y="1905000"/>
          <a:ext cx="5835121" cy="400622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 name="Metin kutusu 1">
            <a:extLst>
              <a:ext uri="{FF2B5EF4-FFF2-40B4-BE49-F238E27FC236}">
                <a16:creationId xmlns:a16="http://schemas.microsoft.com/office/drawing/2014/main" id="{534D1130-0BF9-7244-B3EE-80262C4C95F5}"/>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34</a:t>
            </a:r>
            <a:endParaRPr lang="en-GB" dirty="0"/>
          </a:p>
        </p:txBody>
      </p:sp>
    </p:spTree>
    <p:extLst>
      <p:ext uri="{BB962C8B-B14F-4D97-AF65-F5344CB8AC3E}">
        <p14:creationId xmlns:p14="http://schemas.microsoft.com/office/powerpoint/2010/main" val="2798133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55E393ED-D0B8-C21A-3EF4-BE9CC26265DE}"/>
            </a:ext>
          </a:extLst>
        </p:cNvPr>
        <p:cNvGrpSpPr/>
        <p:nvPr/>
      </p:nvGrpSpPr>
      <p:grpSpPr>
        <a:xfrm>
          <a:off x="0" y="0"/>
          <a:ext cx="0" cy="0"/>
          <a:chOff x="0" y="0"/>
          <a:chExt cx="0" cy="0"/>
        </a:xfrm>
      </p:grpSpPr>
      <p:grpSp>
        <p:nvGrpSpPr>
          <p:cNvPr id="278" name="Group 277">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79"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80"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81"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82"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83"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84"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85"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86"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87"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88"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89"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90"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92" name="Group 291">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93"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94"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95"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96"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97"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98"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99"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300"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301"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302"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303"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304"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306" name="Rectangle 305">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8"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19" name="Google Shape;119;p5">
            <a:extLst>
              <a:ext uri="{FF2B5EF4-FFF2-40B4-BE49-F238E27FC236}">
                <a16:creationId xmlns:a16="http://schemas.microsoft.com/office/drawing/2014/main" id="{D4CE61B3-DA16-1C7F-F239-FAB33B8B3EB9}"/>
              </a:ext>
            </a:extLst>
          </p:cNvPr>
          <p:cNvSpPr txBox="1"/>
          <p:nvPr/>
        </p:nvSpPr>
        <p:spPr>
          <a:xfrm>
            <a:off x="2592926" y="624110"/>
            <a:ext cx="6850178" cy="965408"/>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Graduation</a:t>
            </a:r>
            <a:endParaRPr lang="en-US" sz="3600" b="1" dirty="0">
              <a:solidFill>
                <a:schemeClr val="tx1">
                  <a:lumMod val="85000"/>
                  <a:lumOff val="15000"/>
                </a:schemeClr>
              </a:solidFill>
              <a:latin typeface="+mj-lt"/>
              <a:ea typeface="+mj-ea"/>
              <a:cs typeface="+mj-cs"/>
            </a:endParaRPr>
          </a:p>
        </p:txBody>
      </p:sp>
      <p:graphicFrame>
        <p:nvGraphicFramePr>
          <p:cNvPr id="166" name="TextBox 2">
            <a:extLst>
              <a:ext uri="{FF2B5EF4-FFF2-40B4-BE49-F238E27FC236}">
                <a16:creationId xmlns:a16="http://schemas.microsoft.com/office/drawing/2014/main" id="{EC2EB730-5B31-AE08-601E-64118014D5C8}"/>
              </a:ext>
            </a:extLst>
          </p:cNvPr>
          <p:cNvGraphicFramePr/>
          <p:nvPr>
            <p:extLst>
              <p:ext uri="{D42A27DB-BD31-4B8C-83A1-F6EECF244321}">
                <p14:modId xmlns:p14="http://schemas.microsoft.com/office/powerpoint/2010/main" val="2312951124"/>
              </p:ext>
            </p:extLst>
          </p:nvPr>
        </p:nvGraphicFramePr>
        <p:xfrm>
          <a:off x="2589212" y="1863190"/>
          <a:ext cx="7024807" cy="4048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Ok: Aşağı 1">
            <a:extLst>
              <a:ext uri="{FF2B5EF4-FFF2-40B4-BE49-F238E27FC236}">
                <a16:creationId xmlns:a16="http://schemas.microsoft.com/office/drawing/2014/main" id="{AE43969D-1AB7-C204-55D7-4105C80F1759}"/>
              </a:ext>
            </a:extLst>
          </p:cNvPr>
          <p:cNvSpPr/>
          <p:nvPr/>
        </p:nvSpPr>
        <p:spPr>
          <a:xfrm>
            <a:off x="5619118" y="3744776"/>
            <a:ext cx="644949" cy="80158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Metin kutusu 2">
            <a:extLst>
              <a:ext uri="{FF2B5EF4-FFF2-40B4-BE49-F238E27FC236}">
                <a16:creationId xmlns:a16="http://schemas.microsoft.com/office/drawing/2014/main" id="{DE890E61-3506-41AB-36A5-611C957E12A8}"/>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34</a:t>
            </a:r>
            <a:endParaRPr lang="en-GB" dirty="0"/>
          </a:p>
        </p:txBody>
      </p:sp>
    </p:spTree>
    <p:extLst>
      <p:ext uri="{BB962C8B-B14F-4D97-AF65-F5344CB8AC3E}">
        <p14:creationId xmlns:p14="http://schemas.microsoft.com/office/powerpoint/2010/main" val="3039347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118">
          <a:extLst>
            <a:ext uri="{FF2B5EF4-FFF2-40B4-BE49-F238E27FC236}">
              <a16:creationId xmlns:a16="http://schemas.microsoft.com/office/drawing/2014/main" id="{0E38A0D4-C787-9971-1ACF-6C83C183AE83}"/>
            </a:ext>
          </a:extLst>
        </p:cNvPr>
        <p:cNvGrpSpPr/>
        <p:nvPr/>
      </p:nvGrpSpPr>
      <p:grpSpPr>
        <a:xfrm>
          <a:off x="0" y="0"/>
          <a:ext cx="0" cy="0"/>
          <a:chOff x="0" y="0"/>
          <a:chExt cx="0" cy="0"/>
        </a:xfrm>
      </p:grpSpPr>
      <p:grpSp>
        <p:nvGrpSpPr>
          <p:cNvPr id="496" name="Group 495">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97"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498"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499"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500"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501"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502"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503"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504"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505"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506"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507"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508"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510" name="Group 509">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511"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6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6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6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6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6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6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7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7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7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7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7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513" name="Rectangle 512">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15"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517" name="Rectangle 516">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6EADC17C-292A-AF8D-6E25-BB36C96FB984}"/>
              </a:ext>
            </a:extLst>
          </p:cNvPr>
          <p:cNvSpPr txBox="1"/>
          <p:nvPr/>
        </p:nvSpPr>
        <p:spPr>
          <a:xfrm>
            <a:off x="1046019" y="942108"/>
            <a:ext cx="3256550" cy="4969113"/>
          </a:xfrm>
          <a:prstGeom prst="rect">
            <a:avLst/>
          </a:prstGeom>
        </p:spPr>
        <p:txBody>
          <a:bodyPr spcFirstLastPara="1" vert="horz" lIns="91440" tIns="45720" rIns="91440" bIns="45720" rtlCol="0" anchor="ctr" anchorCtr="0">
            <a:normAutofit/>
          </a:bodyPr>
          <a:lstStyle/>
          <a:p>
            <a:pPr marL="0" marR="0" lvl="0" indent="0">
              <a:spcBef>
                <a:spcPct val="0"/>
              </a:spcBef>
              <a:spcAft>
                <a:spcPts val="600"/>
              </a:spcAft>
            </a:pPr>
            <a:r>
              <a:rPr lang="tr-TR" sz="3600" b="1" dirty="0" err="1">
                <a:latin typeface="+mj-lt"/>
                <a:ea typeface="+mj-ea"/>
                <a:cs typeface="+mj-cs"/>
                <a:sym typeface="Calibri"/>
              </a:rPr>
              <a:t>Students</a:t>
            </a:r>
            <a:r>
              <a:rPr lang="tr-TR" sz="3600" b="1" dirty="0">
                <a:latin typeface="+mj-lt"/>
                <a:ea typeface="+mj-ea"/>
                <a:cs typeface="+mj-cs"/>
                <a:sym typeface="Calibri"/>
              </a:rPr>
              <a:t>’ </a:t>
            </a:r>
            <a:r>
              <a:rPr lang="tr-TR" sz="3600" b="1" dirty="0" err="1">
                <a:latin typeface="+mj-lt"/>
                <a:ea typeface="+mj-ea"/>
                <a:cs typeface="+mj-cs"/>
                <a:sym typeface="Calibri"/>
              </a:rPr>
              <a:t>Reasons</a:t>
            </a:r>
            <a:r>
              <a:rPr lang="tr-TR" sz="3600" b="1" dirty="0">
                <a:latin typeface="+mj-lt"/>
                <a:ea typeface="+mj-ea"/>
                <a:cs typeface="+mj-cs"/>
                <a:sym typeface="Calibri"/>
              </a:rPr>
              <a:t> of </a:t>
            </a:r>
            <a:r>
              <a:rPr lang="tr-TR" sz="3600" b="1" dirty="0" err="1">
                <a:latin typeface="+mj-lt"/>
                <a:ea typeface="+mj-ea"/>
                <a:cs typeface="+mj-cs"/>
                <a:sym typeface="Calibri"/>
              </a:rPr>
              <a:t>Clearance</a:t>
            </a:r>
            <a:endParaRPr lang="en-US" sz="3600" b="1" dirty="0">
              <a:latin typeface="+mj-lt"/>
              <a:ea typeface="+mj-ea"/>
              <a:cs typeface="+mj-cs"/>
            </a:endParaRPr>
          </a:p>
        </p:txBody>
      </p:sp>
      <p:sp>
        <p:nvSpPr>
          <p:cNvPr id="519" name="Rectangle 518">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521" name="Straight Connector 520">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523" name="Group 522">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524"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GB"/>
            </a:p>
          </p:txBody>
        </p:sp>
        <p:sp>
          <p:nvSpPr>
            <p:cNvPr id="525"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GB"/>
            </a:p>
          </p:txBody>
        </p:sp>
        <p:sp>
          <p:nvSpPr>
            <p:cNvPr id="526"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GB"/>
            </a:p>
          </p:txBody>
        </p:sp>
        <p:sp>
          <p:nvSpPr>
            <p:cNvPr id="527"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GB"/>
            </a:p>
          </p:txBody>
        </p:sp>
        <p:sp>
          <p:nvSpPr>
            <p:cNvPr id="528"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GB"/>
            </a:p>
          </p:txBody>
        </p:sp>
        <p:sp>
          <p:nvSpPr>
            <p:cNvPr id="529"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GB"/>
            </a:p>
          </p:txBody>
        </p:sp>
        <p:sp>
          <p:nvSpPr>
            <p:cNvPr id="530"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GB"/>
            </a:p>
          </p:txBody>
        </p:sp>
        <p:sp>
          <p:nvSpPr>
            <p:cNvPr id="531"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GB"/>
            </a:p>
          </p:txBody>
        </p:sp>
        <p:sp>
          <p:nvSpPr>
            <p:cNvPr id="532"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GB"/>
            </a:p>
          </p:txBody>
        </p:sp>
        <p:sp>
          <p:nvSpPr>
            <p:cNvPr id="533"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GB"/>
            </a:p>
          </p:txBody>
        </p:sp>
        <p:sp>
          <p:nvSpPr>
            <p:cNvPr id="534"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GB"/>
            </a:p>
          </p:txBody>
        </p:sp>
        <p:sp>
          <p:nvSpPr>
            <p:cNvPr id="535"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GB"/>
            </a:p>
          </p:txBody>
        </p:sp>
      </p:grpSp>
      <p:sp>
        <p:nvSpPr>
          <p:cNvPr id="3" name="TextBox 2">
            <a:extLst>
              <a:ext uri="{FF2B5EF4-FFF2-40B4-BE49-F238E27FC236}">
                <a16:creationId xmlns:a16="http://schemas.microsoft.com/office/drawing/2014/main" id="{6494A823-5D4B-E2B8-09D1-C5A01159D661}"/>
              </a:ext>
            </a:extLst>
          </p:cNvPr>
          <p:cNvSpPr txBox="1"/>
          <p:nvPr/>
        </p:nvSpPr>
        <p:spPr>
          <a:xfrm>
            <a:off x="5059886" y="1971674"/>
            <a:ext cx="6455549" cy="4028961"/>
          </a:xfrm>
          <a:prstGeom prst="rect">
            <a:avLst/>
          </a:prstGeom>
        </p:spPr>
        <p:txBody>
          <a:bodyPr vert="horz" lIns="91440" tIns="45720" rIns="91440" bIns="45720" rtlCol="0" anchor="ctr">
            <a:normAutofit/>
          </a:bodyPr>
          <a:lstStyle/>
          <a:p>
            <a:pPr marL="342900" lvl="0" indent="-342900">
              <a:spcBef>
                <a:spcPts val="1000"/>
              </a:spcBef>
              <a:buClr>
                <a:schemeClr val="accent1"/>
              </a:buClr>
              <a:buFont typeface="Wingdings 3" charset="2"/>
              <a:buChar char=""/>
            </a:pPr>
            <a:r>
              <a:rPr lang="en-US" b="1" noProof="0" dirty="0"/>
              <a:t>Having received an </a:t>
            </a:r>
            <a:r>
              <a:rPr lang="en-US" b="1" noProof="0" dirty="0">
                <a:solidFill>
                  <a:srgbClr val="FF0000"/>
                </a:solidFill>
              </a:rPr>
              <a:t>expulsion penalty</a:t>
            </a:r>
            <a:r>
              <a:rPr lang="tr-TR" b="1" dirty="0">
                <a:solidFill>
                  <a:srgbClr val="FF0000"/>
                </a:solidFill>
              </a:rPr>
              <a:t>.</a:t>
            </a:r>
            <a:endParaRPr lang="en-US" b="1" dirty="0">
              <a:solidFill>
                <a:schemeClr val="tx1">
                  <a:lumMod val="75000"/>
                  <a:lumOff val="25000"/>
                </a:schemeClr>
              </a:solidFill>
            </a:endParaRPr>
          </a:p>
          <a:p>
            <a:pPr marL="342900" lvl="0" indent="-342900">
              <a:spcBef>
                <a:spcPts val="1000"/>
              </a:spcBef>
              <a:buClr>
                <a:schemeClr val="accent1"/>
              </a:buClr>
              <a:buFont typeface="Wingdings 3" charset="2"/>
              <a:buChar char=""/>
            </a:pPr>
            <a:r>
              <a:rPr lang="en-US" b="1" noProof="0" dirty="0">
                <a:solidFill>
                  <a:schemeClr val="tx1">
                    <a:lumMod val="75000"/>
                    <a:lumOff val="25000"/>
                  </a:schemeClr>
                </a:solidFill>
              </a:rPr>
              <a:t>Not being able to successfully complete the English Preparatory Program in </a:t>
            </a:r>
            <a:r>
              <a:rPr lang="en-US" b="1" noProof="0" dirty="0">
                <a:solidFill>
                  <a:srgbClr val="FF0000"/>
                </a:solidFill>
              </a:rPr>
              <a:t>two ye</a:t>
            </a:r>
            <a:r>
              <a:rPr lang="tr-TR" b="1" dirty="0" err="1">
                <a:solidFill>
                  <a:srgbClr val="FF0000"/>
                </a:solidFill>
              </a:rPr>
              <a:t>ars</a:t>
            </a:r>
            <a:r>
              <a:rPr lang="tr-TR" b="1" dirty="0">
                <a:solidFill>
                  <a:srgbClr val="FF0000"/>
                </a:solidFill>
              </a:rPr>
              <a:t>,</a:t>
            </a:r>
            <a:endParaRPr lang="en-US" dirty="0">
              <a:solidFill>
                <a:schemeClr val="tx2">
                  <a:lumMod val="75000"/>
                </a:schemeClr>
              </a:solidFill>
              <a:effectLst/>
            </a:endParaRPr>
          </a:p>
          <a:p>
            <a:pPr marL="342900" lvl="0" indent="-342900">
              <a:spcBef>
                <a:spcPts val="1000"/>
              </a:spcBef>
              <a:buClr>
                <a:schemeClr val="accent1"/>
              </a:buClr>
              <a:buFont typeface="Wingdings 3" charset="2"/>
              <a:buChar char=""/>
            </a:pPr>
            <a:r>
              <a:rPr lang="en-US" b="1" noProof="0" dirty="0">
                <a:solidFill>
                  <a:schemeClr val="tx1">
                    <a:lumMod val="75000"/>
                    <a:lumOff val="25000"/>
                  </a:schemeClr>
                </a:solidFill>
              </a:rPr>
              <a:t>Failure to renew registration and register for courses by not paying the tuition fees </a:t>
            </a:r>
            <a:r>
              <a:rPr lang="en-US" b="1" noProof="0" dirty="0">
                <a:solidFill>
                  <a:srgbClr val="FF0000"/>
                </a:solidFill>
              </a:rPr>
              <a:t>for four consecutive years </a:t>
            </a:r>
            <a:r>
              <a:rPr lang="en-US" b="1" noProof="0" dirty="0">
                <a:solidFill>
                  <a:schemeClr val="tx1">
                    <a:lumMod val="75000"/>
                    <a:lumOff val="25000"/>
                  </a:schemeClr>
                </a:solidFill>
              </a:rPr>
              <a:t>within the normal duration of study</a:t>
            </a:r>
            <a:r>
              <a:rPr lang="en-US" b="1" dirty="0">
                <a:solidFill>
                  <a:schemeClr val="tx1">
                    <a:lumMod val="75000"/>
                    <a:lumOff val="25000"/>
                  </a:schemeClr>
                </a:solidFill>
              </a:rPr>
              <a:t>,</a:t>
            </a:r>
            <a:endParaRPr lang="tr-TR" b="1" dirty="0">
              <a:solidFill>
                <a:schemeClr val="tx1">
                  <a:lumMod val="75000"/>
                  <a:lumOff val="25000"/>
                </a:schemeClr>
              </a:solidFill>
            </a:endParaRPr>
          </a:p>
          <a:p>
            <a:pPr marL="342900" lvl="0" indent="-342900">
              <a:spcBef>
                <a:spcPts val="1000"/>
              </a:spcBef>
              <a:buClr>
                <a:schemeClr val="accent1"/>
              </a:buClr>
              <a:buFont typeface="Wingdings 3" charset="2"/>
              <a:buChar char=""/>
            </a:pPr>
            <a:endParaRPr lang="en-US" b="1" dirty="0">
              <a:solidFill>
                <a:schemeClr val="tx2">
                  <a:lumMod val="75000"/>
                </a:schemeClr>
              </a:solidFill>
              <a:effectLst/>
            </a:endParaRPr>
          </a:p>
          <a:p>
            <a:pPr marL="342900" indent="-342900">
              <a:spcBef>
                <a:spcPts val="1000"/>
              </a:spcBef>
              <a:buClr>
                <a:schemeClr val="accent1"/>
              </a:buClr>
              <a:buFont typeface="Wingdings 3" charset="2"/>
              <a:buChar char=""/>
            </a:pPr>
            <a:r>
              <a:rPr lang="en-US" b="1" dirty="0">
                <a:solidFill>
                  <a:schemeClr val="tx1">
                    <a:lumMod val="75000"/>
                    <a:lumOff val="25000"/>
                  </a:schemeClr>
                </a:solidFill>
              </a:rPr>
              <a:t>International students accepted from abroad failing to renew registration and register for courses by not paying the tuition fees </a:t>
            </a:r>
            <a:r>
              <a:rPr lang="en-US" b="1" dirty="0">
                <a:solidFill>
                  <a:srgbClr val="FF0000"/>
                </a:solidFill>
              </a:rPr>
              <a:t>for two consecutive years</a:t>
            </a:r>
            <a:r>
              <a:rPr lang="en-US" b="1" dirty="0">
                <a:solidFill>
                  <a:schemeClr val="tx1">
                    <a:lumMod val="75000"/>
                    <a:lumOff val="25000"/>
                  </a:schemeClr>
                </a:solidFill>
              </a:rPr>
              <a:t>.</a:t>
            </a:r>
          </a:p>
          <a:p>
            <a:pPr marL="342900" lvl="0" indent="-342900">
              <a:spcBef>
                <a:spcPts val="1000"/>
              </a:spcBef>
              <a:buClr>
                <a:schemeClr val="accent1"/>
              </a:buClr>
              <a:buFont typeface="Wingdings 3" charset="2"/>
              <a:buChar char=""/>
            </a:pPr>
            <a:endParaRPr lang="en-US" dirty="0">
              <a:solidFill>
                <a:schemeClr val="tx2">
                  <a:lumMod val="75000"/>
                </a:schemeClr>
              </a:solidFill>
              <a:effectLst/>
            </a:endParaRPr>
          </a:p>
          <a:p>
            <a:pPr marL="342900" lvl="0" indent="-342900">
              <a:spcBef>
                <a:spcPts val="1000"/>
              </a:spcBef>
              <a:buClr>
                <a:schemeClr val="accent1"/>
              </a:buClr>
              <a:buFont typeface="Wingdings 3" charset="2"/>
              <a:buChar char=""/>
            </a:pPr>
            <a:endParaRPr lang="en-US" b="1" dirty="0">
              <a:solidFill>
                <a:schemeClr val="tx2">
                  <a:lumMod val="75000"/>
                </a:schemeClr>
              </a:solidFill>
            </a:endParaRPr>
          </a:p>
          <a:p>
            <a:pPr>
              <a:spcBef>
                <a:spcPts val="1000"/>
              </a:spcBef>
              <a:buClr>
                <a:schemeClr val="accent1"/>
              </a:buClr>
              <a:buFont typeface="Wingdings 3" charset="2"/>
              <a:buChar char=""/>
            </a:pPr>
            <a:endParaRPr lang="en-US" dirty="0">
              <a:solidFill>
                <a:schemeClr val="tx2">
                  <a:lumMod val="75000"/>
                </a:schemeClr>
              </a:solidFill>
              <a:effectLst/>
            </a:endParaRPr>
          </a:p>
        </p:txBody>
      </p:sp>
      <p:sp>
        <p:nvSpPr>
          <p:cNvPr id="2" name="Metin kutusu 1">
            <a:extLst>
              <a:ext uri="{FF2B5EF4-FFF2-40B4-BE49-F238E27FC236}">
                <a16:creationId xmlns:a16="http://schemas.microsoft.com/office/drawing/2014/main" id="{B761C3F0-A6F3-3A30-96AC-59B030263BDC}"/>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32</a:t>
            </a:r>
            <a:endParaRPr lang="en-GB" dirty="0"/>
          </a:p>
        </p:txBody>
      </p:sp>
    </p:spTree>
    <p:extLst>
      <p:ext uri="{BB962C8B-B14F-4D97-AF65-F5344CB8AC3E}">
        <p14:creationId xmlns:p14="http://schemas.microsoft.com/office/powerpoint/2010/main" val="21413629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71D8909F-21E0-F4BB-033E-D0CB42387D9A}"/>
            </a:ext>
          </a:extLst>
        </p:cNvPr>
        <p:cNvGrpSpPr/>
        <p:nvPr/>
      </p:nvGrpSpPr>
      <p:grpSpPr>
        <a:xfrm>
          <a:off x="0" y="0"/>
          <a:ext cx="0" cy="0"/>
          <a:chOff x="0" y="0"/>
          <a:chExt cx="0" cy="0"/>
        </a:xfrm>
      </p:grpSpPr>
      <p:grpSp>
        <p:nvGrpSpPr>
          <p:cNvPr id="125" name="Group 124">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26"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27"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28"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29"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30"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31"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32"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33"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34"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35"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36"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37"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39" name="Group 138">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40"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41"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42"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43"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44"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45"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46"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47"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48"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49"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50"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51"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53" name="Rectangle 152">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5" name="Freeform 6">
            <a:extLst>
              <a:ext uri="{FF2B5EF4-FFF2-40B4-BE49-F238E27FC236}">
                <a16:creationId xmlns:a16="http://schemas.microsoft.com/office/drawing/2014/main" id="{7BD08880-457D-4C62-A3B5-6A9B0878C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useBgFill="1">
        <p:nvSpPr>
          <p:cNvPr id="157" name="Rectangle 156">
            <a:extLst>
              <a:ext uri="{FF2B5EF4-FFF2-40B4-BE49-F238E27FC236}">
                <a16:creationId xmlns:a16="http://schemas.microsoft.com/office/drawing/2014/main" id="{1FF9CEF5-A50D-4B8B-9852-D76F703786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1" name="Picture 120" descr="Saat ücreti 12 ve dakika el">
            <a:extLst>
              <a:ext uri="{FF2B5EF4-FFF2-40B4-BE49-F238E27FC236}">
                <a16:creationId xmlns:a16="http://schemas.microsoft.com/office/drawing/2014/main" id="{B61463DF-9453-9AFF-B7E8-6809101A87CF}"/>
              </a:ext>
            </a:extLst>
          </p:cNvPr>
          <p:cNvPicPr>
            <a:picLocks noChangeAspect="1"/>
          </p:cNvPicPr>
          <p:nvPr/>
        </p:nvPicPr>
        <p:blipFill>
          <a:blip r:embed="rId3">
            <a:duotone>
              <a:schemeClr val="bg2">
                <a:shade val="45000"/>
                <a:satMod val="135000"/>
              </a:schemeClr>
              <a:prstClr val="white"/>
            </a:duotone>
            <a:alphaModFix amt="40000"/>
          </a:blip>
          <a:srcRect b="15730"/>
          <a:stretch/>
        </p:blipFill>
        <p:spPr>
          <a:xfrm>
            <a:off x="20" y="10"/>
            <a:ext cx="12191980" cy="6857990"/>
          </a:xfrm>
          <a:prstGeom prst="rect">
            <a:avLst/>
          </a:prstGeom>
        </p:spPr>
      </p:pic>
      <p:sp>
        <p:nvSpPr>
          <p:cNvPr id="119" name="Google Shape;119;p5">
            <a:extLst>
              <a:ext uri="{FF2B5EF4-FFF2-40B4-BE49-F238E27FC236}">
                <a16:creationId xmlns:a16="http://schemas.microsoft.com/office/drawing/2014/main" id="{6581FD62-A146-E4E9-42EA-B15609E99A73}"/>
              </a:ext>
            </a:extLst>
          </p:cNvPr>
          <p:cNvSpPr txBox="1"/>
          <p:nvPr/>
        </p:nvSpPr>
        <p:spPr>
          <a:xfrm>
            <a:off x="2589213" y="2514600"/>
            <a:ext cx="8915399" cy="2262781"/>
          </a:xfrm>
          <a:prstGeom prst="rect">
            <a:avLst/>
          </a:prstGeom>
        </p:spPr>
        <p:txBody>
          <a:bodyPr spcFirstLastPara="1" vert="horz" lIns="91440" tIns="45720" rIns="91440" bIns="45720" rtlCol="0" anchor="b" anchorCtr="0">
            <a:normAutofit/>
          </a:bodyPr>
          <a:lstStyle/>
          <a:p>
            <a:pPr marL="0" marR="0" lvl="0" indent="0">
              <a:spcBef>
                <a:spcPct val="0"/>
              </a:spcBef>
              <a:spcAft>
                <a:spcPts val="600"/>
              </a:spcAft>
            </a:pPr>
            <a:r>
              <a:rPr lang="tr-TR" sz="5400" b="1" dirty="0">
                <a:solidFill>
                  <a:schemeClr val="tx1">
                    <a:lumMod val="85000"/>
                    <a:lumOff val="15000"/>
                  </a:schemeClr>
                </a:solidFill>
                <a:latin typeface="+mj-lt"/>
                <a:ea typeface="+mj-ea"/>
                <a:cs typeface="+mj-cs"/>
                <a:sym typeface="Calibri"/>
              </a:rPr>
              <a:t>Maximum </a:t>
            </a:r>
            <a:r>
              <a:rPr lang="tr-TR" sz="5400" b="1" dirty="0" err="1">
                <a:solidFill>
                  <a:schemeClr val="tx1">
                    <a:lumMod val="85000"/>
                    <a:lumOff val="15000"/>
                  </a:schemeClr>
                </a:solidFill>
                <a:latin typeface="+mj-lt"/>
                <a:ea typeface="+mj-ea"/>
                <a:cs typeface="+mj-cs"/>
                <a:sym typeface="Calibri"/>
              </a:rPr>
              <a:t>Period</a:t>
            </a:r>
            <a:endParaRPr lang="en-US" sz="5400" b="1" dirty="0">
              <a:solidFill>
                <a:schemeClr val="tx1">
                  <a:lumMod val="85000"/>
                  <a:lumOff val="15000"/>
                </a:schemeClr>
              </a:solidFill>
              <a:latin typeface="+mj-lt"/>
              <a:ea typeface="+mj-ea"/>
              <a:cs typeface="+mj-cs"/>
            </a:endParaRPr>
          </a:p>
        </p:txBody>
      </p:sp>
      <p:sp>
        <p:nvSpPr>
          <p:cNvPr id="5" name="Metin kutusu 4">
            <a:extLst>
              <a:ext uri="{FF2B5EF4-FFF2-40B4-BE49-F238E27FC236}">
                <a16:creationId xmlns:a16="http://schemas.microsoft.com/office/drawing/2014/main" id="{298F7CB5-C445-E3C8-6C27-351BA66EEFCB}"/>
              </a:ext>
            </a:extLst>
          </p:cNvPr>
          <p:cNvSpPr txBox="1"/>
          <p:nvPr/>
        </p:nvSpPr>
        <p:spPr>
          <a:xfrm>
            <a:off x="2589213" y="4777379"/>
            <a:ext cx="8915399" cy="1126283"/>
          </a:xfrm>
          <a:prstGeom prst="rect">
            <a:avLst/>
          </a:prstGeom>
        </p:spPr>
        <p:txBody>
          <a:bodyPr vert="horz" lIns="91440" tIns="45720" rIns="91440" bIns="45720" rtlCol="0" anchor="t">
            <a:normAutofit/>
          </a:bodyPr>
          <a:lstStyle/>
          <a:p>
            <a:pPr>
              <a:spcBef>
                <a:spcPts val="1000"/>
              </a:spcBef>
              <a:buClr>
                <a:schemeClr val="accent1"/>
              </a:buClr>
            </a:pPr>
            <a:r>
              <a:rPr lang="tr-TR" b="1" dirty="0" err="1">
                <a:solidFill>
                  <a:schemeClr val="tx1">
                    <a:lumMod val="65000"/>
                    <a:lumOff val="35000"/>
                  </a:schemeClr>
                </a:solidFill>
                <a:effectLst/>
              </a:rPr>
              <a:t>For</a:t>
            </a:r>
            <a:r>
              <a:rPr lang="tr-TR" b="1" dirty="0">
                <a:solidFill>
                  <a:schemeClr val="tx1">
                    <a:lumMod val="65000"/>
                    <a:lumOff val="35000"/>
                  </a:schemeClr>
                </a:solidFill>
                <a:effectLst/>
              </a:rPr>
              <a:t> </a:t>
            </a:r>
            <a:r>
              <a:rPr lang="tr-TR" b="1" dirty="0" err="1">
                <a:solidFill>
                  <a:schemeClr val="tx1">
                    <a:lumMod val="65000"/>
                    <a:lumOff val="35000"/>
                  </a:schemeClr>
                </a:solidFill>
                <a:effectLst/>
              </a:rPr>
              <a:t>more</a:t>
            </a:r>
            <a:r>
              <a:rPr lang="tr-TR" b="1" dirty="0">
                <a:solidFill>
                  <a:schemeClr val="tx1">
                    <a:lumMod val="65000"/>
                    <a:lumOff val="35000"/>
                  </a:schemeClr>
                </a:solidFill>
                <a:effectLst/>
              </a:rPr>
              <a:t> </a:t>
            </a:r>
            <a:r>
              <a:rPr lang="tr-TR" b="1" dirty="0" err="1">
                <a:solidFill>
                  <a:schemeClr val="tx1">
                    <a:lumMod val="65000"/>
                    <a:lumOff val="35000"/>
                  </a:schemeClr>
                </a:solidFill>
                <a:effectLst/>
              </a:rPr>
              <a:t>information</a:t>
            </a:r>
            <a:r>
              <a:rPr lang="en-US" b="1" dirty="0">
                <a:solidFill>
                  <a:schemeClr val="tx1">
                    <a:lumMod val="65000"/>
                    <a:lumOff val="35000"/>
                  </a:schemeClr>
                </a:solidFill>
                <a:effectLst/>
              </a:rPr>
              <a:t>: </a:t>
            </a:r>
            <a:r>
              <a:rPr lang="en-US" b="1" u="sng" dirty="0">
                <a:solidFill>
                  <a:srgbClr val="0070C0"/>
                </a:solidFill>
                <a:effectLst/>
              </a:rPr>
              <a:t>https://www.khas.edu.tr/en/maximum-period/</a:t>
            </a:r>
            <a:endParaRPr lang="en-US" dirty="0">
              <a:solidFill>
                <a:srgbClr val="0070C0"/>
              </a:solidFill>
            </a:endParaRPr>
          </a:p>
        </p:txBody>
      </p:sp>
      <p:grpSp>
        <p:nvGrpSpPr>
          <p:cNvPr id="159" name="Group 158">
            <a:extLst>
              <a:ext uri="{FF2B5EF4-FFF2-40B4-BE49-F238E27FC236}">
                <a16:creationId xmlns:a16="http://schemas.microsoft.com/office/drawing/2014/main" id="{065753F1-EEE2-45ED-88A1-ECB4A495D0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13" name="Freeform 27">
              <a:extLst>
                <a:ext uri="{FF2B5EF4-FFF2-40B4-BE49-F238E27FC236}">
                  <a16:creationId xmlns:a16="http://schemas.microsoft.com/office/drawing/2014/main" id="{3E3E7343-7B0A-4265-B9DA-56CE355513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61" name="Freeform 28">
              <a:extLst>
                <a:ext uri="{FF2B5EF4-FFF2-40B4-BE49-F238E27FC236}">
                  <a16:creationId xmlns:a16="http://schemas.microsoft.com/office/drawing/2014/main" id="{608D2FF5-E7CA-448D-8B61-42FAA7A0C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14" name="Freeform 29">
              <a:extLst>
                <a:ext uri="{FF2B5EF4-FFF2-40B4-BE49-F238E27FC236}">
                  <a16:creationId xmlns:a16="http://schemas.microsoft.com/office/drawing/2014/main" id="{DC186DC7-6F76-40B7-8268-20660160E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15" name="Freeform 30">
              <a:extLst>
                <a:ext uri="{FF2B5EF4-FFF2-40B4-BE49-F238E27FC236}">
                  <a16:creationId xmlns:a16="http://schemas.microsoft.com/office/drawing/2014/main" id="{4C8DDEC4-2C9A-4271-BBB3-577233F2E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16" name="Freeform 31">
              <a:extLst>
                <a:ext uri="{FF2B5EF4-FFF2-40B4-BE49-F238E27FC236}">
                  <a16:creationId xmlns:a16="http://schemas.microsoft.com/office/drawing/2014/main" id="{D8DB0C2B-A79C-421F-88AB-DC7B12527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17" name="Freeform 32">
              <a:extLst>
                <a:ext uri="{FF2B5EF4-FFF2-40B4-BE49-F238E27FC236}">
                  <a16:creationId xmlns:a16="http://schemas.microsoft.com/office/drawing/2014/main" id="{B3BC96E3-7FEF-4BFD-8E2C-028CB37724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18" name="Freeform 33">
              <a:extLst>
                <a:ext uri="{FF2B5EF4-FFF2-40B4-BE49-F238E27FC236}">
                  <a16:creationId xmlns:a16="http://schemas.microsoft.com/office/drawing/2014/main" id="{E7ED35DB-BAAE-4771-A0A0-65647ACC5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19" name="Freeform 34">
              <a:extLst>
                <a:ext uri="{FF2B5EF4-FFF2-40B4-BE49-F238E27FC236}">
                  <a16:creationId xmlns:a16="http://schemas.microsoft.com/office/drawing/2014/main" id="{4407B080-4ED5-43EB-8CCE-B43B336EF6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20" name="Freeform 35">
              <a:extLst>
                <a:ext uri="{FF2B5EF4-FFF2-40B4-BE49-F238E27FC236}">
                  <a16:creationId xmlns:a16="http://schemas.microsoft.com/office/drawing/2014/main" id="{8C10C675-F599-45D3-8177-D7F7DEC16C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21" name="Freeform 36">
              <a:extLst>
                <a:ext uri="{FF2B5EF4-FFF2-40B4-BE49-F238E27FC236}">
                  <a16:creationId xmlns:a16="http://schemas.microsoft.com/office/drawing/2014/main" id="{E2566A74-B9B1-469F-A373-3B3C60175C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22" name="Freeform 37">
              <a:extLst>
                <a:ext uri="{FF2B5EF4-FFF2-40B4-BE49-F238E27FC236}">
                  <a16:creationId xmlns:a16="http://schemas.microsoft.com/office/drawing/2014/main" id="{D108E5CB-8D77-4568-B6FF-2C3032134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23" name="Freeform 38">
              <a:extLst>
                <a:ext uri="{FF2B5EF4-FFF2-40B4-BE49-F238E27FC236}">
                  <a16:creationId xmlns:a16="http://schemas.microsoft.com/office/drawing/2014/main" id="{7D8349D8-2AE2-4C78-84ED-22125F147B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24" name="Rectangle 172">
            <a:extLst>
              <a:ext uri="{FF2B5EF4-FFF2-40B4-BE49-F238E27FC236}">
                <a16:creationId xmlns:a16="http://schemas.microsoft.com/office/drawing/2014/main" id="{30684D86-C9D1-40C3-A9B6-EC935C731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 name="Freeform 33">
            <a:extLst>
              <a:ext uri="{FF2B5EF4-FFF2-40B4-BE49-F238E27FC236}">
                <a16:creationId xmlns:a16="http://schemas.microsoft.com/office/drawing/2014/main" id="{1EDF7896-F56A-49DA-90F3-F5CE8B983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p:nvSpPr>
          <p:cNvPr id="3" name="Metin kutusu 2">
            <a:extLst>
              <a:ext uri="{FF2B5EF4-FFF2-40B4-BE49-F238E27FC236}">
                <a16:creationId xmlns:a16="http://schemas.microsoft.com/office/drawing/2014/main" id="{F0D1515D-05F9-FEDC-F692-199747CF0B72}"/>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30</a:t>
            </a:r>
            <a:endParaRPr lang="en-GB" dirty="0"/>
          </a:p>
        </p:txBody>
      </p:sp>
    </p:spTree>
    <p:extLst>
      <p:ext uri="{BB962C8B-B14F-4D97-AF65-F5344CB8AC3E}">
        <p14:creationId xmlns:p14="http://schemas.microsoft.com/office/powerpoint/2010/main" val="17078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25B4FD52-157A-AAF4-4342-034B28DF0CCF}"/>
            </a:ext>
          </a:extLst>
        </p:cNvPr>
        <p:cNvGrpSpPr/>
        <p:nvPr/>
      </p:nvGrpSpPr>
      <p:grpSpPr>
        <a:xfrm>
          <a:off x="0" y="0"/>
          <a:ext cx="0" cy="0"/>
          <a:chOff x="0" y="0"/>
          <a:chExt cx="0" cy="0"/>
        </a:xfrm>
      </p:grpSpPr>
      <p:grpSp>
        <p:nvGrpSpPr>
          <p:cNvPr id="125" name="Group 124">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26"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27"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28"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29"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30"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31"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32"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33"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34"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35"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36"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37"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39" name="Group 138">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40"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41"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42"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43"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44"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45"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46"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47"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48"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49"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50"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51"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53" name="Rectangle 152">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5"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57" name="Rectangle 156">
            <a:extLst>
              <a:ext uri="{FF2B5EF4-FFF2-40B4-BE49-F238E27FC236}">
                <a16:creationId xmlns:a16="http://schemas.microsoft.com/office/drawing/2014/main" id="{008ED74B-06F2-4BD5-838F-1AAD0033EF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21" name="Picture 120" descr="Üstte kalem olan takvim sayfası">
            <a:extLst>
              <a:ext uri="{FF2B5EF4-FFF2-40B4-BE49-F238E27FC236}">
                <a16:creationId xmlns:a16="http://schemas.microsoft.com/office/drawing/2014/main" id="{5A5AFC84-B896-E173-22D5-DD3BCFA7F21D}"/>
              </a:ext>
            </a:extLst>
          </p:cNvPr>
          <p:cNvPicPr>
            <a:picLocks noChangeAspect="1"/>
          </p:cNvPicPr>
          <p:nvPr/>
        </p:nvPicPr>
        <p:blipFill>
          <a:blip r:embed="rId3">
            <a:duotone>
              <a:schemeClr val="bg2">
                <a:shade val="45000"/>
                <a:satMod val="135000"/>
              </a:schemeClr>
              <a:prstClr val="white"/>
            </a:duotone>
            <a:alphaModFix amt="40000"/>
          </a:blip>
          <a:srcRect t="15730"/>
          <a:stretch/>
        </p:blipFill>
        <p:spPr>
          <a:xfrm>
            <a:off x="20" y="10"/>
            <a:ext cx="12191980" cy="6857990"/>
          </a:xfrm>
          <a:prstGeom prst="rect">
            <a:avLst/>
          </a:prstGeom>
        </p:spPr>
      </p:pic>
      <p:grpSp>
        <p:nvGrpSpPr>
          <p:cNvPr id="159" name="Group 158">
            <a:extLst>
              <a:ext uri="{FF2B5EF4-FFF2-40B4-BE49-F238E27FC236}">
                <a16:creationId xmlns:a16="http://schemas.microsoft.com/office/drawing/2014/main" id="{E9F586E1-75B5-49B8-9A21-DD14CA0F69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0" name="Freeform 11">
              <a:extLst>
                <a:ext uri="{FF2B5EF4-FFF2-40B4-BE49-F238E27FC236}">
                  <a16:creationId xmlns:a16="http://schemas.microsoft.com/office/drawing/2014/main" id="{8ECF1231-6B06-42A7-9653-F6A738AACE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1" name="Freeform 12">
              <a:extLst>
                <a:ext uri="{FF2B5EF4-FFF2-40B4-BE49-F238E27FC236}">
                  <a16:creationId xmlns:a16="http://schemas.microsoft.com/office/drawing/2014/main" id="{DD0D424C-4930-4745-B075-4AF5691E38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62" name="Freeform 13">
              <a:extLst>
                <a:ext uri="{FF2B5EF4-FFF2-40B4-BE49-F238E27FC236}">
                  <a16:creationId xmlns:a16="http://schemas.microsoft.com/office/drawing/2014/main" id="{8CD110D4-7970-4333-ACA2-F5A0DFCE9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63" name="Freeform 14">
              <a:extLst>
                <a:ext uri="{FF2B5EF4-FFF2-40B4-BE49-F238E27FC236}">
                  <a16:creationId xmlns:a16="http://schemas.microsoft.com/office/drawing/2014/main" id="{94C2DE85-6DF9-48B6-AC63-963A5224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64" name="Freeform 15">
              <a:extLst>
                <a:ext uri="{FF2B5EF4-FFF2-40B4-BE49-F238E27FC236}">
                  <a16:creationId xmlns:a16="http://schemas.microsoft.com/office/drawing/2014/main" id="{2B527314-243D-423D-9285-A30290D18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65" name="Freeform 16">
              <a:extLst>
                <a:ext uri="{FF2B5EF4-FFF2-40B4-BE49-F238E27FC236}">
                  <a16:creationId xmlns:a16="http://schemas.microsoft.com/office/drawing/2014/main" id="{857798C9-0A62-400E-B105-429ABFC4D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66" name="Freeform 17">
              <a:extLst>
                <a:ext uri="{FF2B5EF4-FFF2-40B4-BE49-F238E27FC236}">
                  <a16:creationId xmlns:a16="http://schemas.microsoft.com/office/drawing/2014/main" id="{40E214F1-D642-41FF-8FBB-F1484108E9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67" name="Freeform 18">
              <a:extLst>
                <a:ext uri="{FF2B5EF4-FFF2-40B4-BE49-F238E27FC236}">
                  <a16:creationId xmlns:a16="http://schemas.microsoft.com/office/drawing/2014/main" id="{24EBEFE9-8F4F-41C2-9022-FF9730C4E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68" name="Freeform 19">
              <a:extLst>
                <a:ext uri="{FF2B5EF4-FFF2-40B4-BE49-F238E27FC236}">
                  <a16:creationId xmlns:a16="http://schemas.microsoft.com/office/drawing/2014/main" id="{389BEA2F-6457-431A-941E-840A670CA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69" name="Freeform 20">
              <a:extLst>
                <a:ext uri="{FF2B5EF4-FFF2-40B4-BE49-F238E27FC236}">
                  <a16:creationId xmlns:a16="http://schemas.microsoft.com/office/drawing/2014/main" id="{D32D9258-EB54-414B-A2D5-458339569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0" name="Freeform 21">
              <a:extLst>
                <a:ext uri="{FF2B5EF4-FFF2-40B4-BE49-F238E27FC236}">
                  <a16:creationId xmlns:a16="http://schemas.microsoft.com/office/drawing/2014/main" id="{495967EF-C4BF-4A5F-90E5-A603A66542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1" name="Freeform 22">
              <a:extLst>
                <a:ext uri="{FF2B5EF4-FFF2-40B4-BE49-F238E27FC236}">
                  <a16:creationId xmlns:a16="http://schemas.microsoft.com/office/drawing/2014/main" id="{253675EB-03CE-4B59-BEBD-4D0D98710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sp>
        <p:nvSpPr>
          <p:cNvPr id="119" name="Google Shape;119;p5">
            <a:extLst>
              <a:ext uri="{FF2B5EF4-FFF2-40B4-BE49-F238E27FC236}">
                <a16:creationId xmlns:a16="http://schemas.microsoft.com/office/drawing/2014/main" id="{E216599D-F6C6-CE1F-6991-8A43907C7DE2}"/>
              </a:ext>
            </a:extLst>
          </p:cNvPr>
          <p:cNvSpPr txBox="1"/>
          <p:nvPr/>
        </p:nvSpPr>
        <p:spPr>
          <a:xfrm>
            <a:off x="2592925" y="624110"/>
            <a:ext cx="8911687"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Summer</a:t>
            </a:r>
            <a:r>
              <a:rPr lang="tr-TR" sz="3600" b="1" dirty="0">
                <a:solidFill>
                  <a:schemeClr val="tx1">
                    <a:lumMod val="85000"/>
                    <a:lumOff val="15000"/>
                  </a:schemeClr>
                </a:solidFill>
                <a:latin typeface="+mj-lt"/>
                <a:ea typeface="+mj-ea"/>
                <a:cs typeface="+mj-cs"/>
                <a:sym typeface="Calibri"/>
              </a:rPr>
              <a:t> School</a:t>
            </a:r>
            <a:endParaRPr lang="en-US" sz="3600" b="1" dirty="0">
              <a:solidFill>
                <a:schemeClr val="tx1">
                  <a:lumMod val="85000"/>
                  <a:lumOff val="15000"/>
                </a:schemeClr>
              </a:solidFill>
              <a:latin typeface="+mj-lt"/>
              <a:ea typeface="+mj-ea"/>
              <a:cs typeface="+mj-cs"/>
            </a:endParaRPr>
          </a:p>
        </p:txBody>
      </p:sp>
      <p:grpSp>
        <p:nvGrpSpPr>
          <p:cNvPr id="173" name="Group 172">
            <a:extLst>
              <a:ext uri="{FF2B5EF4-FFF2-40B4-BE49-F238E27FC236}">
                <a16:creationId xmlns:a16="http://schemas.microsoft.com/office/drawing/2014/main" id="{F9CAF6A1-77C7-4ABC-9E4A-E74A8DB16D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74" name="Freeform 27">
              <a:extLst>
                <a:ext uri="{FF2B5EF4-FFF2-40B4-BE49-F238E27FC236}">
                  <a16:creationId xmlns:a16="http://schemas.microsoft.com/office/drawing/2014/main" id="{6B3F65AF-943F-4D0E-B890-AA058F48B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75" name="Freeform 28">
              <a:extLst>
                <a:ext uri="{FF2B5EF4-FFF2-40B4-BE49-F238E27FC236}">
                  <a16:creationId xmlns:a16="http://schemas.microsoft.com/office/drawing/2014/main" id="{660B5807-5995-44AD-9E16-10337DC83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76" name="Freeform 29">
              <a:extLst>
                <a:ext uri="{FF2B5EF4-FFF2-40B4-BE49-F238E27FC236}">
                  <a16:creationId xmlns:a16="http://schemas.microsoft.com/office/drawing/2014/main" id="{E80AC2A9-A86D-45A4-B218-B52F22B3E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77" name="Freeform 30">
              <a:extLst>
                <a:ext uri="{FF2B5EF4-FFF2-40B4-BE49-F238E27FC236}">
                  <a16:creationId xmlns:a16="http://schemas.microsoft.com/office/drawing/2014/main" id="{2DB7D344-D8A0-46BE-8BD4-70DEC451E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78" name="Freeform 31">
              <a:extLst>
                <a:ext uri="{FF2B5EF4-FFF2-40B4-BE49-F238E27FC236}">
                  <a16:creationId xmlns:a16="http://schemas.microsoft.com/office/drawing/2014/main" id="{90B7E18B-6B64-4711-94DE-715DE0CB7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79" name="Freeform 32">
              <a:extLst>
                <a:ext uri="{FF2B5EF4-FFF2-40B4-BE49-F238E27FC236}">
                  <a16:creationId xmlns:a16="http://schemas.microsoft.com/office/drawing/2014/main" id="{7CCF1B9C-A47F-4AC1-8164-F13CD4288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0" name="Freeform 33">
              <a:extLst>
                <a:ext uri="{FF2B5EF4-FFF2-40B4-BE49-F238E27FC236}">
                  <a16:creationId xmlns:a16="http://schemas.microsoft.com/office/drawing/2014/main" id="{A7694E0F-733F-4E78-A250-B7840DA0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1" name="Freeform 34">
              <a:extLst>
                <a:ext uri="{FF2B5EF4-FFF2-40B4-BE49-F238E27FC236}">
                  <a16:creationId xmlns:a16="http://schemas.microsoft.com/office/drawing/2014/main" id="{7DE4B38A-BCE4-48FC-9109-41F73413B1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82" name="Freeform 35">
              <a:extLst>
                <a:ext uri="{FF2B5EF4-FFF2-40B4-BE49-F238E27FC236}">
                  <a16:creationId xmlns:a16="http://schemas.microsoft.com/office/drawing/2014/main" id="{36605C57-20A9-46A2-A6DB-2EA83ADC9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83" name="Freeform 36">
              <a:extLst>
                <a:ext uri="{FF2B5EF4-FFF2-40B4-BE49-F238E27FC236}">
                  <a16:creationId xmlns:a16="http://schemas.microsoft.com/office/drawing/2014/main" id="{23EFA4B2-9313-4409-9BAE-FC04D2AF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84" name="Freeform 37">
              <a:extLst>
                <a:ext uri="{FF2B5EF4-FFF2-40B4-BE49-F238E27FC236}">
                  <a16:creationId xmlns:a16="http://schemas.microsoft.com/office/drawing/2014/main" id="{C8A794CC-8846-4A65-8227-1001468DB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85" name="Freeform 38">
              <a:extLst>
                <a:ext uri="{FF2B5EF4-FFF2-40B4-BE49-F238E27FC236}">
                  <a16:creationId xmlns:a16="http://schemas.microsoft.com/office/drawing/2014/main" id="{87046215-2C6C-4EFD-9689-6EBF98CA9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87" name="Rectangle 186">
            <a:extLst>
              <a:ext uri="{FF2B5EF4-FFF2-40B4-BE49-F238E27FC236}">
                <a16:creationId xmlns:a16="http://schemas.microsoft.com/office/drawing/2014/main" id="{CC9387DA-2D8E-4E5D-BD65-274370B65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9" name="Freeform 11">
            <a:extLst>
              <a:ext uri="{FF2B5EF4-FFF2-40B4-BE49-F238E27FC236}">
                <a16:creationId xmlns:a16="http://schemas.microsoft.com/office/drawing/2014/main" id="{18BFC65B-9706-4EE1-8B75-FEEC1C530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3" name="TextBox 2">
            <a:extLst>
              <a:ext uri="{FF2B5EF4-FFF2-40B4-BE49-F238E27FC236}">
                <a16:creationId xmlns:a16="http://schemas.microsoft.com/office/drawing/2014/main" id="{EA8F778D-3304-3572-C17D-5625CA9440F3}"/>
              </a:ext>
            </a:extLst>
          </p:cNvPr>
          <p:cNvSpPr txBox="1"/>
          <p:nvPr/>
        </p:nvSpPr>
        <p:spPr>
          <a:xfrm>
            <a:off x="2589212" y="2133600"/>
            <a:ext cx="8915400" cy="3777622"/>
          </a:xfrm>
          <a:prstGeom prst="rect">
            <a:avLst/>
          </a:prstGeom>
        </p:spPr>
        <p:txBody>
          <a:bodyPr vert="horz" lIns="91440" tIns="45720" rIns="91440" bIns="45720" rtlCol="0">
            <a:normAutofit/>
          </a:bodyPr>
          <a:lstStyle/>
          <a:p>
            <a:pPr>
              <a:spcBef>
                <a:spcPts val="1000"/>
              </a:spcBef>
              <a:buClr>
                <a:schemeClr val="accent1"/>
              </a:buClr>
              <a:buFont typeface="Wingdings 3" charset="2"/>
              <a:buChar char=""/>
            </a:pPr>
            <a:r>
              <a:rPr lang="en-US" b="1" noProof="0" dirty="0">
                <a:solidFill>
                  <a:schemeClr val="tx1">
                    <a:lumMod val="75000"/>
                    <a:lumOff val="25000"/>
                  </a:schemeClr>
                </a:solidFill>
                <a:effectLst/>
              </a:rPr>
              <a:t>The procedures and principles regarding Summer School are determined</a:t>
            </a:r>
            <a:r>
              <a:rPr lang="en-US" b="1" noProof="0" dirty="0">
                <a:solidFill>
                  <a:schemeClr val="tx1">
                    <a:lumMod val="75000"/>
                    <a:lumOff val="25000"/>
                  </a:schemeClr>
                </a:solidFill>
              </a:rPr>
              <a:t> by the Senate each year and published through the following link: </a:t>
            </a:r>
            <a:r>
              <a:rPr lang="en-US" b="1" dirty="0">
                <a:solidFill>
                  <a:schemeClr val="accent3">
                    <a:lumMod val="75000"/>
                  </a:schemeClr>
                </a:solidFill>
                <a:effectLst/>
                <a:hlinkClick r:id="rId4">
                  <a:extLst>
                    <a:ext uri="{A12FA001-AC4F-418D-AE19-62706E023703}">
                      <ahyp:hlinkClr xmlns:ahyp="http://schemas.microsoft.com/office/drawing/2018/hyperlinkcolor" val="tx"/>
                    </a:ext>
                  </a:extLst>
                </a:hlinkClick>
              </a:rPr>
              <a:t>https://www.khas.edu.tr/en/summer-school/</a:t>
            </a:r>
            <a:r>
              <a:rPr lang="tr-TR" b="1" dirty="0">
                <a:solidFill>
                  <a:schemeClr val="accent3">
                    <a:lumMod val="75000"/>
                  </a:schemeClr>
                </a:solidFill>
                <a:effectLst/>
              </a:rPr>
              <a:t> </a:t>
            </a:r>
            <a:endParaRPr lang="en-US" b="1" dirty="0">
              <a:solidFill>
                <a:schemeClr val="accent3">
                  <a:lumMod val="75000"/>
                </a:schemeClr>
              </a:solidFill>
              <a:effectLst/>
            </a:endParaRPr>
          </a:p>
          <a:p>
            <a:pPr>
              <a:spcBef>
                <a:spcPts val="1000"/>
              </a:spcBef>
              <a:buClr>
                <a:schemeClr val="accent1"/>
              </a:buClr>
              <a:buFont typeface="Wingdings 3" charset="2"/>
              <a:buChar char=""/>
            </a:pPr>
            <a:endParaRPr lang="en-US" b="1" dirty="0">
              <a:solidFill>
                <a:schemeClr val="tx1">
                  <a:lumMod val="75000"/>
                  <a:lumOff val="25000"/>
                </a:schemeClr>
              </a:solidFill>
            </a:endParaRPr>
          </a:p>
          <a:p>
            <a:pPr>
              <a:spcBef>
                <a:spcPts val="1000"/>
              </a:spcBef>
              <a:buClr>
                <a:schemeClr val="accent1"/>
              </a:buClr>
              <a:buFont typeface="Wingdings 3" charset="2"/>
              <a:buChar char=""/>
            </a:pPr>
            <a:endParaRPr lang="en-US" dirty="0">
              <a:solidFill>
                <a:schemeClr val="tx1">
                  <a:lumMod val="75000"/>
                  <a:lumOff val="25000"/>
                </a:schemeClr>
              </a:solidFill>
              <a:effectLst/>
            </a:endParaRPr>
          </a:p>
          <a:p>
            <a:pPr>
              <a:spcBef>
                <a:spcPts val="1000"/>
              </a:spcBef>
              <a:buClr>
                <a:schemeClr val="accent1"/>
              </a:buClr>
              <a:buFont typeface="Wingdings 3" charset="2"/>
              <a:buChar char=""/>
            </a:pPr>
            <a:r>
              <a:rPr lang="en-US" b="1" noProof="0" dirty="0">
                <a:solidFill>
                  <a:schemeClr val="tx1">
                    <a:lumMod val="75000"/>
                    <a:lumOff val="25000"/>
                  </a:schemeClr>
                </a:solidFill>
              </a:rPr>
              <a:t>The c</a:t>
            </a:r>
            <a:r>
              <a:rPr lang="en-US" b="1" noProof="0" dirty="0">
                <a:solidFill>
                  <a:schemeClr val="tx1">
                    <a:lumMod val="75000"/>
                    <a:lumOff val="25000"/>
                  </a:schemeClr>
                </a:solidFill>
                <a:effectLst/>
              </a:rPr>
              <a:t>onditions for taking courses from </a:t>
            </a:r>
            <a:r>
              <a:rPr lang="en-US" b="1" noProof="0" dirty="0">
                <a:solidFill>
                  <a:schemeClr val="tx1">
                    <a:lumMod val="75000"/>
                    <a:lumOff val="25000"/>
                  </a:schemeClr>
                </a:solidFill>
              </a:rPr>
              <a:t>other universities during Summer School can be viewed from the following link: </a:t>
            </a:r>
            <a:r>
              <a:rPr lang="en-US" b="1" dirty="0">
                <a:solidFill>
                  <a:schemeClr val="accent3">
                    <a:lumMod val="75000"/>
                  </a:schemeClr>
                </a:solidFill>
                <a:effectLst/>
                <a:hlinkClick r:id="rId5">
                  <a:extLst>
                    <a:ext uri="{A12FA001-AC4F-418D-AE19-62706E023703}">
                      <ahyp:hlinkClr xmlns:ahyp="http://schemas.microsoft.com/office/drawing/2018/hyperlinkcolor" val="tx"/>
                    </a:ext>
                  </a:extLst>
                </a:hlinkClick>
              </a:rPr>
              <a:t>https://www.khas.edu.tr/en/summer-school</a:t>
            </a:r>
            <a:endParaRPr lang="en-US" dirty="0">
              <a:solidFill>
                <a:schemeClr val="tx1">
                  <a:lumMod val="75000"/>
                  <a:lumOff val="25000"/>
                </a:schemeClr>
              </a:solidFill>
              <a:effectLst/>
            </a:endParaRPr>
          </a:p>
        </p:txBody>
      </p:sp>
      <p:sp>
        <p:nvSpPr>
          <p:cNvPr id="2" name="Metin kutusu 1">
            <a:extLst>
              <a:ext uri="{FF2B5EF4-FFF2-40B4-BE49-F238E27FC236}">
                <a16:creationId xmlns:a16="http://schemas.microsoft.com/office/drawing/2014/main" id="{5BFD5841-4151-D166-41CD-726C4B3D0AC0}"/>
              </a:ext>
            </a:extLst>
          </p:cNvPr>
          <p:cNvSpPr txBox="1"/>
          <p:nvPr/>
        </p:nvSpPr>
        <p:spPr>
          <a:xfrm>
            <a:off x="6715125" y="6357968"/>
            <a:ext cx="5592427" cy="369332"/>
          </a:xfrm>
          <a:prstGeom prst="rect">
            <a:avLst/>
          </a:prstGeom>
          <a:noFill/>
        </p:spPr>
        <p:txBody>
          <a:bodyPr wrap="square" rtlCol="0">
            <a:spAutoFit/>
          </a:bodyPr>
          <a:lstStyle/>
          <a:p>
            <a:r>
              <a:rPr lang="tr-TR" dirty="0">
                <a:hlinkClick r:id="rId6">
                  <a:extLst>
                    <a:ext uri="{A12FA001-AC4F-418D-AE19-62706E023703}">
                      <ahyp:hlinkClr xmlns:ahyp="http://schemas.microsoft.com/office/drawing/2018/hyperlinkcolor" val="tx"/>
                    </a:ext>
                  </a:extLst>
                </a:hlinkClick>
              </a:rPr>
              <a:t>Kadir Has Üniversitesi Yaz Öğretimi Yönergesi</a:t>
            </a:r>
            <a:endParaRPr lang="en-GB" dirty="0"/>
          </a:p>
        </p:txBody>
      </p:sp>
    </p:spTree>
    <p:extLst>
      <p:ext uri="{BB962C8B-B14F-4D97-AF65-F5344CB8AC3E}">
        <p14:creationId xmlns:p14="http://schemas.microsoft.com/office/powerpoint/2010/main" val="3977097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1DB18B26-277A-B0DF-0A84-FBCC608A84FD}"/>
            </a:ext>
          </a:extLst>
        </p:cNvPr>
        <p:cNvGrpSpPr/>
        <p:nvPr/>
      </p:nvGrpSpPr>
      <p:grpSpPr>
        <a:xfrm>
          <a:off x="0" y="0"/>
          <a:ext cx="0" cy="0"/>
          <a:chOff x="0" y="0"/>
          <a:chExt cx="0" cy="0"/>
        </a:xfrm>
      </p:grpSpPr>
      <p:grpSp>
        <p:nvGrpSpPr>
          <p:cNvPr id="238" name="Group 237">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39"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40"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41"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42"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43"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44"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45"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46"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47"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48"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49"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50"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52" name="Group 251">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53"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54"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55"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56"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57"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58"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59"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60"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61"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62"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63"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64"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66" name="Rectangle 265">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8"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119" name="Google Shape;119;p5">
            <a:extLst>
              <a:ext uri="{FF2B5EF4-FFF2-40B4-BE49-F238E27FC236}">
                <a16:creationId xmlns:a16="http://schemas.microsoft.com/office/drawing/2014/main" id="{384E2D16-E071-F087-23D1-46B82BA39035}"/>
              </a:ext>
            </a:extLst>
          </p:cNvPr>
          <p:cNvSpPr txBox="1"/>
          <p:nvPr/>
        </p:nvSpPr>
        <p:spPr>
          <a:xfrm>
            <a:off x="3049930" y="497150"/>
            <a:ext cx="2729433" cy="507298"/>
          </a:xfrm>
          <a:prstGeom prst="rect">
            <a:avLst/>
          </a:prstGeom>
        </p:spPr>
        <p:txBody>
          <a:bodyPr spcFirstLastPara="1" vert="horz" lIns="91440" tIns="45720" rIns="91440" bIns="45720" rtlCol="0" anchor="b" anchorCtr="0">
            <a:normAutofit/>
          </a:bodyPr>
          <a:lstStyle/>
          <a:p>
            <a:pPr marL="0" marR="0" lvl="0" indent="0">
              <a:spcBef>
                <a:spcPct val="0"/>
              </a:spcBef>
              <a:spcAft>
                <a:spcPts val="600"/>
              </a:spcAft>
            </a:pPr>
            <a:r>
              <a:rPr lang="tr-TR" sz="2000" b="1" dirty="0" err="1">
                <a:solidFill>
                  <a:schemeClr val="tx1">
                    <a:lumMod val="85000"/>
                    <a:lumOff val="15000"/>
                  </a:schemeClr>
                </a:solidFill>
                <a:latin typeface="+mj-lt"/>
                <a:ea typeface="+mj-ea"/>
                <a:cs typeface="+mj-cs"/>
                <a:sym typeface="Calibri"/>
              </a:rPr>
              <a:t>Contact</a:t>
            </a:r>
            <a:r>
              <a:rPr lang="tr-TR" sz="2000" b="1" dirty="0">
                <a:solidFill>
                  <a:schemeClr val="tx1">
                    <a:lumMod val="85000"/>
                    <a:lumOff val="15000"/>
                  </a:schemeClr>
                </a:solidFill>
                <a:latin typeface="+mj-lt"/>
                <a:ea typeface="+mj-ea"/>
                <a:cs typeface="+mj-cs"/>
                <a:sym typeface="Calibri"/>
              </a:rPr>
              <a:t> Information</a:t>
            </a:r>
            <a:endParaRPr lang="en-US" sz="2000" b="1" dirty="0">
              <a:solidFill>
                <a:schemeClr val="tx1">
                  <a:lumMod val="85000"/>
                  <a:lumOff val="15000"/>
                </a:schemeClr>
              </a:solidFill>
              <a:latin typeface="+mj-lt"/>
              <a:ea typeface="+mj-ea"/>
              <a:cs typeface="+mj-cs"/>
            </a:endParaRPr>
          </a:p>
        </p:txBody>
      </p:sp>
      <p:sp>
        <p:nvSpPr>
          <p:cNvPr id="3" name="TextBox 2">
            <a:extLst>
              <a:ext uri="{FF2B5EF4-FFF2-40B4-BE49-F238E27FC236}">
                <a16:creationId xmlns:a16="http://schemas.microsoft.com/office/drawing/2014/main" id="{FBE762C5-4F01-F323-FDDC-D907F2C53B59}"/>
              </a:ext>
            </a:extLst>
          </p:cNvPr>
          <p:cNvSpPr txBox="1"/>
          <p:nvPr/>
        </p:nvSpPr>
        <p:spPr>
          <a:xfrm>
            <a:off x="3049930" y="1109710"/>
            <a:ext cx="8020523" cy="5212812"/>
          </a:xfrm>
          <a:prstGeom prst="rect">
            <a:avLst/>
          </a:prstGeom>
        </p:spPr>
        <p:txBody>
          <a:bodyPr vert="horz" lIns="91440" tIns="45720" rIns="91440" bIns="45720" rtlCol="0">
            <a:normAutofit/>
          </a:bodyPr>
          <a:lstStyle/>
          <a:p>
            <a:pPr defTabSz="914400">
              <a:lnSpc>
                <a:spcPct val="90000"/>
              </a:lnSpc>
              <a:spcBef>
                <a:spcPts val="1000"/>
              </a:spcBef>
              <a:buClr>
                <a:schemeClr val="accent2"/>
              </a:buClr>
            </a:pPr>
            <a:r>
              <a:rPr lang="tr-TR" sz="1600" b="1" u="sng" dirty="0" err="1">
                <a:solidFill>
                  <a:srgbClr val="404040"/>
                </a:solidFill>
              </a:rPr>
              <a:t>Directorate</a:t>
            </a:r>
            <a:r>
              <a:rPr lang="tr-TR" sz="1600" b="1" u="sng" dirty="0">
                <a:solidFill>
                  <a:srgbClr val="404040"/>
                </a:solidFill>
              </a:rPr>
              <a:t> of </a:t>
            </a:r>
            <a:r>
              <a:rPr lang="tr-TR" sz="1600" b="1" u="sng" dirty="0" err="1">
                <a:solidFill>
                  <a:srgbClr val="404040"/>
                </a:solidFill>
              </a:rPr>
              <a:t>Student</a:t>
            </a:r>
            <a:r>
              <a:rPr lang="tr-TR" sz="1600" b="1" u="sng" dirty="0">
                <a:solidFill>
                  <a:srgbClr val="404040"/>
                </a:solidFill>
              </a:rPr>
              <a:t> Affairs </a:t>
            </a:r>
            <a:r>
              <a:rPr lang="tr-TR" sz="1600" b="1" u="sng" dirty="0" err="1">
                <a:solidFill>
                  <a:srgbClr val="404040"/>
                </a:solidFill>
              </a:rPr>
              <a:t>Contact</a:t>
            </a:r>
            <a:endParaRPr lang="en-US"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tr-TR" sz="1600" b="1" dirty="0">
                <a:solidFill>
                  <a:srgbClr val="404040"/>
                </a:solidFill>
              </a:rPr>
              <a:t>Phone</a:t>
            </a:r>
            <a:r>
              <a:rPr lang="en-US" sz="1600" b="1" dirty="0">
                <a:solidFill>
                  <a:srgbClr val="404040"/>
                </a:solidFill>
                <a:effectLst/>
              </a:rPr>
              <a:t>: 0212 </a:t>
            </a:r>
            <a:r>
              <a:rPr lang="tr-TR" sz="1600" b="1" dirty="0">
                <a:solidFill>
                  <a:srgbClr val="404040"/>
                </a:solidFill>
                <a:effectLst/>
              </a:rPr>
              <a:t>441 47 24</a:t>
            </a:r>
            <a:endParaRPr lang="en-US"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en-US" sz="1600" b="1" dirty="0">
                <a:solidFill>
                  <a:srgbClr val="404040"/>
                </a:solidFill>
                <a:effectLst/>
              </a:rPr>
              <a:t>e-</a:t>
            </a:r>
            <a:r>
              <a:rPr lang="tr-TR" sz="1600" b="1" dirty="0">
                <a:solidFill>
                  <a:srgbClr val="404040"/>
                </a:solidFill>
                <a:effectLst/>
              </a:rPr>
              <a:t>mail</a:t>
            </a:r>
            <a:r>
              <a:rPr lang="en-US" sz="1600" b="1" dirty="0">
                <a:solidFill>
                  <a:srgbClr val="404040"/>
                </a:solidFill>
                <a:effectLst/>
              </a:rPr>
              <a:t>: </a:t>
            </a:r>
            <a:r>
              <a:rPr lang="en-US" sz="1600" b="1" u="sng" dirty="0">
                <a:solidFill>
                  <a:srgbClr val="404040"/>
                </a:solidFill>
                <a:effectLst/>
                <a:hlinkClick r:id="rId3"/>
              </a:rPr>
              <a:t>oid@khas.edu.tr</a:t>
            </a:r>
            <a:endParaRPr lang="en-US" sz="1600" b="1" dirty="0">
              <a:solidFill>
                <a:srgbClr val="404040"/>
              </a:solidFill>
              <a:effectLst/>
            </a:endParaRPr>
          </a:p>
          <a:p>
            <a:pPr>
              <a:lnSpc>
                <a:spcPct val="90000"/>
              </a:lnSpc>
              <a:spcBef>
                <a:spcPts val="1000"/>
              </a:spcBef>
              <a:buClr>
                <a:schemeClr val="accent1"/>
              </a:buClr>
            </a:pPr>
            <a:endParaRPr lang="en-US" sz="1600" b="1" dirty="0">
              <a:effectLst/>
            </a:endParaRPr>
          </a:p>
          <a:p>
            <a:pPr defTabSz="914400">
              <a:lnSpc>
                <a:spcPct val="90000"/>
              </a:lnSpc>
              <a:spcBef>
                <a:spcPts val="1000"/>
              </a:spcBef>
              <a:buClr>
                <a:schemeClr val="accent2"/>
              </a:buClr>
            </a:pPr>
            <a:r>
              <a:rPr lang="tr-TR" sz="1600" b="1" u="sng" dirty="0" err="1">
                <a:solidFill>
                  <a:srgbClr val="404040"/>
                </a:solidFill>
                <a:effectLst/>
              </a:rPr>
              <a:t>Student</a:t>
            </a:r>
            <a:r>
              <a:rPr lang="tr-TR" sz="1600" b="1" u="sng" dirty="0">
                <a:solidFill>
                  <a:srgbClr val="404040"/>
                </a:solidFill>
                <a:effectLst/>
              </a:rPr>
              <a:t> Affairs </a:t>
            </a:r>
            <a:r>
              <a:rPr lang="tr-TR" sz="1600" b="1" u="sng" dirty="0" err="1">
                <a:solidFill>
                  <a:srgbClr val="404040"/>
                </a:solidFill>
                <a:effectLst/>
              </a:rPr>
              <a:t>Faculty</a:t>
            </a:r>
            <a:r>
              <a:rPr lang="tr-TR" sz="1600" b="1" u="sng" dirty="0">
                <a:solidFill>
                  <a:srgbClr val="404040"/>
                </a:solidFill>
                <a:effectLst/>
              </a:rPr>
              <a:t> </a:t>
            </a:r>
            <a:r>
              <a:rPr lang="tr-TR" sz="1600" b="1" u="sng" dirty="0" err="1">
                <a:solidFill>
                  <a:srgbClr val="404040"/>
                </a:solidFill>
                <a:effectLst/>
              </a:rPr>
              <a:t>Consultants</a:t>
            </a:r>
            <a:endParaRPr lang="en-US"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en-US" sz="1600" b="1" dirty="0">
                <a:solidFill>
                  <a:srgbClr val="404040"/>
                </a:solidFill>
                <a:effectLst/>
              </a:rPr>
              <a:t>NURGÜL AKYÜREK / </a:t>
            </a:r>
            <a:r>
              <a:rPr lang="tr-TR" sz="1600" b="1" dirty="0" err="1">
                <a:solidFill>
                  <a:srgbClr val="404040"/>
                </a:solidFill>
                <a:effectLst/>
              </a:rPr>
              <a:t>Ext</a:t>
            </a:r>
            <a:r>
              <a:rPr lang="tr-TR" sz="1600" b="1" dirty="0">
                <a:solidFill>
                  <a:srgbClr val="404040"/>
                </a:solidFill>
                <a:effectLst/>
              </a:rPr>
              <a:t>. </a:t>
            </a:r>
            <a:r>
              <a:rPr lang="tr-TR" sz="1600" b="1" dirty="0" err="1">
                <a:solidFill>
                  <a:srgbClr val="404040"/>
                </a:solidFill>
                <a:effectLst/>
              </a:rPr>
              <a:t>no</a:t>
            </a:r>
            <a:r>
              <a:rPr lang="en-US" sz="1600" b="1" dirty="0">
                <a:solidFill>
                  <a:srgbClr val="404040"/>
                </a:solidFill>
                <a:effectLst/>
              </a:rPr>
              <a:t>: 1164 / e-</a:t>
            </a:r>
            <a:r>
              <a:rPr lang="tr-TR" sz="1600" b="1" dirty="0">
                <a:solidFill>
                  <a:srgbClr val="404040"/>
                </a:solidFill>
                <a:effectLst/>
              </a:rPr>
              <a:t>mail</a:t>
            </a:r>
            <a:r>
              <a:rPr lang="en-US" sz="1600" b="1" dirty="0">
                <a:solidFill>
                  <a:srgbClr val="404040"/>
                </a:solidFill>
                <a:effectLst/>
              </a:rPr>
              <a:t>: </a:t>
            </a:r>
            <a:r>
              <a:rPr lang="en-US" sz="1600" b="1" i="0" u="none" strike="noStrike" dirty="0">
                <a:solidFill>
                  <a:srgbClr val="404040"/>
                </a:solidFill>
                <a:effectLst/>
                <a:hlinkClick r:id="rId4"/>
              </a:rPr>
              <a:t>nurgul.akyurek@khas.edu.tr</a:t>
            </a:r>
            <a:endParaRPr lang="en-US"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tr-TR" sz="1600" b="1" dirty="0" err="1">
                <a:solidFill>
                  <a:srgbClr val="404040"/>
                </a:solidFill>
                <a:effectLst/>
              </a:rPr>
              <a:t>Faculty</a:t>
            </a:r>
            <a:r>
              <a:rPr lang="tr-TR" sz="1600" b="1" dirty="0">
                <a:solidFill>
                  <a:srgbClr val="404040"/>
                </a:solidFill>
                <a:effectLst/>
              </a:rPr>
              <a:t> of </a:t>
            </a:r>
            <a:r>
              <a:rPr lang="tr-TR" sz="1600" b="1" dirty="0" err="1">
                <a:solidFill>
                  <a:srgbClr val="404040"/>
                </a:solidFill>
                <a:effectLst/>
              </a:rPr>
              <a:t>Law</a:t>
            </a:r>
            <a:r>
              <a:rPr lang="en-US" sz="1600" b="1" dirty="0">
                <a:solidFill>
                  <a:srgbClr val="404040"/>
                </a:solidFill>
                <a:effectLst/>
              </a:rPr>
              <a:t>, </a:t>
            </a:r>
          </a:p>
          <a:p>
            <a:pPr indent="-228600" defTabSz="914400">
              <a:lnSpc>
                <a:spcPct val="90000"/>
              </a:lnSpc>
              <a:spcBef>
                <a:spcPts val="1000"/>
              </a:spcBef>
              <a:buClr>
                <a:schemeClr val="accent2"/>
              </a:buClr>
              <a:buFont typeface="Arial" panose="020B0604020202020204" pitchFamily="34" charset="0"/>
              <a:buChar char="•"/>
            </a:pPr>
            <a:r>
              <a:rPr lang="tr-TR" sz="1600" b="1" dirty="0" err="1">
                <a:solidFill>
                  <a:srgbClr val="404040"/>
                </a:solidFill>
                <a:effectLst/>
              </a:rPr>
              <a:t>Faculty</a:t>
            </a:r>
            <a:r>
              <a:rPr lang="tr-TR" sz="1600" b="1" dirty="0">
                <a:solidFill>
                  <a:srgbClr val="404040"/>
                </a:solidFill>
                <a:effectLst/>
              </a:rPr>
              <a:t> of </a:t>
            </a:r>
            <a:r>
              <a:rPr lang="tr-TR" sz="1600" b="1" dirty="0" err="1">
                <a:solidFill>
                  <a:srgbClr val="404040"/>
                </a:solidFill>
                <a:effectLst/>
              </a:rPr>
              <a:t>Economics</a:t>
            </a:r>
            <a:r>
              <a:rPr lang="tr-TR" sz="1600" b="1" dirty="0">
                <a:solidFill>
                  <a:srgbClr val="404040"/>
                </a:solidFill>
              </a:rPr>
              <a:t>, </a:t>
            </a:r>
            <a:r>
              <a:rPr lang="tr-TR" sz="1600" b="1" dirty="0" err="1">
                <a:solidFill>
                  <a:srgbClr val="404040"/>
                </a:solidFill>
              </a:rPr>
              <a:t>Administrative</a:t>
            </a:r>
            <a:r>
              <a:rPr lang="tr-TR" sz="1600" b="1" dirty="0">
                <a:solidFill>
                  <a:srgbClr val="404040"/>
                </a:solidFill>
              </a:rPr>
              <a:t> </a:t>
            </a:r>
            <a:r>
              <a:rPr lang="tr-TR" sz="1600" b="1" dirty="0" err="1">
                <a:solidFill>
                  <a:srgbClr val="404040"/>
                </a:solidFill>
              </a:rPr>
              <a:t>and</a:t>
            </a:r>
            <a:r>
              <a:rPr lang="tr-TR" sz="1600" b="1" dirty="0">
                <a:solidFill>
                  <a:srgbClr val="404040"/>
                </a:solidFill>
              </a:rPr>
              <a:t> </a:t>
            </a:r>
            <a:r>
              <a:rPr lang="tr-TR" sz="1600" b="1" dirty="0" err="1">
                <a:solidFill>
                  <a:srgbClr val="404040"/>
                </a:solidFill>
              </a:rPr>
              <a:t>Social</a:t>
            </a:r>
            <a:r>
              <a:rPr lang="tr-TR" sz="1600" b="1" dirty="0">
                <a:solidFill>
                  <a:srgbClr val="404040"/>
                </a:solidFill>
              </a:rPr>
              <a:t> </a:t>
            </a:r>
            <a:r>
              <a:rPr lang="tr-TR" sz="1600" b="1" dirty="0" err="1">
                <a:solidFill>
                  <a:srgbClr val="404040"/>
                </a:solidFill>
              </a:rPr>
              <a:t>Sciences</a:t>
            </a:r>
            <a:r>
              <a:rPr lang="tr-TR" sz="1600" b="1" dirty="0">
                <a:solidFill>
                  <a:srgbClr val="404040"/>
                </a:solidFill>
              </a:rPr>
              <a:t>.</a:t>
            </a:r>
            <a:endParaRPr lang="en-US" sz="1600" b="1" dirty="0">
              <a:solidFill>
                <a:srgbClr val="404040"/>
              </a:solidFill>
              <a:effectLst/>
            </a:endParaRPr>
          </a:p>
          <a:p>
            <a:pPr>
              <a:lnSpc>
                <a:spcPct val="90000"/>
              </a:lnSpc>
              <a:spcBef>
                <a:spcPts val="1000"/>
              </a:spcBef>
              <a:buClr>
                <a:schemeClr val="accent1"/>
              </a:buClr>
            </a:pPr>
            <a:endParaRPr lang="en-US" sz="1600" b="1" dirty="0">
              <a:solidFill>
                <a:schemeClr val="tx1">
                  <a:lumMod val="75000"/>
                  <a:lumOff val="25000"/>
                </a:schemeClr>
              </a:solidFill>
              <a:effectLst/>
            </a:endParaRPr>
          </a:p>
          <a:p>
            <a:pPr indent="-228600" defTabSz="914400">
              <a:lnSpc>
                <a:spcPct val="90000"/>
              </a:lnSpc>
              <a:spcBef>
                <a:spcPts val="1000"/>
              </a:spcBef>
              <a:buClr>
                <a:schemeClr val="accent2"/>
              </a:buClr>
              <a:buFont typeface="Arial" panose="020B0604020202020204" pitchFamily="34" charset="0"/>
              <a:buChar char="•"/>
            </a:pPr>
            <a:r>
              <a:rPr lang="en-US" sz="1600" b="1" dirty="0">
                <a:solidFill>
                  <a:srgbClr val="404040"/>
                </a:solidFill>
                <a:effectLst/>
              </a:rPr>
              <a:t>AYŞE ŞİMŞEK / </a:t>
            </a:r>
            <a:r>
              <a:rPr lang="tr-TR" sz="1600" b="1" dirty="0" err="1">
                <a:solidFill>
                  <a:srgbClr val="404040"/>
                </a:solidFill>
                <a:effectLst/>
              </a:rPr>
              <a:t>Ext</a:t>
            </a:r>
            <a:r>
              <a:rPr lang="tr-TR" sz="1600" b="1" dirty="0">
                <a:solidFill>
                  <a:srgbClr val="404040"/>
                </a:solidFill>
              </a:rPr>
              <a:t>. No</a:t>
            </a:r>
            <a:r>
              <a:rPr lang="en-US" sz="1600" b="1" dirty="0">
                <a:solidFill>
                  <a:srgbClr val="404040"/>
                </a:solidFill>
                <a:effectLst/>
              </a:rPr>
              <a:t>: 1154 </a:t>
            </a:r>
            <a:r>
              <a:rPr lang="en-US" sz="1600" b="1" dirty="0">
                <a:solidFill>
                  <a:srgbClr val="404040"/>
                </a:solidFill>
              </a:rPr>
              <a:t>/ </a:t>
            </a:r>
            <a:r>
              <a:rPr lang="en-US" sz="1600" b="1" dirty="0">
                <a:solidFill>
                  <a:srgbClr val="404040"/>
                </a:solidFill>
                <a:effectLst/>
              </a:rPr>
              <a:t>e-</a:t>
            </a:r>
            <a:r>
              <a:rPr lang="tr-TR" sz="1600" b="1" dirty="0">
                <a:solidFill>
                  <a:srgbClr val="404040"/>
                </a:solidFill>
                <a:effectLst/>
              </a:rPr>
              <a:t>mail</a:t>
            </a:r>
            <a:r>
              <a:rPr lang="en-US" sz="1600" b="1" dirty="0">
                <a:solidFill>
                  <a:srgbClr val="404040"/>
                </a:solidFill>
                <a:effectLst/>
              </a:rPr>
              <a:t>: </a:t>
            </a:r>
            <a:r>
              <a:rPr lang="en-US" sz="1600" b="1" i="0" u="none" strike="noStrike" dirty="0">
                <a:solidFill>
                  <a:srgbClr val="404040"/>
                </a:solidFill>
                <a:effectLst/>
                <a:hlinkClick r:id="rId5"/>
              </a:rPr>
              <a:t>ayse.simsek@khas.edu.tr</a:t>
            </a:r>
            <a:endParaRPr lang="en-US"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tr-TR" sz="1600" b="1" dirty="0" err="1">
                <a:solidFill>
                  <a:srgbClr val="404040"/>
                </a:solidFill>
                <a:effectLst/>
              </a:rPr>
              <a:t>Faculty</a:t>
            </a:r>
            <a:r>
              <a:rPr lang="tr-TR" sz="1600" b="1" dirty="0">
                <a:solidFill>
                  <a:srgbClr val="404040"/>
                </a:solidFill>
                <a:effectLst/>
              </a:rPr>
              <a:t> of </a:t>
            </a:r>
            <a:r>
              <a:rPr lang="tr-TR" sz="1600" b="1" dirty="0" err="1">
                <a:solidFill>
                  <a:srgbClr val="404040"/>
                </a:solidFill>
                <a:effectLst/>
              </a:rPr>
              <a:t>Communication</a:t>
            </a:r>
            <a:r>
              <a:rPr lang="en-US" sz="1600" b="1" dirty="0">
                <a:solidFill>
                  <a:srgbClr val="404040"/>
                </a:solidFill>
                <a:effectLst/>
              </a:rPr>
              <a:t>, </a:t>
            </a:r>
          </a:p>
          <a:p>
            <a:pPr indent="-228600" defTabSz="914400">
              <a:lnSpc>
                <a:spcPct val="90000"/>
              </a:lnSpc>
              <a:spcBef>
                <a:spcPts val="1000"/>
              </a:spcBef>
              <a:buClr>
                <a:schemeClr val="accent2"/>
              </a:buClr>
              <a:buFont typeface="Arial" panose="020B0604020202020204" pitchFamily="34" charset="0"/>
              <a:buChar char="•"/>
            </a:pPr>
            <a:r>
              <a:rPr lang="tr-TR" sz="1600" b="1" dirty="0" err="1">
                <a:solidFill>
                  <a:srgbClr val="404040"/>
                </a:solidFill>
                <a:effectLst/>
              </a:rPr>
              <a:t>Faculty</a:t>
            </a:r>
            <a:r>
              <a:rPr lang="tr-TR" sz="1600" b="1" dirty="0">
                <a:solidFill>
                  <a:srgbClr val="404040"/>
                </a:solidFill>
                <a:effectLst/>
              </a:rPr>
              <a:t> of </a:t>
            </a:r>
            <a:r>
              <a:rPr lang="tr-TR" sz="1600" b="1" dirty="0" err="1">
                <a:solidFill>
                  <a:srgbClr val="404040"/>
                </a:solidFill>
                <a:effectLst/>
              </a:rPr>
              <a:t>Engineering</a:t>
            </a:r>
            <a:r>
              <a:rPr lang="tr-TR" sz="1600" b="1" dirty="0">
                <a:solidFill>
                  <a:srgbClr val="404040"/>
                </a:solidFill>
                <a:effectLst/>
              </a:rPr>
              <a:t> </a:t>
            </a:r>
            <a:r>
              <a:rPr lang="tr-TR" sz="1600" b="1" dirty="0" err="1">
                <a:solidFill>
                  <a:srgbClr val="404040"/>
                </a:solidFill>
                <a:effectLst/>
              </a:rPr>
              <a:t>and</a:t>
            </a:r>
            <a:r>
              <a:rPr lang="tr-TR" sz="1600" b="1" dirty="0">
                <a:solidFill>
                  <a:srgbClr val="404040"/>
                </a:solidFill>
                <a:effectLst/>
              </a:rPr>
              <a:t> Natural </a:t>
            </a:r>
            <a:r>
              <a:rPr lang="tr-TR" sz="1600" b="1" dirty="0" err="1">
                <a:solidFill>
                  <a:srgbClr val="404040"/>
                </a:solidFill>
                <a:effectLst/>
              </a:rPr>
              <a:t>Sciences</a:t>
            </a:r>
            <a:r>
              <a:rPr lang="en-US" sz="1600" b="1" dirty="0">
                <a:solidFill>
                  <a:srgbClr val="404040"/>
                </a:solidFill>
                <a:effectLst/>
              </a:rPr>
              <a:t>, </a:t>
            </a:r>
            <a:endParaRPr lang="tr-TR" sz="1600" b="1" dirty="0">
              <a:solidFill>
                <a:srgbClr val="404040"/>
              </a:solidFill>
              <a:effectLst/>
            </a:endParaRPr>
          </a:p>
          <a:p>
            <a:pPr indent="-228600" defTabSz="914400">
              <a:lnSpc>
                <a:spcPct val="90000"/>
              </a:lnSpc>
              <a:spcBef>
                <a:spcPts val="1000"/>
              </a:spcBef>
              <a:buClr>
                <a:schemeClr val="accent2"/>
              </a:buClr>
              <a:buFont typeface="Arial" panose="020B0604020202020204" pitchFamily="34" charset="0"/>
              <a:buChar char="•"/>
            </a:pPr>
            <a:r>
              <a:rPr lang="tr-TR" sz="1600" b="1" dirty="0" err="1">
                <a:solidFill>
                  <a:srgbClr val="404040"/>
                </a:solidFill>
              </a:rPr>
              <a:t>Faculty</a:t>
            </a:r>
            <a:r>
              <a:rPr lang="tr-TR" sz="1600" b="1" dirty="0">
                <a:solidFill>
                  <a:srgbClr val="404040"/>
                </a:solidFill>
              </a:rPr>
              <a:t> of Art </a:t>
            </a:r>
            <a:r>
              <a:rPr lang="tr-TR" sz="1600" b="1" dirty="0" err="1">
                <a:solidFill>
                  <a:srgbClr val="404040"/>
                </a:solidFill>
              </a:rPr>
              <a:t>and</a:t>
            </a:r>
            <a:r>
              <a:rPr lang="tr-TR" sz="1600" b="1" dirty="0">
                <a:solidFill>
                  <a:srgbClr val="404040"/>
                </a:solidFill>
              </a:rPr>
              <a:t> Design.</a:t>
            </a:r>
            <a:endParaRPr lang="en-US" sz="1600" b="1" dirty="0">
              <a:solidFill>
                <a:srgbClr val="404040"/>
              </a:solidFill>
              <a:effectLst/>
            </a:endParaRPr>
          </a:p>
          <a:p>
            <a:pPr>
              <a:lnSpc>
                <a:spcPct val="90000"/>
              </a:lnSpc>
              <a:spcBef>
                <a:spcPts val="1000"/>
              </a:spcBef>
              <a:buClr>
                <a:schemeClr val="accent1"/>
              </a:buClr>
            </a:pPr>
            <a:endParaRPr lang="en-US" sz="900" dirty="0">
              <a:solidFill>
                <a:schemeClr val="tx1">
                  <a:lumMod val="75000"/>
                  <a:lumOff val="25000"/>
                </a:schemeClr>
              </a:solidFill>
              <a:effectLst/>
            </a:endParaRPr>
          </a:p>
          <a:p>
            <a:pPr>
              <a:lnSpc>
                <a:spcPct val="90000"/>
              </a:lnSpc>
              <a:spcBef>
                <a:spcPts val="1000"/>
              </a:spcBef>
              <a:buClr>
                <a:schemeClr val="accent1"/>
              </a:buClr>
              <a:buFont typeface="Wingdings 3" charset="2"/>
              <a:buChar char=""/>
            </a:pPr>
            <a:endParaRPr lang="en-US" sz="900" dirty="0">
              <a:solidFill>
                <a:schemeClr val="tx1">
                  <a:lumMod val="75000"/>
                  <a:lumOff val="25000"/>
                </a:schemeClr>
              </a:solidFill>
              <a:effectLst/>
            </a:endParaRPr>
          </a:p>
        </p:txBody>
      </p:sp>
    </p:spTree>
    <p:extLst>
      <p:ext uri="{BB962C8B-B14F-4D97-AF65-F5344CB8AC3E}">
        <p14:creationId xmlns:p14="http://schemas.microsoft.com/office/powerpoint/2010/main" val="3286514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190145CA-B2D3-8EFE-89A0-30E609BC41AD}"/>
            </a:ext>
          </a:extLst>
        </p:cNvPr>
        <p:cNvGrpSpPr/>
        <p:nvPr/>
      </p:nvGrpSpPr>
      <p:grpSpPr>
        <a:xfrm>
          <a:off x="0" y="0"/>
          <a:ext cx="0" cy="0"/>
          <a:chOff x="0" y="0"/>
          <a:chExt cx="0" cy="0"/>
        </a:xfrm>
      </p:grpSpPr>
      <p:grpSp>
        <p:nvGrpSpPr>
          <p:cNvPr id="167" name="Group 166">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8"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9"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70"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71"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72"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73"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74"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75"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76"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77"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8"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9"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81" name="Group 180">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82"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83"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84"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85"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86"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87"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8"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9"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0"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91"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92"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93"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95" name="Rectangle 194">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7"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99" name="Rectangle 198">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1E0F3E07-0F98-B3A8-D5BB-062DE21B2C89}"/>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R="0" lvl="0" indent="0">
              <a:spcBef>
                <a:spcPct val="0"/>
              </a:spcBef>
              <a:spcAft>
                <a:spcPts val="600"/>
              </a:spcAft>
            </a:pPr>
            <a:r>
              <a:rPr lang="tr-TR" sz="3600" b="1" spc="-50" dirty="0">
                <a:solidFill>
                  <a:schemeClr val="tx1">
                    <a:lumMod val="85000"/>
                    <a:lumOff val="15000"/>
                  </a:schemeClr>
                </a:solidFill>
                <a:latin typeface="+mj-lt"/>
                <a:ea typeface="+mj-ea"/>
                <a:cs typeface="+mj-cs"/>
                <a:sym typeface="Calibri"/>
              </a:rPr>
              <a:t>Language of </a:t>
            </a:r>
            <a:r>
              <a:rPr lang="tr-TR" sz="3600" b="1" spc="-50" dirty="0" err="1">
                <a:solidFill>
                  <a:schemeClr val="tx1">
                    <a:lumMod val="85000"/>
                    <a:lumOff val="15000"/>
                  </a:schemeClr>
                </a:solidFill>
                <a:latin typeface="+mj-lt"/>
                <a:ea typeface="+mj-ea"/>
                <a:cs typeface="+mj-cs"/>
                <a:sym typeface="Calibri"/>
              </a:rPr>
              <a:t>Instruction</a:t>
            </a:r>
            <a:endParaRPr lang="en-US" sz="3600" b="1" spc="-50" dirty="0">
              <a:solidFill>
                <a:schemeClr val="tx1">
                  <a:lumMod val="85000"/>
                  <a:lumOff val="15000"/>
                </a:schemeClr>
              </a:solidFill>
              <a:latin typeface="+mj-lt"/>
              <a:ea typeface="+mj-ea"/>
              <a:cs typeface="+mj-cs"/>
            </a:endParaRPr>
          </a:p>
        </p:txBody>
      </p:sp>
      <p:sp>
        <p:nvSpPr>
          <p:cNvPr id="201" name="Rectangle 200">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3"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121" name="TextBox 2">
            <a:extLst>
              <a:ext uri="{FF2B5EF4-FFF2-40B4-BE49-F238E27FC236}">
                <a16:creationId xmlns:a16="http://schemas.microsoft.com/office/drawing/2014/main" id="{E788865F-DA61-3E92-2DF0-99A1B81A86D8}"/>
              </a:ext>
            </a:extLst>
          </p:cNvPr>
          <p:cNvGraphicFramePr/>
          <p:nvPr>
            <p:extLst>
              <p:ext uri="{D42A27DB-BD31-4B8C-83A1-F6EECF244321}">
                <p14:modId xmlns:p14="http://schemas.microsoft.com/office/powerpoint/2010/main" val="2744747151"/>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etin kutusu 2">
            <a:extLst>
              <a:ext uri="{FF2B5EF4-FFF2-40B4-BE49-F238E27FC236}">
                <a16:creationId xmlns:a16="http://schemas.microsoft.com/office/drawing/2014/main" id="{A9D8D0A9-CA91-57C8-D9AA-5A18428CC484}"/>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14</a:t>
            </a:r>
            <a:endParaRPr lang="en-GB" dirty="0"/>
          </a:p>
        </p:txBody>
      </p:sp>
    </p:spTree>
    <p:extLst>
      <p:ext uri="{BB962C8B-B14F-4D97-AF65-F5344CB8AC3E}">
        <p14:creationId xmlns:p14="http://schemas.microsoft.com/office/powerpoint/2010/main" val="3113191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339538A5-B088-6EA4-7FAF-5C5AC303C1F1}"/>
            </a:ext>
          </a:extLst>
        </p:cNvPr>
        <p:cNvGrpSpPr/>
        <p:nvPr/>
      </p:nvGrpSpPr>
      <p:grpSpPr>
        <a:xfrm>
          <a:off x="0" y="0"/>
          <a:ext cx="0" cy="0"/>
          <a:chOff x="0" y="0"/>
          <a:chExt cx="0" cy="0"/>
        </a:xfrm>
      </p:grpSpPr>
      <p:grpSp>
        <p:nvGrpSpPr>
          <p:cNvPr id="167" name="Group 166">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8"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9"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70"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71"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72"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73"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74"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75"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76"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77"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8"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9"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81" name="Group 180">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82"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83"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84"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85"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86"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87"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8"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9"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0"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91"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92"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93"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95" name="Rectangle 194">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7"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99" name="Rectangle 198">
            <a:extLst>
              <a:ext uri="{FF2B5EF4-FFF2-40B4-BE49-F238E27FC236}">
                <a16:creationId xmlns:a16="http://schemas.microsoft.com/office/drawing/2014/main" id="{175CD74B-9CE8-4F20-A3E4-A22A7F036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A0651841-2EDF-5DF2-C977-207E2711393C}"/>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Study</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Period</a:t>
            </a:r>
            <a:endParaRPr lang="en-US" sz="3600" b="1" dirty="0">
              <a:solidFill>
                <a:schemeClr val="tx1">
                  <a:lumMod val="85000"/>
                  <a:lumOff val="15000"/>
                </a:schemeClr>
              </a:solidFill>
              <a:latin typeface="+mj-lt"/>
              <a:ea typeface="+mj-ea"/>
              <a:cs typeface="+mj-cs"/>
            </a:endParaRPr>
          </a:p>
        </p:txBody>
      </p:sp>
      <p:sp>
        <p:nvSpPr>
          <p:cNvPr id="201" name="Rectangle 200">
            <a:extLst>
              <a:ext uri="{FF2B5EF4-FFF2-40B4-BE49-F238E27FC236}">
                <a16:creationId xmlns:a16="http://schemas.microsoft.com/office/drawing/2014/main" id="{99C44665-BECF-4482-A00C-E4BE2A87D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3" name="Freeform 11">
            <a:extLst>
              <a:ext uri="{FF2B5EF4-FFF2-40B4-BE49-F238E27FC236}">
                <a16:creationId xmlns:a16="http://schemas.microsoft.com/office/drawing/2014/main" id="{20398C1D-D011-4BA8-AC81-E829677B8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121" name="TextBox 2">
            <a:extLst>
              <a:ext uri="{FF2B5EF4-FFF2-40B4-BE49-F238E27FC236}">
                <a16:creationId xmlns:a16="http://schemas.microsoft.com/office/drawing/2014/main" id="{184919AD-9BC9-91FE-ECC8-71E08569A633}"/>
              </a:ext>
            </a:extLst>
          </p:cNvPr>
          <p:cNvGraphicFramePr/>
          <p:nvPr>
            <p:extLst>
              <p:ext uri="{D42A27DB-BD31-4B8C-83A1-F6EECF244321}">
                <p14:modId xmlns:p14="http://schemas.microsoft.com/office/powerpoint/2010/main" val="3642128396"/>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F2D4DA6F-38C4-B414-9324-D618644C6017}"/>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30</a:t>
            </a:r>
            <a:endParaRPr lang="en-GB" dirty="0"/>
          </a:p>
        </p:txBody>
      </p:sp>
    </p:spTree>
    <p:extLst>
      <p:ext uri="{BB962C8B-B14F-4D97-AF65-F5344CB8AC3E}">
        <p14:creationId xmlns:p14="http://schemas.microsoft.com/office/powerpoint/2010/main" val="402385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AB08EE03-B246-66DB-04A2-084A0E4FB0FB}"/>
            </a:ext>
          </a:extLst>
        </p:cNvPr>
        <p:cNvGrpSpPr/>
        <p:nvPr/>
      </p:nvGrpSpPr>
      <p:grpSpPr>
        <a:xfrm>
          <a:off x="0" y="0"/>
          <a:ext cx="0" cy="0"/>
          <a:chOff x="0" y="0"/>
          <a:chExt cx="0" cy="0"/>
        </a:xfrm>
      </p:grpSpPr>
      <p:grpSp>
        <p:nvGrpSpPr>
          <p:cNvPr id="227" name="Group 226">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8"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29"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30"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31"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32"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33"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34"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35"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36"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37"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38"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39"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41" name="Group 240">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2"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43"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44"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45"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46"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47"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48"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49"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50"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51"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52"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53"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55" name="Rectangle 254">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7"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259" name="Rectangle 258">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57F764CD-E565-C375-8BCA-EAC6A37ABC7D}"/>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en-US" sz="3600" b="1" noProof="0" dirty="0">
                <a:solidFill>
                  <a:schemeClr val="tx1">
                    <a:lumMod val="85000"/>
                    <a:lumOff val="15000"/>
                  </a:schemeClr>
                </a:solidFill>
                <a:latin typeface="+mj-lt"/>
                <a:ea typeface="+mj-ea"/>
                <a:cs typeface="+mj-cs"/>
                <a:sym typeface="Calibri"/>
              </a:rPr>
              <a:t>Freezing Registration</a:t>
            </a:r>
            <a:endParaRPr lang="en-US" sz="3600" b="1" noProof="0" dirty="0">
              <a:solidFill>
                <a:schemeClr val="tx1">
                  <a:lumMod val="85000"/>
                  <a:lumOff val="15000"/>
                </a:schemeClr>
              </a:solidFill>
              <a:latin typeface="+mj-lt"/>
              <a:ea typeface="+mj-ea"/>
              <a:cs typeface="+mj-cs"/>
            </a:endParaRPr>
          </a:p>
        </p:txBody>
      </p:sp>
      <p:sp>
        <p:nvSpPr>
          <p:cNvPr id="261" name="Rectangle 260">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3"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222" name="TextBox 2">
            <a:extLst>
              <a:ext uri="{FF2B5EF4-FFF2-40B4-BE49-F238E27FC236}">
                <a16:creationId xmlns:a16="http://schemas.microsoft.com/office/drawing/2014/main" id="{2838D224-0C9A-7334-8F1E-46C73B9F7781}"/>
              </a:ext>
            </a:extLst>
          </p:cNvPr>
          <p:cNvGraphicFramePr/>
          <p:nvPr>
            <p:extLst>
              <p:ext uri="{D42A27DB-BD31-4B8C-83A1-F6EECF244321}">
                <p14:modId xmlns:p14="http://schemas.microsoft.com/office/powerpoint/2010/main" val="1877739492"/>
              </p:ext>
            </p:extLst>
          </p:nvPr>
        </p:nvGraphicFramePr>
        <p:xfrm>
          <a:off x="1780735" y="2146211"/>
          <a:ext cx="8987404" cy="4176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Metin kutusu 3">
            <a:extLst>
              <a:ext uri="{FF2B5EF4-FFF2-40B4-BE49-F238E27FC236}">
                <a16:creationId xmlns:a16="http://schemas.microsoft.com/office/drawing/2014/main" id="{9D8078A4-3812-5703-AC03-ADF30960DE3D}"/>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31</a:t>
            </a:r>
            <a:endParaRPr lang="en-GB" dirty="0"/>
          </a:p>
        </p:txBody>
      </p:sp>
    </p:spTree>
    <p:extLst>
      <p:ext uri="{BB962C8B-B14F-4D97-AF65-F5344CB8AC3E}">
        <p14:creationId xmlns:p14="http://schemas.microsoft.com/office/powerpoint/2010/main" val="623651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17D640B9-9CBB-7D94-3221-95D32171273A}"/>
            </a:ext>
          </a:extLst>
        </p:cNvPr>
        <p:cNvGrpSpPr/>
        <p:nvPr/>
      </p:nvGrpSpPr>
      <p:grpSpPr>
        <a:xfrm>
          <a:off x="0" y="0"/>
          <a:ext cx="0" cy="0"/>
          <a:chOff x="0" y="0"/>
          <a:chExt cx="0" cy="0"/>
        </a:xfrm>
      </p:grpSpPr>
      <p:grpSp>
        <p:nvGrpSpPr>
          <p:cNvPr id="227" name="Group 226">
            <a:extLst>
              <a:ext uri="{FF2B5EF4-FFF2-40B4-BE49-F238E27FC236}">
                <a16:creationId xmlns:a16="http://schemas.microsoft.com/office/drawing/2014/main" id="{E07F1300-19AA-79FC-2946-8E6CC9D959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8" name="Freeform 11">
              <a:extLst>
                <a:ext uri="{FF2B5EF4-FFF2-40B4-BE49-F238E27FC236}">
                  <a16:creationId xmlns:a16="http://schemas.microsoft.com/office/drawing/2014/main" id="{3AFE47DF-BA68-16D0-A28F-CBCD6C264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29" name="Freeform 12">
              <a:extLst>
                <a:ext uri="{FF2B5EF4-FFF2-40B4-BE49-F238E27FC236}">
                  <a16:creationId xmlns:a16="http://schemas.microsoft.com/office/drawing/2014/main" id="{978071F6-0350-9C7B-3830-6D7281F8F5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30" name="Freeform 13">
              <a:extLst>
                <a:ext uri="{FF2B5EF4-FFF2-40B4-BE49-F238E27FC236}">
                  <a16:creationId xmlns:a16="http://schemas.microsoft.com/office/drawing/2014/main" id="{8C57CA1A-A6F3-6095-DD6F-8760074CB3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31" name="Freeform 14">
              <a:extLst>
                <a:ext uri="{FF2B5EF4-FFF2-40B4-BE49-F238E27FC236}">
                  <a16:creationId xmlns:a16="http://schemas.microsoft.com/office/drawing/2014/main" id="{3E51EB31-FEC4-CACB-4D1B-ED4907551E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32" name="Freeform 15">
              <a:extLst>
                <a:ext uri="{FF2B5EF4-FFF2-40B4-BE49-F238E27FC236}">
                  <a16:creationId xmlns:a16="http://schemas.microsoft.com/office/drawing/2014/main" id="{AB0AA0C8-69F4-B682-A74C-CA950BEB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33" name="Freeform 16">
              <a:extLst>
                <a:ext uri="{FF2B5EF4-FFF2-40B4-BE49-F238E27FC236}">
                  <a16:creationId xmlns:a16="http://schemas.microsoft.com/office/drawing/2014/main" id="{E3AC8E59-E4A4-F3CF-AC1A-67673B6BF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234" name="Freeform 17">
              <a:extLst>
                <a:ext uri="{FF2B5EF4-FFF2-40B4-BE49-F238E27FC236}">
                  <a16:creationId xmlns:a16="http://schemas.microsoft.com/office/drawing/2014/main" id="{DDCA396F-95E8-D44B-D4A1-35F9183542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235" name="Freeform 18">
              <a:extLst>
                <a:ext uri="{FF2B5EF4-FFF2-40B4-BE49-F238E27FC236}">
                  <a16:creationId xmlns:a16="http://schemas.microsoft.com/office/drawing/2014/main" id="{AFCD87A8-2060-3D9C-217A-FA9D10A537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236" name="Freeform 19">
              <a:extLst>
                <a:ext uri="{FF2B5EF4-FFF2-40B4-BE49-F238E27FC236}">
                  <a16:creationId xmlns:a16="http://schemas.microsoft.com/office/drawing/2014/main" id="{0BC7DFC0-C1DA-6DC7-427A-C0A5310355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237" name="Freeform 20">
              <a:extLst>
                <a:ext uri="{FF2B5EF4-FFF2-40B4-BE49-F238E27FC236}">
                  <a16:creationId xmlns:a16="http://schemas.microsoft.com/office/drawing/2014/main" id="{C5EA38C3-30B8-4B0C-11D6-E2BC0206AB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238" name="Freeform 21">
              <a:extLst>
                <a:ext uri="{FF2B5EF4-FFF2-40B4-BE49-F238E27FC236}">
                  <a16:creationId xmlns:a16="http://schemas.microsoft.com/office/drawing/2014/main" id="{4194C640-850A-8604-1398-37522211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239" name="Freeform 22">
              <a:extLst>
                <a:ext uri="{FF2B5EF4-FFF2-40B4-BE49-F238E27FC236}">
                  <a16:creationId xmlns:a16="http://schemas.microsoft.com/office/drawing/2014/main" id="{2E4933BD-F5A1-1600-7BCA-F32AF6E00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241" name="Group 240">
            <a:extLst>
              <a:ext uri="{FF2B5EF4-FFF2-40B4-BE49-F238E27FC236}">
                <a16:creationId xmlns:a16="http://schemas.microsoft.com/office/drawing/2014/main" id="{1D1A2D1F-C10D-A941-812F-2F5182D1B5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2" name="Freeform 27">
              <a:extLst>
                <a:ext uri="{FF2B5EF4-FFF2-40B4-BE49-F238E27FC236}">
                  <a16:creationId xmlns:a16="http://schemas.microsoft.com/office/drawing/2014/main" id="{D49F8FCA-011D-5810-3168-EB9E160EC8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243" name="Freeform 28">
              <a:extLst>
                <a:ext uri="{FF2B5EF4-FFF2-40B4-BE49-F238E27FC236}">
                  <a16:creationId xmlns:a16="http://schemas.microsoft.com/office/drawing/2014/main" id="{7C023055-0873-667C-5A71-9373B18084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244" name="Freeform 29">
              <a:extLst>
                <a:ext uri="{FF2B5EF4-FFF2-40B4-BE49-F238E27FC236}">
                  <a16:creationId xmlns:a16="http://schemas.microsoft.com/office/drawing/2014/main" id="{57565011-3C86-DCD1-EE41-E9B9D6A807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245" name="Freeform 30">
              <a:extLst>
                <a:ext uri="{FF2B5EF4-FFF2-40B4-BE49-F238E27FC236}">
                  <a16:creationId xmlns:a16="http://schemas.microsoft.com/office/drawing/2014/main" id="{DBD2DCD8-4790-54E2-A0D7-705FF838D7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246" name="Freeform 31">
              <a:extLst>
                <a:ext uri="{FF2B5EF4-FFF2-40B4-BE49-F238E27FC236}">
                  <a16:creationId xmlns:a16="http://schemas.microsoft.com/office/drawing/2014/main" id="{55B39C30-82D7-7BA7-D26A-3951E56EF7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247" name="Freeform 32">
              <a:extLst>
                <a:ext uri="{FF2B5EF4-FFF2-40B4-BE49-F238E27FC236}">
                  <a16:creationId xmlns:a16="http://schemas.microsoft.com/office/drawing/2014/main" id="{10E70A27-118F-FC6C-9C7E-05DE7009A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248" name="Freeform 33">
              <a:extLst>
                <a:ext uri="{FF2B5EF4-FFF2-40B4-BE49-F238E27FC236}">
                  <a16:creationId xmlns:a16="http://schemas.microsoft.com/office/drawing/2014/main" id="{F2D4223E-3106-DB87-4E84-A550F31232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249" name="Freeform 34">
              <a:extLst>
                <a:ext uri="{FF2B5EF4-FFF2-40B4-BE49-F238E27FC236}">
                  <a16:creationId xmlns:a16="http://schemas.microsoft.com/office/drawing/2014/main" id="{D8CC22C8-A53A-329F-5434-8652D2C36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250" name="Freeform 35">
              <a:extLst>
                <a:ext uri="{FF2B5EF4-FFF2-40B4-BE49-F238E27FC236}">
                  <a16:creationId xmlns:a16="http://schemas.microsoft.com/office/drawing/2014/main" id="{14CC3E24-4358-1EB4-2C0C-AA3FE3DDD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51" name="Freeform 36">
              <a:extLst>
                <a:ext uri="{FF2B5EF4-FFF2-40B4-BE49-F238E27FC236}">
                  <a16:creationId xmlns:a16="http://schemas.microsoft.com/office/drawing/2014/main" id="{970DFC4C-F9C1-B4D1-2D69-E838FB098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52" name="Freeform 37">
              <a:extLst>
                <a:ext uri="{FF2B5EF4-FFF2-40B4-BE49-F238E27FC236}">
                  <a16:creationId xmlns:a16="http://schemas.microsoft.com/office/drawing/2014/main" id="{EDBA4D41-9D02-876F-DD76-9F09A155DB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53" name="Freeform 38">
              <a:extLst>
                <a:ext uri="{FF2B5EF4-FFF2-40B4-BE49-F238E27FC236}">
                  <a16:creationId xmlns:a16="http://schemas.microsoft.com/office/drawing/2014/main" id="{34D99C46-E8BD-5AC2-B611-3502B1C47F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255" name="Rectangle 254">
            <a:extLst>
              <a:ext uri="{FF2B5EF4-FFF2-40B4-BE49-F238E27FC236}">
                <a16:creationId xmlns:a16="http://schemas.microsoft.com/office/drawing/2014/main" id="{938F1BB1-C694-97B8-4718-27F45BB79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7" name="Freeform 11">
            <a:extLst>
              <a:ext uri="{FF2B5EF4-FFF2-40B4-BE49-F238E27FC236}">
                <a16:creationId xmlns:a16="http://schemas.microsoft.com/office/drawing/2014/main" id="{9B515CD3-7A46-0968-9831-C53E45CE3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259" name="Rectangle 258">
            <a:extLst>
              <a:ext uri="{FF2B5EF4-FFF2-40B4-BE49-F238E27FC236}">
                <a16:creationId xmlns:a16="http://schemas.microsoft.com/office/drawing/2014/main" id="{33508736-3ADC-00BD-6CED-D00408483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F85E0628-EA45-3952-F777-48D373A74D39}"/>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Freezing</a:t>
            </a:r>
            <a:r>
              <a:rPr lang="tr-TR" sz="3600" b="1" dirty="0">
                <a:solidFill>
                  <a:schemeClr val="tx1">
                    <a:lumMod val="85000"/>
                    <a:lumOff val="15000"/>
                  </a:schemeClr>
                </a:solidFill>
                <a:latin typeface="+mj-lt"/>
                <a:ea typeface="+mj-ea"/>
                <a:cs typeface="+mj-cs"/>
                <a:sym typeface="Calibri"/>
              </a:rPr>
              <a:t> </a:t>
            </a:r>
            <a:r>
              <a:rPr lang="tr-TR" sz="3600" b="1" dirty="0" err="1">
                <a:solidFill>
                  <a:schemeClr val="tx1">
                    <a:lumMod val="85000"/>
                    <a:lumOff val="15000"/>
                  </a:schemeClr>
                </a:solidFill>
                <a:latin typeface="+mj-lt"/>
                <a:ea typeface="+mj-ea"/>
                <a:cs typeface="+mj-cs"/>
                <a:sym typeface="Calibri"/>
              </a:rPr>
              <a:t>Registration</a:t>
            </a:r>
            <a:endParaRPr lang="en-US" sz="3600" b="1" dirty="0">
              <a:solidFill>
                <a:schemeClr val="tx1">
                  <a:lumMod val="85000"/>
                  <a:lumOff val="15000"/>
                </a:schemeClr>
              </a:solidFill>
              <a:latin typeface="+mj-lt"/>
              <a:ea typeface="+mj-ea"/>
              <a:cs typeface="+mj-cs"/>
            </a:endParaRPr>
          </a:p>
        </p:txBody>
      </p:sp>
      <p:sp>
        <p:nvSpPr>
          <p:cNvPr id="261" name="Rectangle 260">
            <a:extLst>
              <a:ext uri="{FF2B5EF4-FFF2-40B4-BE49-F238E27FC236}">
                <a16:creationId xmlns:a16="http://schemas.microsoft.com/office/drawing/2014/main" id="{34612141-F4D4-CE19-513B-68AC7421A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3" name="Freeform 11">
            <a:extLst>
              <a:ext uri="{FF2B5EF4-FFF2-40B4-BE49-F238E27FC236}">
                <a16:creationId xmlns:a16="http://schemas.microsoft.com/office/drawing/2014/main" id="{99A0068B-18AA-383C-07F2-4931DCBF55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222" name="TextBox 2">
            <a:extLst>
              <a:ext uri="{FF2B5EF4-FFF2-40B4-BE49-F238E27FC236}">
                <a16:creationId xmlns:a16="http://schemas.microsoft.com/office/drawing/2014/main" id="{A0E4072E-BD5B-409C-FBBD-59D34D6C9F94}"/>
              </a:ext>
            </a:extLst>
          </p:cNvPr>
          <p:cNvGraphicFramePr/>
          <p:nvPr>
            <p:extLst>
              <p:ext uri="{D42A27DB-BD31-4B8C-83A1-F6EECF244321}">
                <p14:modId xmlns:p14="http://schemas.microsoft.com/office/powerpoint/2010/main" val="67840288"/>
              </p:ext>
            </p:extLst>
          </p:nvPr>
        </p:nvGraphicFramePr>
        <p:xfrm>
          <a:off x="1780735" y="1439862"/>
          <a:ext cx="8987404" cy="47172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DB19361B-0862-41E1-314A-2C4DC4D1FD95}"/>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31</a:t>
            </a:r>
            <a:endParaRPr lang="en-GB" dirty="0"/>
          </a:p>
        </p:txBody>
      </p:sp>
    </p:spTree>
    <p:extLst>
      <p:ext uri="{BB962C8B-B14F-4D97-AF65-F5344CB8AC3E}">
        <p14:creationId xmlns:p14="http://schemas.microsoft.com/office/powerpoint/2010/main" val="169589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C7E746E4-B104-62D3-FFD8-F9E6413BD215}"/>
            </a:ext>
          </a:extLst>
        </p:cNvPr>
        <p:cNvGrpSpPr/>
        <p:nvPr/>
      </p:nvGrpSpPr>
      <p:grpSpPr>
        <a:xfrm>
          <a:off x="0" y="0"/>
          <a:ext cx="0" cy="0"/>
          <a:chOff x="0" y="0"/>
          <a:chExt cx="0" cy="0"/>
        </a:xfrm>
      </p:grpSpPr>
      <p:grpSp>
        <p:nvGrpSpPr>
          <p:cNvPr id="159" name="Group 158">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0"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1"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62"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63"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64"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65"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66"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67"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68"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69"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0"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1"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73" name="Group 172">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74"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75"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76"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77"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78"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79"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0"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1"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82"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83"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84"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85"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87" name="Rectangle 186">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9"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91" name="Rectangle 190">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0D041E48-4CEC-8942-1140-8C434599562C}"/>
              </a:ext>
            </a:extLst>
          </p:cNvPr>
          <p:cNvSpPr txBox="1"/>
          <p:nvPr/>
        </p:nvSpPr>
        <p:spPr>
          <a:xfrm>
            <a:off x="649225" y="381567"/>
            <a:ext cx="7757357" cy="501011"/>
          </a:xfrm>
          <a:prstGeom prst="rect">
            <a:avLst/>
          </a:prstGeom>
        </p:spPr>
        <p:txBody>
          <a:bodyPr spcFirstLastPara="1" vert="horz" lIns="91440" tIns="45720" rIns="91440" bIns="45720" rtlCol="0" anchor="t" anchorCtr="0">
            <a:normAutofit lnSpcReduction="10000"/>
          </a:bodyPr>
          <a:lstStyle/>
          <a:p>
            <a:pPr marL="0" marR="0" lvl="0" indent="0">
              <a:lnSpc>
                <a:spcPct val="90000"/>
              </a:lnSpc>
              <a:spcBef>
                <a:spcPct val="0"/>
              </a:spcBef>
              <a:spcAft>
                <a:spcPts val="600"/>
              </a:spcAft>
            </a:pPr>
            <a:r>
              <a:rPr lang="tr-TR" sz="2500" b="1" dirty="0" err="1">
                <a:solidFill>
                  <a:schemeClr val="tx1">
                    <a:lumMod val="85000"/>
                    <a:lumOff val="15000"/>
                  </a:schemeClr>
                </a:solidFill>
                <a:latin typeface="+mj-lt"/>
                <a:ea typeface="+mj-ea"/>
                <a:cs typeface="+mj-cs"/>
                <a:sym typeface="Calibri"/>
              </a:rPr>
              <a:t>The</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Semester</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and</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Year</a:t>
            </a:r>
            <a:r>
              <a:rPr lang="tr-TR" sz="2500" b="1" dirty="0">
                <a:solidFill>
                  <a:schemeClr val="tx1">
                    <a:lumMod val="85000"/>
                    <a:lumOff val="15000"/>
                  </a:schemeClr>
                </a:solidFill>
                <a:latin typeface="+mj-lt"/>
                <a:ea typeface="+mj-ea"/>
                <a:cs typeface="+mj-cs"/>
                <a:sym typeface="Calibri"/>
              </a:rPr>
              <a:t> of </a:t>
            </a:r>
            <a:r>
              <a:rPr lang="tr-TR" sz="2500" b="1" dirty="0" err="1">
                <a:solidFill>
                  <a:schemeClr val="tx1">
                    <a:lumMod val="85000"/>
                    <a:lumOff val="15000"/>
                  </a:schemeClr>
                </a:solidFill>
                <a:latin typeface="+mj-lt"/>
                <a:ea typeface="+mj-ea"/>
                <a:cs typeface="+mj-cs"/>
                <a:sym typeface="Calibri"/>
              </a:rPr>
              <a:t>the</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Student</a:t>
            </a:r>
            <a:endParaRPr lang="en-US" sz="2500" b="1" dirty="0">
              <a:solidFill>
                <a:schemeClr val="tx1">
                  <a:lumMod val="85000"/>
                  <a:lumOff val="15000"/>
                </a:schemeClr>
              </a:solidFill>
              <a:latin typeface="+mj-lt"/>
              <a:ea typeface="+mj-ea"/>
              <a:cs typeface="+mj-cs"/>
            </a:endParaRPr>
          </a:p>
        </p:txBody>
      </p:sp>
      <p:sp>
        <p:nvSpPr>
          <p:cNvPr id="193" name="Rectangle 192">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TextBox 2">
            <a:extLst>
              <a:ext uri="{FF2B5EF4-FFF2-40B4-BE49-F238E27FC236}">
                <a16:creationId xmlns:a16="http://schemas.microsoft.com/office/drawing/2014/main" id="{C051A132-0217-EC61-67DA-0081041B2922}"/>
              </a:ext>
            </a:extLst>
          </p:cNvPr>
          <p:cNvSpPr txBox="1"/>
          <p:nvPr/>
        </p:nvSpPr>
        <p:spPr>
          <a:xfrm>
            <a:off x="630689" y="1194019"/>
            <a:ext cx="11074872" cy="4245830"/>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r>
              <a:rPr lang="en-US" b="1" dirty="0">
                <a:solidFill>
                  <a:schemeClr val="tx1">
                    <a:lumMod val="75000"/>
                    <a:lumOff val="25000"/>
                  </a:schemeClr>
                </a:solidFill>
                <a:effectLst/>
              </a:rPr>
              <a:t>The determination of the semester and </a:t>
            </a:r>
            <a:r>
              <a:rPr lang="tr-TR" b="1" dirty="0" err="1">
                <a:solidFill>
                  <a:schemeClr val="tx1">
                    <a:lumMod val="75000"/>
                    <a:lumOff val="25000"/>
                  </a:schemeClr>
                </a:solidFill>
                <a:effectLst/>
              </a:rPr>
              <a:t>year</a:t>
            </a:r>
            <a:r>
              <a:rPr lang="en-US" b="1" dirty="0">
                <a:solidFill>
                  <a:schemeClr val="tx1">
                    <a:lumMod val="75000"/>
                    <a:lumOff val="25000"/>
                  </a:schemeClr>
                </a:solidFill>
                <a:effectLst/>
              </a:rPr>
              <a:t> is based on the credit load achieved by the student.</a:t>
            </a:r>
            <a:endParaRPr lang="en-US" dirty="0">
              <a:solidFill>
                <a:schemeClr val="tx1">
                  <a:lumMod val="75000"/>
                  <a:lumOff val="25000"/>
                </a:schemeClr>
              </a:solidFill>
              <a:effectLst/>
            </a:endParaRPr>
          </a:p>
          <a:p>
            <a:pPr>
              <a:lnSpc>
                <a:spcPct val="90000"/>
              </a:lnSpc>
              <a:spcBef>
                <a:spcPts val="1000"/>
              </a:spcBef>
              <a:buClr>
                <a:schemeClr val="accent1"/>
              </a:buClr>
              <a:buFont typeface="Wingdings 3" charset="2"/>
              <a:buChar char=""/>
            </a:pPr>
            <a:r>
              <a:rPr lang="en-US" b="1" dirty="0">
                <a:solidFill>
                  <a:schemeClr val="tx1">
                    <a:lumMod val="75000"/>
                    <a:lumOff val="25000"/>
                  </a:schemeClr>
                </a:solidFill>
                <a:effectLst/>
              </a:rPr>
              <a:t>In order for a student to be considered as a student of the next semester, it is required that the cumulative total of the credit loads of the semesters in the curriculum, starting from the first semester and including the student's current semester, must have</a:t>
            </a:r>
            <a:r>
              <a:rPr lang="tr-TR" b="1" dirty="0">
                <a:solidFill>
                  <a:schemeClr val="tx1">
                    <a:lumMod val="75000"/>
                    <a:lumOff val="25000"/>
                  </a:schemeClr>
                </a:solidFill>
                <a:effectLst/>
              </a:rPr>
              <a:t> </a:t>
            </a:r>
            <a:r>
              <a:rPr lang="tr-TR" b="1" dirty="0" err="1">
                <a:solidFill>
                  <a:schemeClr val="tx1">
                    <a:lumMod val="75000"/>
                    <a:lumOff val="25000"/>
                  </a:schemeClr>
                </a:solidFill>
                <a:effectLst/>
              </a:rPr>
              <a:t>completed</a:t>
            </a:r>
            <a:r>
              <a:rPr lang="en-US" b="1" dirty="0">
                <a:solidFill>
                  <a:schemeClr val="tx1">
                    <a:lumMod val="75000"/>
                    <a:lumOff val="25000"/>
                  </a:schemeClr>
                </a:solidFill>
                <a:effectLst/>
              </a:rPr>
              <a:t> </a:t>
            </a:r>
            <a:r>
              <a:rPr lang="en-US" b="1" dirty="0">
                <a:solidFill>
                  <a:srgbClr val="FF0000"/>
                </a:solidFill>
                <a:effectLst/>
              </a:rPr>
              <a:t>at least 12 ECTS credits less than the required amount</a:t>
            </a:r>
            <a:r>
              <a:rPr lang="en-US" b="1" dirty="0">
                <a:solidFill>
                  <a:schemeClr val="tx1">
                    <a:lumMod val="75000"/>
                    <a:lumOff val="25000"/>
                  </a:schemeClr>
                </a:solidFill>
                <a:effectLst/>
              </a:rPr>
              <a:t>.</a:t>
            </a:r>
            <a:r>
              <a:rPr lang="tr-TR" b="1" dirty="0">
                <a:solidFill>
                  <a:schemeClr val="tx1">
                    <a:lumMod val="75000"/>
                    <a:lumOff val="25000"/>
                  </a:schemeClr>
                </a:solidFill>
                <a:effectLst/>
              </a:rPr>
              <a:t> </a:t>
            </a:r>
            <a:endParaRPr lang="en-US" b="1" dirty="0">
              <a:solidFill>
                <a:schemeClr val="tx1">
                  <a:lumMod val="75000"/>
                  <a:lumOff val="25000"/>
                </a:schemeClr>
              </a:solidFill>
              <a:effectLst/>
            </a:endParaRPr>
          </a:p>
          <a:p>
            <a:pPr>
              <a:lnSpc>
                <a:spcPct val="90000"/>
              </a:lnSpc>
              <a:spcBef>
                <a:spcPts val="1000"/>
              </a:spcBef>
              <a:buClr>
                <a:schemeClr val="accent1"/>
              </a:buClr>
              <a:buFont typeface="Wingdings 3" charset="2"/>
              <a:buChar char=""/>
            </a:pPr>
            <a:endParaRPr lang="tr-TR" sz="1400" b="1" dirty="0">
              <a:solidFill>
                <a:schemeClr val="tx1">
                  <a:lumMod val="75000"/>
                  <a:lumOff val="25000"/>
                </a:schemeClr>
              </a:solidFill>
            </a:endParaRPr>
          </a:p>
          <a:p>
            <a:pPr>
              <a:lnSpc>
                <a:spcPct val="90000"/>
              </a:lnSpc>
              <a:spcBef>
                <a:spcPts val="1000"/>
              </a:spcBef>
              <a:buClr>
                <a:schemeClr val="accent1"/>
              </a:buClr>
            </a:pPr>
            <a:endParaRPr lang="tr-TR" sz="1400" b="1" dirty="0">
              <a:solidFill>
                <a:schemeClr val="tx1">
                  <a:lumMod val="75000"/>
                  <a:lumOff val="25000"/>
                </a:schemeClr>
              </a:solidFill>
            </a:endParaRPr>
          </a:p>
          <a:p>
            <a:pPr>
              <a:lnSpc>
                <a:spcPct val="90000"/>
              </a:lnSpc>
              <a:spcBef>
                <a:spcPts val="1000"/>
              </a:spcBef>
              <a:buClr>
                <a:schemeClr val="accent1"/>
              </a:buClr>
              <a:buFont typeface="Wingdings 3" charset="2"/>
              <a:buChar char=""/>
            </a:pPr>
            <a:r>
              <a:rPr lang="tr-TR" b="1" dirty="0" err="1">
                <a:solidFill>
                  <a:schemeClr val="tx1">
                    <a:lumMod val="75000"/>
                    <a:lumOff val="25000"/>
                  </a:schemeClr>
                </a:solidFill>
              </a:rPr>
              <a:t>For</a:t>
            </a:r>
            <a:r>
              <a:rPr lang="tr-TR" b="1" dirty="0">
                <a:solidFill>
                  <a:schemeClr val="tx1">
                    <a:lumMod val="75000"/>
                    <a:lumOff val="25000"/>
                  </a:schemeClr>
                </a:solidFill>
              </a:rPr>
              <a:t> </a:t>
            </a:r>
            <a:r>
              <a:rPr lang="tr-TR" b="1" dirty="0" err="1">
                <a:solidFill>
                  <a:schemeClr val="tx1">
                    <a:lumMod val="75000"/>
                    <a:lumOff val="25000"/>
                  </a:schemeClr>
                </a:solidFill>
              </a:rPr>
              <a:t>example</a:t>
            </a:r>
            <a:r>
              <a:rPr lang="en-US" b="1" dirty="0">
                <a:solidFill>
                  <a:schemeClr val="tx1">
                    <a:lumMod val="75000"/>
                    <a:lumOff val="25000"/>
                  </a:schemeClr>
                </a:solidFill>
              </a:rPr>
              <a:t>: </a:t>
            </a:r>
            <a:r>
              <a:rPr lang="tr-TR" b="1" dirty="0" err="1">
                <a:solidFill>
                  <a:schemeClr val="tx1">
                    <a:lumMod val="75000"/>
                    <a:lumOff val="25000"/>
                  </a:schemeClr>
                </a:solidFill>
              </a:rPr>
              <a:t>If</a:t>
            </a:r>
            <a:r>
              <a:rPr lang="tr-TR" b="1" dirty="0">
                <a:solidFill>
                  <a:schemeClr val="tx1">
                    <a:lumMod val="75000"/>
                    <a:lumOff val="25000"/>
                  </a:schemeClr>
                </a:solidFill>
              </a:rPr>
              <a:t> </a:t>
            </a:r>
            <a:r>
              <a:rPr lang="tr-TR" b="1" dirty="0" err="1">
                <a:solidFill>
                  <a:schemeClr val="tx1">
                    <a:lumMod val="75000"/>
                    <a:lumOff val="25000"/>
                  </a:schemeClr>
                </a:solidFill>
              </a:rPr>
              <a:t>each</a:t>
            </a:r>
            <a:r>
              <a:rPr lang="tr-TR" b="1" dirty="0">
                <a:solidFill>
                  <a:schemeClr val="tx1">
                    <a:lumMod val="75000"/>
                    <a:lumOff val="25000"/>
                  </a:schemeClr>
                </a:solidFill>
              </a:rPr>
              <a:t> </a:t>
            </a:r>
            <a:r>
              <a:rPr lang="tr-TR" b="1" dirty="0" err="1">
                <a:solidFill>
                  <a:schemeClr val="tx1">
                    <a:lumMod val="75000"/>
                    <a:lumOff val="25000"/>
                  </a:schemeClr>
                </a:solidFill>
              </a:rPr>
              <a:t>semester</a:t>
            </a:r>
            <a:r>
              <a:rPr lang="tr-TR" b="1" dirty="0">
                <a:solidFill>
                  <a:schemeClr val="tx1">
                    <a:lumMod val="75000"/>
                    <a:lumOff val="25000"/>
                  </a:schemeClr>
                </a:solidFill>
              </a:rPr>
              <a:t> is 30 ECTS</a:t>
            </a:r>
            <a:r>
              <a:rPr lang="en-US" b="1" dirty="0">
                <a:solidFill>
                  <a:schemeClr val="tx1">
                    <a:lumMod val="75000"/>
                    <a:lumOff val="25000"/>
                  </a:schemeClr>
                </a:solidFill>
              </a:rPr>
              <a:t>;</a:t>
            </a:r>
            <a:endParaRPr lang="en-US" dirty="0">
              <a:solidFill>
                <a:schemeClr val="tx1">
                  <a:lumMod val="75000"/>
                  <a:lumOff val="25000"/>
                </a:schemeClr>
              </a:solidFill>
              <a:effectLst/>
            </a:endParaRPr>
          </a:p>
          <a:p>
            <a:pPr>
              <a:lnSpc>
                <a:spcPct val="90000"/>
              </a:lnSpc>
              <a:spcBef>
                <a:spcPts val="1000"/>
              </a:spcBef>
              <a:buClr>
                <a:schemeClr val="accent1"/>
              </a:buClr>
            </a:pPr>
            <a:endParaRPr lang="en-US" sz="700" b="1" dirty="0">
              <a:solidFill>
                <a:schemeClr val="tx1">
                  <a:lumMod val="75000"/>
                  <a:lumOff val="25000"/>
                </a:schemeClr>
              </a:solidFill>
              <a:effectLst/>
            </a:endParaRPr>
          </a:p>
        </p:txBody>
      </p:sp>
      <p:pic>
        <p:nvPicPr>
          <p:cNvPr id="11" name="Resim 10">
            <a:extLst>
              <a:ext uri="{FF2B5EF4-FFF2-40B4-BE49-F238E27FC236}">
                <a16:creationId xmlns:a16="http://schemas.microsoft.com/office/drawing/2014/main" id="{DB7A5A4D-E7A0-BA39-1276-CA344B0EB4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03768" y="3832871"/>
            <a:ext cx="10433032" cy="921435"/>
          </a:xfrm>
          <a:prstGeom prst="rect">
            <a:avLst/>
          </a:prstGeom>
          <a:noFill/>
        </p:spPr>
      </p:pic>
      <p:sp>
        <p:nvSpPr>
          <p:cNvPr id="195"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47A6EBBB-9D4E-15E2-DB61-D400365B2DD8}"/>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22</a:t>
            </a:r>
            <a:endParaRPr lang="en-GB" dirty="0"/>
          </a:p>
        </p:txBody>
      </p:sp>
    </p:spTree>
    <p:extLst>
      <p:ext uri="{BB962C8B-B14F-4D97-AF65-F5344CB8AC3E}">
        <p14:creationId xmlns:p14="http://schemas.microsoft.com/office/powerpoint/2010/main" val="4163851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3CD5CDA6-03F4-CC21-9AE3-3529386AF227}"/>
            </a:ext>
          </a:extLst>
        </p:cNvPr>
        <p:cNvGrpSpPr/>
        <p:nvPr/>
      </p:nvGrpSpPr>
      <p:grpSpPr>
        <a:xfrm>
          <a:off x="0" y="0"/>
          <a:ext cx="0" cy="0"/>
          <a:chOff x="0" y="0"/>
          <a:chExt cx="0" cy="0"/>
        </a:xfrm>
      </p:grpSpPr>
      <p:grpSp>
        <p:nvGrpSpPr>
          <p:cNvPr id="159" name="Group 158">
            <a:extLst>
              <a:ext uri="{FF2B5EF4-FFF2-40B4-BE49-F238E27FC236}">
                <a16:creationId xmlns:a16="http://schemas.microsoft.com/office/drawing/2014/main" id="{D4EDB60B-99C8-A9A2-EDEE-B2105087F27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0" name="Freeform 11">
              <a:extLst>
                <a:ext uri="{FF2B5EF4-FFF2-40B4-BE49-F238E27FC236}">
                  <a16:creationId xmlns:a16="http://schemas.microsoft.com/office/drawing/2014/main" id="{DF4D9206-5A5B-6F05-753A-0531D48BE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161" name="Freeform 12">
              <a:extLst>
                <a:ext uri="{FF2B5EF4-FFF2-40B4-BE49-F238E27FC236}">
                  <a16:creationId xmlns:a16="http://schemas.microsoft.com/office/drawing/2014/main" id="{60EDDAB5-568E-82F8-CA03-273B629AC6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162" name="Freeform 13">
              <a:extLst>
                <a:ext uri="{FF2B5EF4-FFF2-40B4-BE49-F238E27FC236}">
                  <a16:creationId xmlns:a16="http://schemas.microsoft.com/office/drawing/2014/main" id="{38AEF41A-FD31-399F-A7EF-DB88530B4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163" name="Freeform 14">
              <a:extLst>
                <a:ext uri="{FF2B5EF4-FFF2-40B4-BE49-F238E27FC236}">
                  <a16:creationId xmlns:a16="http://schemas.microsoft.com/office/drawing/2014/main" id="{037C5AB1-B19E-7B88-3015-B995A948B0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164" name="Freeform 15">
              <a:extLst>
                <a:ext uri="{FF2B5EF4-FFF2-40B4-BE49-F238E27FC236}">
                  <a16:creationId xmlns:a16="http://schemas.microsoft.com/office/drawing/2014/main" id="{C24A0A55-E588-D27C-F73E-7065449FED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165" name="Freeform 16">
              <a:extLst>
                <a:ext uri="{FF2B5EF4-FFF2-40B4-BE49-F238E27FC236}">
                  <a16:creationId xmlns:a16="http://schemas.microsoft.com/office/drawing/2014/main" id="{A61C4411-6B76-F052-E8B0-9CFBBF3E3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166" name="Freeform 17">
              <a:extLst>
                <a:ext uri="{FF2B5EF4-FFF2-40B4-BE49-F238E27FC236}">
                  <a16:creationId xmlns:a16="http://schemas.microsoft.com/office/drawing/2014/main" id="{9D5AD14B-DDD7-EECE-2B7E-A6118CE7FB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167" name="Freeform 18">
              <a:extLst>
                <a:ext uri="{FF2B5EF4-FFF2-40B4-BE49-F238E27FC236}">
                  <a16:creationId xmlns:a16="http://schemas.microsoft.com/office/drawing/2014/main" id="{8E50BD78-2079-10B4-83FF-CE719B3B9B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168" name="Freeform 19">
              <a:extLst>
                <a:ext uri="{FF2B5EF4-FFF2-40B4-BE49-F238E27FC236}">
                  <a16:creationId xmlns:a16="http://schemas.microsoft.com/office/drawing/2014/main" id="{7FA0FE23-7336-67D0-9DC6-778DF7F617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169" name="Freeform 20">
              <a:extLst>
                <a:ext uri="{FF2B5EF4-FFF2-40B4-BE49-F238E27FC236}">
                  <a16:creationId xmlns:a16="http://schemas.microsoft.com/office/drawing/2014/main" id="{5EA0A35D-3369-53E0-757C-AC69F1289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170" name="Freeform 21">
              <a:extLst>
                <a:ext uri="{FF2B5EF4-FFF2-40B4-BE49-F238E27FC236}">
                  <a16:creationId xmlns:a16="http://schemas.microsoft.com/office/drawing/2014/main" id="{E3B1C977-6C9E-E293-8297-85B1EA2BD6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171" name="Freeform 22">
              <a:extLst>
                <a:ext uri="{FF2B5EF4-FFF2-40B4-BE49-F238E27FC236}">
                  <a16:creationId xmlns:a16="http://schemas.microsoft.com/office/drawing/2014/main" id="{AAEAC911-A1D3-E809-C09B-D6C194E1C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73" name="Group 172">
            <a:extLst>
              <a:ext uri="{FF2B5EF4-FFF2-40B4-BE49-F238E27FC236}">
                <a16:creationId xmlns:a16="http://schemas.microsoft.com/office/drawing/2014/main" id="{E4D8A751-31ED-AF98-5DD7-B909177C904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74" name="Freeform 27">
              <a:extLst>
                <a:ext uri="{FF2B5EF4-FFF2-40B4-BE49-F238E27FC236}">
                  <a16:creationId xmlns:a16="http://schemas.microsoft.com/office/drawing/2014/main" id="{A3E72B20-09CE-D09F-7620-410A9D383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75" name="Freeform 28">
              <a:extLst>
                <a:ext uri="{FF2B5EF4-FFF2-40B4-BE49-F238E27FC236}">
                  <a16:creationId xmlns:a16="http://schemas.microsoft.com/office/drawing/2014/main" id="{33648473-540F-D056-6E4C-A26715B0B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76" name="Freeform 29">
              <a:extLst>
                <a:ext uri="{FF2B5EF4-FFF2-40B4-BE49-F238E27FC236}">
                  <a16:creationId xmlns:a16="http://schemas.microsoft.com/office/drawing/2014/main" id="{1B191ED8-1B77-3DD4-070F-AE79C3936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77" name="Freeform 30">
              <a:extLst>
                <a:ext uri="{FF2B5EF4-FFF2-40B4-BE49-F238E27FC236}">
                  <a16:creationId xmlns:a16="http://schemas.microsoft.com/office/drawing/2014/main" id="{FA2F1C78-DC44-E45F-5C74-A53E620E0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78" name="Freeform 31">
              <a:extLst>
                <a:ext uri="{FF2B5EF4-FFF2-40B4-BE49-F238E27FC236}">
                  <a16:creationId xmlns:a16="http://schemas.microsoft.com/office/drawing/2014/main" id="{EEF0B78C-1CFD-5C48-C3EC-FB089FB6D8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79" name="Freeform 32">
              <a:extLst>
                <a:ext uri="{FF2B5EF4-FFF2-40B4-BE49-F238E27FC236}">
                  <a16:creationId xmlns:a16="http://schemas.microsoft.com/office/drawing/2014/main" id="{D6BDA8EC-DBD6-1D7B-64CC-C44E84EF4C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80" name="Freeform 33">
              <a:extLst>
                <a:ext uri="{FF2B5EF4-FFF2-40B4-BE49-F238E27FC236}">
                  <a16:creationId xmlns:a16="http://schemas.microsoft.com/office/drawing/2014/main" id="{16FEC125-F5A7-FDD6-CE71-FDD2A802B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1" name="Freeform 34">
              <a:extLst>
                <a:ext uri="{FF2B5EF4-FFF2-40B4-BE49-F238E27FC236}">
                  <a16:creationId xmlns:a16="http://schemas.microsoft.com/office/drawing/2014/main" id="{8093A0AF-5C48-B742-C5AC-6628D6026E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82" name="Freeform 35">
              <a:extLst>
                <a:ext uri="{FF2B5EF4-FFF2-40B4-BE49-F238E27FC236}">
                  <a16:creationId xmlns:a16="http://schemas.microsoft.com/office/drawing/2014/main" id="{3495FB9D-D779-BE23-8B67-DC76EE937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183" name="Freeform 36">
              <a:extLst>
                <a:ext uri="{FF2B5EF4-FFF2-40B4-BE49-F238E27FC236}">
                  <a16:creationId xmlns:a16="http://schemas.microsoft.com/office/drawing/2014/main" id="{4676F9B1-6ADA-E5A3-7196-3C813F34DE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184" name="Freeform 37">
              <a:extLst>
                <a:ext uri="{FF2B5EF4-FFF2-40B4-BE49-F238E27FC236}">
                  <a16:creationId xmlns:a16="http://schemas.microsoft.com/office/drawing/2014/main" id="{26239779-23F9-5D3D-102A-A97CA625F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185" name="Freeform 38">
              <a:extLst>
                <a:ext uri="{FF2B5EF4-FFF2-40B4-BE49-F238E27FC236}">
                  <a16:creationId xmlns:a16="http://schemas.microsoft.com/office/drawing/2014/main" id="{4C267F68-4411-9BAE-783B-3971F5D57E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187" name="Rectangle 186">
            <a:extLst>
              <a:ext uri="{FF2B5EF4-FFF2-40B4-BE49-F238E27FC236}">
                <a16:creationId xmlns:a16="http://schemas.microsoft.com/office/drawing/2014/main" id="{790006BD-8845-2AA3-9838-C42BCCDD7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9" name="Freeform 11">
            <a:extLst>
              <a:ext uri="{FF2B5EF4-FFF2-40B4-BE49-F238E27FC236}">
                <a16:creationId xmlns:a16="http://schemas.microsoft.com/office/drawing/2014/main" id="{801E31BC-62AA-0983-FBE8-4676592A9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useBgFill="1">
        <p:nvSpPr>
          <p:cNvPr id="191" name="Rectangle 190">
            <a:extLst>
              <a:ext uri="{FF2B5EF4-FFF2-40B4-BE49-F238E27FC236}">
                <a16:creationId xmlns:a16="http://schemas.microsoft.com/office/drawing/2014/main" id="{DC7C8580-298A-BF3F-003A-0386A3BFF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5">
            <a:extLst>
              <a:ext uri="{FF2B5EF4-FFF2-40B4-BE49-F238E27FC236}">
                <a16:creationId xmlns:a16="http://schemas.microsoft.com/office/drawing/2014/main" id="{742BFBD2-2C02-3A7A-1B22-70E36B311350}"/>
              </a:ext>
            </a:extLst>
          </p:cNvPr>
          <p:cNvSpPr txBox="1"/>
          <p:nvPr/>
        </p:nvSpPr>
        <p:spPr>
          <a:xfrm>
            <a:off x="649225" y="381567"/>
            <a:ext cx="7757357" cy="501011"/>
          </a:xfrm>
          <a:prstGeom prst="rect">
            <a:avLst/>
          </a:prstGeom>
        </p:spPr>
        <p:txBody>
          <a:bodyPr spcFirstLastPara="1" vert="horz" lIns="91440" tIns="45720" rIns="91440" bIns="45720" rtlCol="0" anchor="t" anchorCtr="0">
            <a:normAutofit lnSpcReduction="10000"/>
          </a:bodyPr>
          <a:lstStyle/>
          <a:p>
            <a:pPr marL="0" marR="0" lvl="0" indent="0">
              <a:lnSpc>
                <a:spcPct val="90000"/>
              </a:lnSpc>
              <a:spcBef>
                <a:spcPct val="0"/>
              </a:spcBef>
              <a:spcAft>
                <a:spcPts val="600"/>
              </a:spcAft>
            </a:pPr>
            <a:r>
              <a:rPr lang="tr-TR" sz="2500" b="1" dirty="0" err="1">
                <a:solidFill>
                  <a:schemeClr val="tx1">
                    <a:lumMod val="85000"/>
                    <a:lumOff val="15000"/>
                  </a:schemeClr>
                </a:solidFill>
                <a:latin typeface="+mj-lt"/>
                <a:ea typeface="+mj-ea"/>
                <a:cs typeface="+mj-cs"/>
                <a:sym typeface="Calibri"/>
              </a:rPr>
              <a:t>The</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Semester</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and</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Year</a:t>
            </a:r>
            <a:r>
              <a:rPr lang="tr-TR" sz="2500" b="1" dirty="0">
                <a:solidFill>
                  <a:schemeClr val="tx1">
                    <a:lumMod val="85000"/>
                    <a:lumOff val="15000"/>
                  </a:schemeClr>
                </a:solidFill>
                <a:latin typeface="+mj-lt"/>
                <a:ea typeface="+mj-ea"/>
                <a:cs typeface="+mj-cs"/>
                <a:sym typeface="Calibri"/>
              </a:rPr>
              <a:t> of </a:t>
            </a:r>
            <a:r>
              <a:rPr lang="tr-TR" sz="2500" b="1" dirty="0" err="1">
                <a:solidFill>
                  <a:schemeClr val="tx1">
                    <a:lumMod val="85000"/>
                    <a:lumOff val="15000"/>
                  </a:schemeClr>
                </a:solidFill>
                <a:latin typeface="+mj-lt"/>
                <a:ea typeface="+mj-ea"/>
                <a:cs typeface="+mj-cs"/>
                <a:sym typeface="Calibri"/>
              </a:rPr>
              <a:t>the</a:t>
            </a:r>
            <a:r>
              <a:rPr lang="tr-TR" sz="2500" b="1" dirty="0">
                <a:solidFill>
                  <a:schemeClr val="tx1">
                    <a:lumMod val="85000"/>
                    <a:lumOff val="15000"/>
                  </a:schemeClr>
                </a:solidFill>
                <a:latin typeface="+mj-lt"/>
                <a:ea typeface="+mj-ea"/>
                <a:cs typeface="+mj-cs"/>
                <a:sym typeface="Calibri"/>
              </a:rPr>
              <a:t> </a:t>
            </a:r>
            <a:r>
              <a:rPr lang="tr-TR" sz="2500" b="1" dirty="0" err="1">
                <a:solidFill>
                  <a:schemeClr val="tx1">
                    <a:lumMod val="85000"/>
                    <a:lumOff val="15000"/>
                  </a:schemeClr>
                </a:solidFill>
                <a:latin typeface="+mj-lt"/>
                <a:ea typeface="+mj-ea"/>
                <a:cs typeface="+mj-cs"/>
                <a:sym typeface="Calibri"/>
              </a:rPr>
              <a:t>Student</a:t>
            </a:r>
            <a:endParaRPr lang="en-US" sz="2500" b="1" dirty="0">
              <a:solidFill>
                <a:schemeClr val="tx1">
                  <a:lumMod val="85000"/>
                  <a:lumOff val="15000"/>
                </a:schemeClr>
              </a:solidFill>
              <a:latin typeface="+mj-lt"/>
              <a:ea typeface="+mj-ea"/>
              <a:cs typeface="+mj-cs"/>
            </a:endParaRPr>
          </a:p>
        </p:txBody>
      </p:sp>
      <p:sp>
        <p:nvSpPr>
          <p:cNvPr id="193" name="Rectangle 192">
            <a:extLst>
              <a:ext uri="{FF2B5EF4-FFF2-40B4-BE49-F238E27FC236}">
                <a16:creationId xmlns:a16="http://schemas.microsoft.com/office/drawing/2014/main" id="{027B2795-0E36-8B3B-C7A4-993D3FC1BD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TextBox 2">
            <a:extLst>
              <a:ext uri="{FF2B5EF4-FFF2-40B4-BE49-F238E27FC236}">
                <a16:creationId xmlns:a16="http://schemas.microsoft.com/office/drawing/2014/main" id="{2EE86433-0D5F-0035-CEBB-7DBB4730B60D}"/>
              </a:ext>
            </a:extLst>
          </p:cNvPr>
          <p:cNvSpPr txBox="1"/>
          <p:nvPr/>
        </p:nvSpPr>
        <p:spPr>
          <a:xfrm>
            <a:off x="622202" y="1213144"/>
            <a:ext cx="11074872" cy="4245830"/>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endParaRPr lang="en-US" sz="700" dirty="0">
              <a:solidFill>
                <a:schemeClr val="tx1">
                  <a:lumMod val="75000"/>
                  <a:lumOff val="25000"/>
                </a:schemeClr>
              </a:solidFill>
              <a:effectLst/>
            </a:endParaRPr>
          </a:p>
          <a:p>
            <a:pPr>
              <a:lnSpc>
                <a:spcPct val="90000"/>
              </a:lnSpc>
              <a:spcBef>
                <a:spcPts val="1000"/>
              </a:spcBef>
              <a:buClr>
                <a:schemeClr val="accent1"/>
              </a:buClr>
              <a:buFont typeface="Wingdings 3" charset="2"/>
              <a:buChar char=""/>
            </a:pPr>
            <a:r>
              <a:rPr lang="tr-TR" b="1" dirty="0" err="1">
                <a:solidFill>
                  <a:schemeClr val="tx1">
                    <a:lumMod val="75000"/>
                    <a:lumOff val="25000"/>
                  </a:schemeClr>
                </a:solidFill>
                <a:effectLst/>
              </a:rPr>
              <a:t>Year</a:t>
            </a:r>
            <a:r>
              <a:rPr lang="tr-TR" b="1" dirty="0">
                <a:solidFill>
                  <a:schemeClr val="tx1">
                    <a:lumMod val="75000"/>
                    <a:lumOff val="25000"/>
                  </a:schemeClr>
                </a:solidFill>
                <a:effectLst/>
              </a:rPr>
              <a:t> </a:t>
            </a:r>
            <a:r>
              <a:rPr lang="tr-TR" b="1" dirty="0" err="1">
                <a:solidFill>
                  <a:schemeClr val="tx1">
                    <a:lumMod val="75000"/>
                    <a:lumOff val="25000"/>
                  </a:schemeClr>
                </a:solidFill>
                <a:effectLst/>
              </a:rPr>
              <a:t>levels</a:t>
            </a:r>
            <a:r>
              <a:rPr lang="tr-TR" b="1" dirty="0">
                <a:solidFill>
                  <a:schemeClr val="tx1">
                    <a:lumMod val="75000"/>
                    <a:lumOff val="25000"/>
                  </a:schemeClr>
                </a:solidFill>
                <a:effectLst/>
              </a:rPr>
              <a:t> </a:t>
            </a:r>
            <a:r>
              <a:rPr lang="tr-TR" b="1" dirty="0" err="1">
                <a:solidFill>
                  <a:schemeClr val="tx1">
                    <a:lumMod val="75000"/>
                    <a:lumOff val="25000"/>
                  </a:schemeClr>
                </a:solidFill>
                <a:effectLst/>
              </a:rPr>
              <a:t>are</a:t>
            </a:r>
            <a:r>
              <a:rPr lang="tr-TR" b="1" dirty="0">
                <a:solidFill>
                  <a:schemeClr val="tx1">
                    <a:lumMod val="75000"/>
                    <a:lumOff val="25000"/>
                  </a:schemeClr>
                </a:solidFill>
                <a:effectLst/>
              </a:rPr>
              <a:t> </a:t>
            </a:r>
            <a:r>
              <a:rPr lang="tr-TR" b="1" dirty="0" err="1">
                <a:solidFill>
                  <a:schemeClr val="tx1">
                    <a:lumMod val="75000"/>
                    <a:lumOff val="25000"/>
                  </a:schemeClr>
                </a:solidFill>
                <a:effectLst/>
              </a:rPr>
              <a:t>determined</a:t>
            </a:r>
            <a:r>
              <a:rPr lang="tr-TR" b="1" dirty="0">
                <a:solidFill>
                  <a:schemeClr val="tx1">
                    <a:lumMod val="75000"/>
                    <a:lumOff val="25000"/>
                  </a:schemeClr>
                </a:solidFill>
                <a:effectLst/>
              </a:rPr>
              <a:t> </a:t>
            </a:r>
            <a:r>
              <a:rPr lang="tr-TR" b="1" dirty="0" err="1">
                <a:solidFill>
                  <a:schemeClr val="tx1">
                    <a:lumMod val="75000"/>
                    <a:lumOff val="25000"/>
                  </a:schemeClr>
                </a:solidFill>
                <a:effectLst/>
              </a:rPr>
              <a:t>according</a:t>
            </a:r>
            <a:r>
              <a:rPr lang="tr-TR" b="1" dirty="0">
                <a:solidFill>
                  <a:schemeClr val="tx1">
                    <a:lumMod val="75000"/>
                    <a:lumOff val="25000"/>
                  </a:schemeClr>
                </a:solidFill>
                <a:effectLst/>
              </a:rPr>
              <a:t> </a:t>
            </a:r>
            <a:r>
              <a:rPr lang="tr-TR" b="1" dirty="0" err="1">
                <a:solidFill>
                  <a:schemeClr val="tx1">
                    <a:lumMod val="75000"/>
                    <a:lumOff val="25000"/>
                  </a:schemeClr>
                </a:solidFill>
                <a:effectLst/>
              </a:rPr>
              <a:t>to</a:t>
            </a:r>
            <a:r>
              <a:rPr lang="tr-TR" b="1" dirty="0">
                <a:solidFill>
                  <a:schemeClr val="tx1">
                    <a:lumMod val="75000"/>
                    <a:lumOff val="25000"/>
                  </a:schemeClr>
                </a:solidFill>
                <a:effectLst/>
              </a:rPr>
              <a:t> </a:t>
            </a:r>
            <a:r>
              <a:rPr lang="tr-TR" b="1" dirty="0" err="1">
                <a:solidFill>
                  <a:schemeClr val="tx1">
                    <a:lumMod val="75000"/>
                    <a:lumOff val="25000"/>
                  </a:schemeClr>
                </a:solidFill>
                <a:effectLst/>
              </a:rPr>
              <a:t>the</a:t>
            </a:r>
            <a:r>
              <a:rPr lang="tr-TR" b="1" dirty="0">
                <a:solidFill>
                  <a:schemeClr val="tx1">
                    <a:lumMod val="75000"/>
                    <a:lumOff val="25000"/>
                  </a:schemeClr>
                </a:solidFill>
                <a:effectLst/>
              </a:rPr>
              <a:t> </a:t>
            </a:r>
            <a:r>
              <a:rPr lang="tr-TR" b="1" dirty="0" err="1">
                <a:solidFill>
                  <a:schemeClr val="tx1">
                    <a:lumMod val="75000"/>
                    <a:lumOff val="25000"/>
                  </a:schemeClr>
                </a:solidFill>
                <a:effectLst/>
              </a:rPr>
              <a:t>semesters</a:t>
            </a:r>
            <a:r>
              <a:rPr lang="tr-TR" b="1" dirty="0">
                <a:solidFill>
                  <a:schemeClr val="tx1">
                    <a:lumMod val="75000"/>
                    <a:lumOff val="25000"/>
                  </a:schemeClr>
                </a:solidFill>
                <a:effectLst/>
              </a:rPr>
              <a:t> as </a:t>
            </a:r>
            <a:r>
              <a:rPr lang="tr-TR" b="1" dirty="0" err="1">
                <a:solidFill>
                  <a:schemeClr val="tx1">
                    <a:lumMod val="75000"/>
                    <a:lumOff val="25000"/>
                  </a:schemeClr>
                </a:solidFill>
                <a:effectLst/>
              </a:rPr>
              <a:t>follows</a:t>
            </a:r>
            <a:r>
              <a:rPr lang="tr-TR" b="1" dirty="0">
                <a:solidFill>
                  <a:schemeClr val="tx1">
                    <a:lumMod val="75000"/>
                    <a:lumOff val="25000"/>
                  </a:schemeClr>
                </a:solidFill>
                <a:effectLst/>
              </a:rPr>
              <a:t>:</a:t>
            </a:r>
            <a:endParaRPr lang="en-US" dirty="0">
              <a:solidFill>
                <a:schemeClr val="tx1">
                  <a:lumMod val="75000"/>
                  <a:lumOff val="25000"/>
                </a:schemeClr>
              </a:solidFill>
              <a:effectLst/>
            </a:endParaRPr>
          </a:p>
          <a:p>
            <a:pPr marL="457200">
              <a:lnSpc>
                <a:spcPct val="90000"/>
              </a:lnSpc>
              <a:spcBef>
                <a:spcPts val="1000"/>
              </a:spcBef>
              <a:buClr>
                <a:schemeClr val="accent1"/>
              </a:buClr>
              <a:buFont typeface="Wingdings 3" charset="2"/>
              <a:buChar char=""/>
            </a:pPr>
            <a:r>
              <a:rPr lang="en-US" b="1" dirty="0">
                <a:solidFill>
                  <a:schemeClr val="tx1">
                    <a:lumMod val="75000"/>
                    <a:lumOff val="25000"/>
                  </a:schemeClr>
                </a:solidFill>
                <a:effectLst/>
              </a:rPr>
              <a:t>1</a:t>
            </a:r>
            <a:r>
              <a:rPr lang="tr-TR" b="1" dirty="0" err="1">
                <a:solidFill>
                  <a:schemeClr val="tx1">
                    <a:lumMod val="75000"/>
                    <a:lumOff val="25000"/>
                  </a:schemeClr>
                </a:solidFill>
              </a:rPr>
              <a:t>st</a:t>
            </a:r>
            <a:r>
              <a:rPr lang="en-US" b="1" dirty="0">
                <a:solidFill>
                  <a:schemeClr val="tx1">
                    <a:lumMod val="75000"/>
                    <a:lumOff val="25000"/>
                  </a:schemeClr>
                </a:solidFill>
                <a:effectLst/>
              </a:rPr>
              <a:t> </a:t>
            </a:r>
            <a:r>
              <a:rPr lang="tr-TR" b="1" dirty="0" err="1">
                <a:solidFill>
                  <a:schemeClr val="tx1">
                    <a:lumMod val="75000"/>
                    <a:lumOff val="25000"/>
                  </a:schemeClr>
                </a:solidFill>
                <a:effectLst/>
              </a:rPr>
              <a:t>and</a:t>
            </a:r>
            <a:r>
              <a:rPr lang="tr-TR" b="1" dirty="0">
                <a:solidFill>
                  <a:schemeClr val="tx1">
                    <a:lumMod val="75000"/>
                    <a:lumOff val="25000"/>
                  </a:schemeClr>
                </a:solidFill>
                <a:effectLst/>
              </a:rPr>
              <a:t> 2nd </a:t>
            </a:r>
            <a:r>
              <a:rPr lang="tr-TR" b="1" dirty="0" err="1">
                <a:solidFill>
                  <a:schemeClr val="tx1">
                    <a:lumMod val="75000"/>
                    <a:lumOff val="25000"/>
                  </a:schemeClr>
                </a:solidFill>
                <a:effectLst/>
              </a:rPr>
              <a:t>semester</a:t>
            </a:r>
            <a:r>
              <a:rPr lang="en-US" b="1" dirty="0">
                <a:solidFill>
                  <a:schemeClr val="tx1">
                    <a:lumMod val="75000"/>
                    <a:lumOff val="25000"/>
                  </a:schemeClr>
                </a:solidFill>
                <a:effectLst/>
              </a:rPr>
              <a:t>: </a:t>
            </a:r>
            <a:r>
              <a:rPr lang="tr-TR" b="1" dirty="0" err="1">
                <a:solidFill>
                  <a:schemeClr val="tx1">
                    <a:lumMod val="75000"/>
                    <a:lumOff val="25000"/>
                  </a:schemeClr>
                </a:solidFill>
                <a:effectLst/>
              </a:rPr>
              <a:t>first</a:t>
            </a:r>
            <a:r>
              <a:rPr lang="tr-TR" b="1" dirty="0">
                <a:solidFill>
                  <a:schemeClr val="tx1">
                    <a:lumMod val="75000"/>
                    <a:lumOff val="25000"/>
                  </a:schemeClr>
                </a:solidFill>
                <a:effectLst/>
              </a:rPr>
              <a:t> </a:t>
            </a:r>
            <a:r>
              <a:rPr lang="tr-TR" b="1" dirty="0" err="1">
                <a:solidFill>
                  <a:schemeClr val="tx1">
                    <a:lumMod val="75000"/>
                    <a:lumOff val="25000"/>
                  </a:schemeClr>
                </a:solidFill>
                <a:effectLst/>
              </a:rPr>
              <a:t>year</a:t>
            </a:r>
            <a:endParaRPr lang="en-US" dirty="0">
              <a:solidFill>
                <a:schemeClr val="tx1">
                  <a:lumMod val="75000"/>
                  <a:lumOff val="25000"/>
                </a:schemeClr>
              </a:solidFill>
              <a:effectLst/>
            </a:endParaRPr>
          </a:p>
          <a:p>
            <a:pPr marL="457200">
              <a:lnSpc>
                <a:spcPct val="90000"/>
              </a:lnSpc>
              <a:spcBef>
                <a:spcPts val="1000"/>
              </a:spcBef>
              <a:buClr>
                <a:schemeClr val="accent1"/>
              </a:buClr>
              <a:buFont typeface="Wingdings 3" charset="2"/>
              <a:buChar char=""/>
            </a:pPr>
            <a:r>
              <a:rPr lang="en-US" b="1" dirty="0">
                <a:solidFill>
                  <a:schemeClr val="tx1">
                    <a:lumMod val="75000"/>
                    <a:lumOff val="25000"/>
                  </a:schemeClr>
                </a:solidFill>
                <a:effectLst/>
              </a:rPr>
              <a:t>3</a:t>
            </a:r>
            <a:r>
              <a:rPr lang="tr-TR" b="1" dirty="0" err="1">
                <a:solidFill>
                  <a:schemeClr val="tx1">
                    <a:lumMod val="75000"/>
                    <a:lumOff val="25000"/>
                  </a:schemeClr>
                </a:solidFill>
                <a:effectLst/>
              </a:rPr>
              <a:t>rd</a:t>
            </a:r>
            <a:r>
              <a:rPr lang="en-US" b="1" dirty="0">
                <a:solidFill>
                  <a:schemeClr val="tx1">
                    <a:lumMod val="75000"/>
                    <a:lumOff val="25000"/>
                  </a:schemeClr>
                </a:solidFill>
                <a:effectLst/>
              </a:rPr>
              <a:t> </a:t>
            </a:r>
            <a:r>
              <a:rPr lang="tr-TR" b="1" dirty="0" err="1">
                <a:solidFill>
                  <a:schemeClr val="tx1">
                    <a:lumMod val="75000"/>
                    <a:lumOff val="25000"/>
                  </a:schemeClr>
                </a:solidFill>
                <a:effectLst/>
              </a:rPr>
              <a:t>and</a:t>
            </a:r>
            <a:r>
              <a:rPr lang="en-US" b="1" dirty="0">
                <a:solidFill>
                  <a:schemeClr val="tx1">
                    <a:lumMod val="75000"/>
                    <a:lumOff val="25000"/>
                  </a:schemeClr>
                </a:solidFill>
                <a:effectLst/>
              </a:rPr>
              <a:t> 4</a:t>
            </a:r>
            <a:r>
              <a:rPr lang="tr-TR" b="1" dirty="0" err="1">
                <a:solidFill>
                  <a:schemeClr val="tx1">
                    <a:lumMod val="75000"/>
                    <a:lumOff val="25000"/>
                  </a:schemeClr>
                </a:solidFill>
              </a:rPr>
              <a:t>th</a:t>
            </a:r>
            <a:r>
              <a:rPr lang="tr-TR" b="1" dirty="0">
                <a:solidFill>
                  <a:schemeClr val="tx1">
                    <a:lumMod val="75000"/>
                    <a:lumOff val="25000"/>
                  </a:schemeClr>
                </a:solidFill>
              </a:rPr>
              <a:t> </a:t>
            </a:r>
            <a:r>
              <a:rPr lang="tr-TR" b="1" dirty="0" err="1">
                <a:solidFill>
                  <a:schemeClr val="tx1">
                    <a:lumMod val="75000"/>
                    <a:lumOff val="25000"/>
                  </a:schemeClr>
                </a:solidFill>
              </a:rPr>
              <a:t>semester</a:t>
            </a:r>
            <a:r>
              <a:rPr lang="en-US" b="1" dirty="0">
                <a:solidFill>
                  <a:schemeClr val="tx1">
                    <a:lumMod val="75000"/>
                    <a:lumOff val="25000"/>
                  </a:schemeClr>
                </a:solidFill>
                <a:effectLst/>
              </a:rPr>
              <a:t>: </a:t>
            </a:r>
            <a:r>
              <a:rPr lang="tr-TR" b="1" dirty="0" err="1">
                <a:solidFill>
                  <a:schemeClr val="tx1">
                    <a:lumMod val="75000"/>
                    <a:lumOff val="25000"/>
                  </a:schemeClr>
                </a:solidFill>
                <a:effectLst/>
              </a:rPr>
              <a:t>second</a:t>
            </a:r>
            <a:r>
              <a:rPr lang="tr-TR" b="1" dirty="0">
                <a:solidFill>
                  <a:schemeClr val="tx1">
                    <a:lumMod val="75000"/>
                    <a:lumOff val="25000"/>
                  </a:schemeClr>
                </a:solidFill>
                <a:effectLst/>
              </a:rPr>
              <a:t> </a:t>
            </a:r>
            <a:r>
              <a:rPr lang="tr-TR" b="1" dirty="0" err="1">
                <a:solidFill>
                  <a:schemeClr val="tx1">
                    <a:lumMod val="75000"/>
                    <a:lumOff val="25000"/>
                  </a:schemeClr>
                </a:solidFill>
                <a:effectLst/>
              </a:rPr>
              <a:t>year</a:t>
            </a:r>
            <a:endParaRPr lang="en-US" dirty="0">
              <a:solidFill>
                <a:schemeClr val="tx1">
                  <a:lumMod val="75000"/>
                  <a:lumOff val="25000"/>
                </a:schemeClr>
              </a:solidFill>
              <a:effectLst/>
            </a:endParaRPr>
          </a:p>
          <a:p>
            <a:pPr marL="457200">
              <a:lnSpc>
                <a:spcPct val="90000"/>
              </a:lnSpc>
              <a:spcBef>
                <a:spcPts val="1000"/>
              </a:spcBef>
              <a:buClr>
                <a:schemeClr val="accent1"/>
              </a:buClr>
              <a:buFont typeface="Wingdings 3" charset="2"/>
              <a:buChar char=""/>
            </a:pPr>
            <a:r>
              <a:rPr lang="en-US" b="1" dirty="0">
                <a:solidFill>
                  <a:schemeClr val="tx1">
                    <a:lumMod val="75000"/>
                    <a:lumOff val="25000"/>
                  </a:schemeClr>
                </a:solidFill>
              </a:rPr>
              <a:t>5</a:t>
            </a:r>
            <a:r>
              <a:rPr lang="tr-TR" b="1" dirty="0" err="1">
                <a:solidFill>
                  <a:schemeClr val="tx1">
                    <a:lumMod val="75000"/>
                    <a:lumOff val="25000"/>
                  </a:schemeClr>
                </a:solidFill>
              </a:rPr>
              <a:t>th</a:t>
            </a:r>
            <a:r>
              <a:rPr lang="tr-TR" b="1" dirty="0">
                <a:solidFill>
                  <a:schemeClr val="tx1">
                    <a:lumMod val="75000"/>
                    <a:lumOff val="25000"/>
                  </a:schemeClr>
                </a:solidFill>
              </a:rPr>
              <a:t> </a:t>
            </a:r>
            <a:r>
              <a:rPr lang="tr-TR" b="1" dirty="0" err="1">
                <a:solidFill>
                  <a:schemeClr val="tx1">
                    <a:lumMod val="75000"/>
                    <a:lumOff val="25000"/>
                  </a:schemeClr>
                </a:solidFill>
              </a:rPr>
              <a:t>and</a:t>
            </a:r>
            <a:r>
              <a:rPr lang="tr-TR" b="1" dirty="0">
                <a:solidFill>
                  <a:schemeClr val="tx1">
                    <a:lumMod val="75000"/>
                    <a:lumOff val="25000"/>
                  </a:schemeClr>
                </a:solidFill>
              </a:rPr>
              <a:t> 6th </a:t>
            </a:r>
            <a:r>
              <a:rPr lang="tr-TR" b="1" dirty="0" err="1">
                <a:solidFill>
                  <a:schemeClr val="tx1">
                    <a:lumMod val="75000"/>
                    <a:lumOff val="25000"/>
                  </a:schemeClr>
                </a:solidFill>
              </a:rPr>
              <a:t>semester</a:t>
            </a:r>
            <a:r>
              <a:rPr lang="en-US" b="1" dirty="0">
                <a:solidFill>
                  <a:schemeClr val="tx1">
                    <a:lumMod val="75000"/>
                    <a:lumOff val="25000"/>
                  </a:schemeClr>
                </a:solidFill>
                <a:effectLst/>
              </a:rPr>
              <a:t>: </a:t>
            </a:r>
            <a:r>
              <a:rPr lang="tr-TR" b="1" dirty="0" err="1">
                <a:solidFill>
                  <a:schemeClr val="tx1">
                    <a:lumMod val="75000"/>
                    <a:lumOff val="25000"/>
                  </a:schemeClr>
                </a:solidFill>
                <a:effectLst/>
              </a:rPr>
              <a:t>third</a:t>
            </a:r>
            <a:r>
              <a:rPr lang="tr-TR" b="1" dirty="0">
                <a:solidFill>
                  <a:schemeClr val="tx1">
                    <a:lumMod val="75000"/>
                    <a:lumOff val="25000"/>
                  </a:schemeClr>
                </a:solidFill>
                <a:effectLst/>
              </a:rPr>
              <a:t> </a:t>
            </a:r>
            <a:r>
              <a:rPr lang="tr-TR" b="1" dirty="0" err="1">
                <a:solidFill>
                  <a:schemeClr val="tx1">
                    <a:lumMod val="75000"/>
                    <a:lumOff val="25000"/>
                  </a:schemeClr>
                </a:solidFill>
                <a:effectLst/>
              </a:rPr>
              <a:t>year</a:t>
            </a:r>
            <a:endParaRPr lang="en-US" dirty="0">
              <a:solidFill>
                <a:schemeClr val="tx1">
                  <a:lumMod val="75000"/>
                  <a:lumOff val="25000"/>
                </a:schemeClr>
              </a:solidFill>
              <a:effectLst/>
            </a:endParaRPr>
          </a:p>
          <a:p>
            <a:pPr marL="457200">
              <a:lnSpc>
                <a:spcPct val="90000"/>
              </a:lnSpc>
              <a:spcBef>
                <a:spcPts val="1000"/>
              </a:spcBef>
              <a:buClr>
                <a:schemeClr val="accent1"/>
              </a:buClr>
              <a:buFont typeface="Wingdings 3" charset="2"/>
              <a:buChar char=""/>
            </a:pPr>
            <a:r>
              <a:rPr lang="en-US" b="1" dirty="0">
                <a:solidFill>
                  <a:schemeClr val="tx1">
                    <a:lumMod val="75000"/>
                    <a:lumOff val="25000"/>
                  </a:schemeClr>
                </a:solidFill>
              </a:rPr>
              <a:t>7</a:t>
            </a:r>
            <a:r>
              <a:rPr lang="tr-TR" b="1" dirty="0" err="1">
                <a:solidFill>
                  <a:schemeClr val="tx1">
                    <a:lumMod val="75000"/>
                    <a:lumOff val="25000"/>
                  </a:schemeClr>
                </a:solidFill>
              </a:rPr>
              <a:t>th</a:t>
            </a:r>
            <a:r>
              <a:rPr lang="tr-TR" b="1" dirty="0">
                <a:solidFill>
                  <a:schemeClr val="tx1">
                    <a:lumMod val="75000"/>
                    <a:lumOff val="25000"/>
                  </a:schemeClr>
                </a:solidFill>
              </a:rPr>
              <a:t> </a:t>
            </a:r>
            <a:r>
              <a:rPr lang="tr-TR" b="1" dirty="0" err="1">
                <a:solidFill>
                  <a:schemeClr val="tx1">
                    <a:lumMod val="75000"/>
                    <a:lumOff val="25000"/>
                  </a:schemeClr>
                </a:solidFill>
              </a:rPr>
              <a:t>and</a:t>
            </a:r>
            <a:r>
              <a:rPr lang="tr-TR" b="1" dirty="0">
                <a:solidFill>
                  <a:schemeClr val="tx1">
                    <a:lumMod val="75000"/>
                    <a:lumOff val="25000"/>
                  </a:schemeClr>
                </a:solidFill>
              </a:rPr>
              <a:t> 8th </a:t>
            </a:r>
            <a:r>
              <a:rPr lang="tr-TR" b="1" dirty="0" err="1">
                <a:solidFill>
                  <a:schemeClr val="tx1">
                    <a:lumMod val="75000"/>
                    <a:lumOff val="25000"/>
                  </a:schemeClr>
                </a:solidFill>
              </a:rPr>
              <a:t>semester</a:t>
            </a:r>
            <a:r>
              <a:rPr lang="en-US" b="1" dirty="0">
                <a:solidFill>
                  <a:schemeClr val="tx1">
                    <a:lumMod val="75000"/>
                    <a:lumOff val="25000"/>
                  </a:schemeClr>
                </a:solidFill>
                <a:effectLst/>
              </a:rPr>
              <a:t>:</a:t>
            </a:r>
            <a:r>
              <a:rPr lang="tr-TR" b="1" dirty="0">
                <a:solidFill>
                  <a:schemeClr val="tx1">
                    <a:lumMod val="75000"/>
                    <a:lumOff val="25000"/>
                  </a:schemeClr>
                </a:solidFill>
                <a:effectLst/>
              </a:rPr>
              <a:t> </a:t>
            </a:r>
            <a:r>
              <a:rPr lang="tr-TR" b="1" dirty="0" err="1">
                <a:solidFill>
                  <a:schemeClr val="tx1">
                    <a:lumMod val="75000"/>
                    <a:lumOff val="25000"/>
                  </a:schemeClr>
                </a:solidFill>
                <a:effectLst/>
              </a:rPr>
              <a:t>fourth</a:t>
            </a:r>
            <a:r>
              <a:rPr lang="tr-TR" b="1" dirty="0">
                <a:solidFill>
                  <a:schemeClr val="tx1">
                    <a:lumMod val="75000"/>
                    <a:lumOff val="25000"/>
                  </a:schemeClr>
                </a:solidFill>
                <a:effectLst/>
              </a:rPr>
              <a:t> </a:t>
            </a:r>
            <a:r>
              <a:rPr lang="tr-TR" b="1" dirty="0" err="1">
                <a:solidFill>
                  <a:schemeClr val="tx1">
                    <a:lumMod val="75000"/>
                    <a:lumOff val="25000"/>
                  </a:schemeClr>
                </a:solidFill>
                <a:effectLst/>
              </a:rPr>
              <a:t>year</a:t>
            </a:r>
            <a:endParaRPr lang="en-US" b="1" dirty="0">
              <a:solidFill>
                <a:schemeClr val="tx1">
                  <a:lumMod val="75000"/>
                  <a:lumOff val="25000"/>
                </a:schemeClr>
              </a:solidFill>
              <a:effectLst/>
            </a:endParaRPr>
          </a:p>
          <a:p>
            <a:pPr marL="457200">
              <a:lnSpc>
                <a:spcPct val="90000"/>
              </a:lnSpc>
              <a:spcBef>
                <a:spcPts val="1000"/>
              </a:spcBef>
              <a:buClr>
                <a:schemeClr val="accent1"/>
              </a:buClr>
              <a:buFont typeface="Wingdings 3" charset="2"/>
              <a:buChar char=""/>
            </a:pPr>
            <a:endParaRPr lang="tr-TR" b="1" dirty="0">
              <a:solidFill>
                <a:schemeClr val="tx1">
                  <a:lumMod val="75000"/>
                  <a:lumOff val="25000"/>
                </a:schemeClr>
              </a:solidFill>
            </a:endParaRPr>
          </a:p>
          <a:p>
            <a:pPr marL="457200">
              <a:lnSpc>
                <a:spcPct val="90000"/>
              </a:lnSpc>
              <a:spcBef>
                <a:spcPts val="1000"/>
              </a:spcBef>
              <a:buClr>
                <a:schemeClr val="accent1"/>
              </a:buClr>
              <a:buFont typeface="Wingdings 3" charset="2"/>
              <a:buChar char=""/>
            </a:pPr>
            <a:endParaRPr lang="en-US" b="1" dirty="0">
              <a:solidFill>
                <a:schemeClr val="tx1">
                  <a:lumMod val="75000"/>
                  <a:lumOff val="25000"/>
                </a:schemeClr>
              </a:solidFill>
            </a:endParaRPr>
          </a:p>
          <a:p>
            <a:pPr marL="457200">
              <a:lnSpc>
                <a:spcPct val="90000"/>
              </a:lnSpc>
              <a:spcBef>
                <a:spcPts val="1000"/>
              </a:spcBef>
              <a:buClr>
                <a:schemeClr val="accent1"/>
              </a:buClr>
              <a:buFont typeface="Wingdings 3" charset="2"/>
              <a:buChar char=""/>
            </a:pPr>
            <a:r>
              <a:rPr lang="tr-TR" b="1" dirty="0" err="1">
                <a:solidFill>
                  <a:schemeClr val="tx1">
                    <a:lumMod val="75000"/>
                    <a:lumOff val="25000"/>
                  </a:schemeClr>
                </a:solidFill>
              </a:rPr>
              <a:t>The</a:t>
            </a:r>
            <a:r>
              <a:rPr lang="tr-TR" b="1" dirty="0">
                <a:solidFill>
                  <a:schemeClr val="tx1">
                    <a:lumMod val="75000"/>
                    <a:lumOff val="25000"/>
                  </a:schemeClr>
                </a:solidFill>
              </a:rPr>
              <a:t> </a:t>
            </a:r>
            <a:r>
              <a:rPr lang="tr-TR" b="1" dirty="0" err="1">
                <a:solidFill>
                  <a:schemeClr val="tx1">
                    <a:lumMod val="75000"/>
                    <a:lumOff val="25000"/>
                  </a:schemeClr>
                </a:solidFill>
              </a:rPr>
              <a:t>system</a:t>
            </a:r>
            <a:r>
              <a:rPr lang="tr-TR" b="1" dirty="0">
                <a:solidFill>
                  <a:schemeClr val="tx1">
                    <a:lumMod val="75000"/>
                    <a:lumOff val="25000"/>
                  </a:schemeClr>
                </a:solidFill>
              </a:rPr>
              <a:t> </a:t>
            </a:r>
            <a:r>
              <a:rPr lang="tr-TR" b="1" dirty="0" err="1">
                <a:solidFill>
                  <a:schemeClr val="tx1">
                    <a:lumMod val="75000"/>
                    <a:lumOff val="25000"/>
                  </a:schemeClr>
                </a:solidFill>
              </a:rPr>
              <a:t>automatically</a:t>
            </a:r>
            <a:r>
              <a:rPr lang="tr-TR" b="1" dirty="0">
                <a:solidFill>
                  <a:schemeClr val="tx1">
                    <a:lumMod val="75000"/>
                    <a:lumOff val="25000"/>
                  </a:schemeClr>
                </a:solidFill>
              </a:rPr>
              <a:t> </a:t>
            </a:r>
            <a:r>
              <a:rPr lang="tr-TR" b="1" dirty="0" err="1">
                <a:solidFill>
                  <a:schemeClr val="tx1">
                    <a:lumMod val="75000"/>
                    <a:lumOff val="25000"/>
                  </a:schemeClr>
                </a:solidFill>
              </a:rPr>
              <a:t>updates</a:t>
            </a:r>
            <a:r>
              <a:rPr lang="tr-TR" b="1" dirty="0">
                <a:solidFill>
                  <a:schemeClr val="tx1">
                    <a:lumMod val="75000"/>
                    <a:lumOff val="25000"/>
                  </a:schemeClr>
                </a:solidFill>
              </a:rPr>
              <a:t> </a:t>
            </a:r>
            <a:r>
              <a:rPr lang="tr-TR" b="1" dirty="0" err="1">
                <a:solidFill>
                  <a:srgbClr val="FF0000"/>
                </a:solidFill>
              </a:rPr>
              <a:t>the</a:t>
            </a:r>
            <a:r>
              <a:rPr lang="tr-TR" b="1" dirty="0">
                <a:solidFill>
                  <a:srgbClr val="FF0000"/>
                </a:solidFill>
              </a:rPr>
              <a:t> </a:t>
            </a:r>
            <a:r>
              <a:rPr lang="tr-TR" b="1" dirty="0" err="1">
                <a:solidFill>
                  <a:srgbClr val="FF0000"/>
                </a:solidFill>
              </a:rPr>
              <a:t>semester</a:t>
            </a:r>
            <a:r>
              <a:rPr lang="tr-TR" b="1" dirty="0">
                <a:solidFill>
                  <a:srgbClr val="FF0000"/>
                </a:solidFill>
              </a:rPr>
              <a:t> </a:t>
            </a:r>
            <a:r>
              <a:rPr lang="tr-TR" b="1" dirty="0" err="1">
                <a:solidFill>
                  <a:srgbClr val="FF0000"/>
                </a:solidFill>
              </a:rPr>
              <a:t>information</a:t>
            </a:r>
            <a:r>
              <a:rPr lang="tr-TR" b="1" dirty="0">
                <a:solidFill>
                  <a:srgbClr val="FF0000"/>
                </a:solidFill>
              </a:rPr>
              <a:t> </a:t>
            </a:r>
            <a:r>
              <a:rPr lang="tr-TR" b="1" dirty="0">
                <a:solidFill>
                  <a:schemeClr val="tx1">
                    <a:lumMod val="75000"/>
                    <a:lumOff val="25000"/>
                  </a:schemeClr>
                </a:solidFill>
              </a:rPr>
              <a:t>of </a:t>
            </a:r>
            <a:r>
              <a:rPr lang="tr-TR" b="1" dirty="0" err="1">
                <a:solidFill>
                  <a:schemeClr val="tx1">
                    <a:lumMod val="75000"/>
                    <a:lumOff val="25000"/>
                  </a:schemeClr>
                </a:solidFill>
              </a:rPr>
              <a:t>the</a:t>
            </a:r>
            <a:r>
              <a:rPr lang="tr-TR" b="1" dirty="0">
                <a:solidFill>
                  <a:schemeClr val="tx1">
                    <a:lumMod val="75000"/>
                    <a:lumOff val="25000"/>
                  </a:schemeClr>
                </a:solidFill>
              </a:rPr>
              <a:t> </a:t>
            </a:r>
            <a:r>
              <a:rPr lang="tr-TR" b="1" dirty="0" err="1">
                <a:solidFill>
                  <a:schemeClr val="tx1">
                    <a:lumMod val="75000"/>
                    <a:lumOff val="25000"/>
                  </a:schemeClr>
                </a:solidFill>
              </a:rPr>
              <a:t>students</a:t>
            </a:r>
            <a:r>
              <a:rPr lang="tr-TR" b="1" dirty="0">
                <a:solidFill>
                  <a:schemeClr val="tx1">
                    <a:lumMod val="75000"/>
                    <a:lumOff val="25000"/>
                  </a:schemeClr>
                </a:solidFill>
              </a:rPr>
              <a:t> </a:t>
            </a:r>
            <a:r>
              <a:rPr lang="tr-TR" b="1" dirty="0" err="1">
                <a:solidFill>
                  <a:schemeClr val="tx1">
                    <a:lumMod val="75000"/>
                    <a:lumOff val="25000"/>
                  </a:schemeClr>
                </a:solidFill>
              </a:rPr>
              <a:t>who</a:t>
            </a:r>
            <a:r>
              <a:rPr lang="tr-TR" b="1" dirty="0">
                <a:solidFill>
                  <a:schemeClr val="tx1">
                    <a:lumMod val="75000"/>
                    <a:lumOff val="25000"/>
                  </a:schemeClr>
                </a:solidFill>
              </a:rPr>
              <a:t> </a:t>
            </a:r>
            <a:r>
              <a:rPr lang="tr-TR" b="1" dirty="0" err="1">
                <a:solidFill>
                  <a:schemeClr val="tx1">
                    <a:lumMod val="75000"/>
                    <a:lumOff val="25000"/>
                  </a:schemeClr>
                </a:solidFill>
              </a:rPr>
              <a:t>complete</a:t>
            </a:r>
            <a:r>
              <a:rPr lang="tr-TR" b="1" dirty="0">
                <a:solidFill>
                  <a:schemeClr val="tx1">
                    <a:lumMod val="75000"/>
                    <a:lumOff val="25000"/>
                  </a:schemeClr>
                </a:solidFill>
              </a:rPr>
              <a:t> </a:t>
            </a:r>
            <a:r>
              <a:rPr lang="tr-TR" b="1" dirty="0" err="1">
                <a:solidFill>
                  <a:schemeClr val="tx1">
                    <a:lumMod val="75000"/>
                    <a:lumOff val="25000"/>
                  </a:schemeClr>
                </a:solidFill>
              </a:rPr>
              <a:t>their</a:t>
            </a:r>
            <a:r>
              <a:rPr lang="tr-TR" b="1" dirty="0">
                <a:solidFill>
                  <a:schemeClr val="tx1">
                    <a:lumMod val="75000"/>
                    <a:lumOff val="25000"/>
                  </a:schemeClr>
                </a:solidFill>
              </a:rPr>
              <a:t> </a:t>
            </a:r>
            <a:r>
              <a:rPr lang="tr-TR" b="1" dirty="0" err="1">
                <a:solidFill>
                  <a:schemeClr val="tx1">
                    <a:lumMod val="75000"/>
                    <a:lumOff val="25000"/>
                  </a:schemeClr>
                </a:solidFill>
              </a:rPr>
              <a:t>registration</a:t>
            </a:r>
            <a:r>
              <a:rPr lang="tr-TR" b="1" dirty="0">
                <a:solidFill>
                  <a:schemeClr val="tx1">
                    <a:lumMod val="75000"/>
                    <a:lumOff val="25000"/>
                  </a:schemeClr>
                </a:solidFill>
              </a:rPr>
              <a:t> </a:t>
            </a:r>
            <a:r>
              <a:rPr lang="tr-TR" b="1" dirty="0" err="1">
                <a:solidFill>
                  <a:schemeClr val="tx1">
                    <a:lumMod val="75000"/>
                    <a:lumOff val="25000"/>
                  </a:schemeClr>
                </a:solidFill>
              </a:rPr>
              <a:t>renewal</a:t>
            </a:r>
            <a:r>
              <a:rPr lang="tr-TR" b="1" dirty="0">
                <a:solidFill>
                  <a:schemeClr val="tx1">
                    <a:lumMod val="75000"/>
                    <a:lumOff val="25000"/>
                  </a:schemeClr>
                </a:solidFill>
              </a:rPr>
              <a:t>. </a:t>
            </a:r>
            <a:endParaRPr lang="en-US" b="1" dirty="0">
              <a:solidFill>
                <a:schemeClr val="tx1">
                  <a:lumMod val="75000"/>
                  <a:lumOff val="25000"/>
                </a:schemeClr>
              </a:solidFill>
            </a:endParaRPr>
          </a:p>
          <a:p>
            <a:pPr marL="457200">
              <a:lnSpc>
                <a:spcPct val="90000"/>
              </a:lnSpc>
              <a:spcBef>
                <a:spcPts val="1000"/>
              </a:spcBef>
              <a:buClr>
                <a:schemeClr val="accent1"/>
              </a:buClr>
              <a:buFont typeface="Wingdings 3" charset="2"/>
              <a:buChar char=""/>
            </a:pPr>
            <a:r>
              <a:rPr lang="tr-TR" b="1" dirty="0">
                <a:solidFill>
                  <a:srgbClr val="FF0000"/>
                </a:solidFill>
              </a:rPr>
              <a:t>ECTS </a:t>
            </a:r>
            <a:r>
              <a:rPr lang="tr-TR" b="1" dirty="0" err="1">
                <a:solidFill>
                  <a:srgbClr val="FF0000"/>
                </a:solidFill>
              </a:rPr>
              <a:t>credit</a:t>
            </a:r>
            <a:r>
              <a:rPr lang="tr-TR" b="1" dirty="0">
                <a:solidFill>
                  <a:srgbClr val="FF0000"/>
                </a:solidFill>
              </a:rPr>
              <a:t> </a:t>
            </a:r>
            <a:r>
              <a:rPr lang="tr-TR" b="1" dirty="0">
                <a:solidFill>
                  <a:schemeClr val="tx1">
                    <a:lumMod val="75000"/>
                    <a:lumOff val="25000"/>
                  </a:schemeClr>
                </a:solidFill>
              </a:rPr>
              <a:t>is </a:t>
            </a:r>
            <a:r>
              <a:rPr lang="tr-TR" b="1" dirty="0" err="1">
                <a:solidFill>
                  <a:schemeClr val="tx1">
                    <a:lumMod val="75000"/>
                    <a:lumOff val="25000"/>
                  </a:schemeClr>
                </a:solidFill>
              </a:rPr>
              <a:t>also</a:t>
            </a:r>
            <a:r>
              <a:rPr lang="tr-TR" b="1" dirty="0">
                <a:solidFill>
                  <a:schemeClr val="tx1">
                    <a:lumMod val="75000"/>
                    <a:lumOff val="25000"/>
                  </a:schemeClr>
                </a:solidFill>
              </a:rPr>
              <a:t> </a:t>
            </a:r>
            <a:r>
              <a:rPr lang="tr-TR" b="1" dirty="0" err="1">
                <a:solidFill>
                  <a:schemeClr val="tx1">
                    <a:lumMod val="75000"/>
                    <a:lumOff val="25000"/>
                  </a:schemeClr>
                </a:solidFill>
              </a:rPr>
              <a:t>determined</a:t>
            </a:r>
            <a:r>
              <a:rPr lang="tr-TR" b="1" dirty="0">
                <a:solidFill>
                  <a:schemeClr val="tx1">
                    <a:lumMod val="75000"/>
                    <a:lumOff val="25000"/>
                  </a:schemeClr>
                </a:solidFill>
              </a:rPr>
              <a:t> </a:t>
            </a:r>
            <a:r>
              <a:rPr lang="tr-TR" b="1" dirty="0" err="1">
                <a:solidFill>
                  <a:schemeClr val="tx1">
                    <a:lumMod val="75000"/>
                    <a:lumOff val="25000"/>
                  </a:schemeClr>
                </a:solidFill>
              </a:rPr>
              <a:t>automatically</a:t>
            </a:r>
            <a:r>
              <a:rPr lang="tr-TR" b="1" dirty="0">
                <a:solidFill>
                  <a:schemeClr val="tx1">
                    <a:lumMod val="75000"/>
                    <a:lumOff val="25000"/>
                  </a:schemeClr>
                </a:solidFill>
              </a:rPr>
              <a:t> </a:t>
            </a:r>
            <a:r>
              <a:rPr lang="tr-TR" b="1" dirty="0" err="1">
                <a:solidFill>
                  <a:schemeClr val="tx1">
                    <a:lumMod val="75000"/>
                    <a:lumOff val="25000"/>
                  </a:schemeClr>
                </a:solidFill>
              </a:rPr>
              <a:t>by</a:t>
            </a:r>
            <a:r>
              <a:rPr lang="tr-TR" b="1" dirty="0">
                <a:solidFill>
                  <a:schemeClr val="tx1">
                    <a:lumMod val="75000"/>
                    <a:lumOff val="25000"/>
                  </a:schemeClr>
                </a:solidFill>
              </a:rPr>
              <a:t> </a:t>
            </a:r>
            <a:r>
              <a:rPr lang="tr-TR" b="1" dirty="0" err="1">
                <a:solidFill>
                  <a:schemeClr val="tx1">
                    <a:lumMod val="75000"/>
                    <a:lumOff val="25000"/>
                  </a:schemeClr>
                </a:solidFill>
              </a:rPr>
              <a:t>the</a:t>
            </a:r>
            <a:r>
              <a:rPr lang="tr-TR" b="1" dirty="0">
                <a:solidFill>
                  <a:schemeClr val="tx1">
                    <a:lumMod val="75000"/>
                    <a:lumOff val="25000"/>
                  </a:schemeClr>
                </a:solidFill>
              </a:rPr>
              <a:t> </a:t>
            </a:r>
            <a:r>
              <a:rPr lang="tr-TR" b="1" dirty="0" err="1">
                <a:solidFill>
                  <a:schemeClr val="tx1">
                    <a:lumMod val="75000"/>
                    <a:lumOff val="25000"/>
                  </a:schemeClr>
                </a:solidFill>
              </a:rPr>
              <a:t>system</a:t>
            </a:r>
            <a:r>
              <a:rPr lang="tr-TR" b="1" dirty="0">
                <a:solidFill>
                  <a:schemeClr val="tx1">
                    <a:lumMod val="75000"/>
                    <a:lumOff val="25000"/>
                  </a:schemeClr>
                </a:solidFill>
              </a:rPr>
              <a:t> </a:t>
            </a:r>
            <a:r>
              <a:rPr lang="tr-TR" b="1" dirty="0" err="1">
                <a:solidFill>
                  <a:schemeClr val="tx1">
                    <a:lumMod val="75000"/>
                    <a:lumOff val="25000"/>
                  </a:schemeClr>
                </a:solidFill>
              </a:rPr>
              <a:t>according</a:t>
            </a:r>
            <a:r>
              <a:rPr lang="tr-TR" b="1" dirty="0">
                <a:solidFill>
                  <a:schemeClr val="tx1">
                    <a:lumMod val="75000"/>
                    <a:lumOff val="25000"/>
                  </a:schemeClr>
                </a:solidFill>
              </a:rPr>
              <a:t> </a:t>
            </a:r>
            <a:r>
              <a:rPr lang="tr-TR" b="1" dirty="0" err="1">
                <a:solidFill>
                  <a:schemeClr val="tx1">
                    <a:lumMod val="75000"/>
                    <a:lumOff val="25000"/>
                  </a:schemeClr>
                </a:solidFill>
              </a:rPr>
              <a:t>to</a:t>
            </a:r>
            <a:r>
              <a:rPr lang="tr-TR" b="1" dirty="0">
                <a:solidFill>
                  <a:schemeClr val="tx1">
                    <a:lumMod val="75000"/>
                    <a:lumOff val="25000"/>
                  </a:schemeClr>
                </a:solidFill>
              </a:rPr>
              <a:t> </a:t>
            </a:r>
            <a:r>
              <a:rPr lang="tr-TR" b="1" dirty="0" err="1">
                <a:solidFill>
                  <a:schemeClr val="tx1">
                    <a:lumMod val="75000"/>
                    <a:lumOff val="25000"/>
                  </a:schemeClr>
                </a:solidFill>
              </a:rPr>
              <a:t>the</a:t>
            </a:r>
            <a:r>
              <a:rPr lang="tr-TR" b="1" dirty="0">
                <a:solidFill>
                  <a:schemeClr val="tx1">
                    <a:lumMod val="75000"/>
                    <a:lumOff val="25000"/>
                  </a:schemeClr>
                </a:solidFill>
              </a:rPr>
              <a:t> </a:t>
            </a:r>
            <a:r>
              <a:rPr lang="tr-TR" b="1" dirty="0" err="1">
                <a:solidFill>
                  <a:schemeClr val="tx1">
                    <a:lumMod val="75000"/>
                    <a:lumOff val="25000"/>
                  </a:schemeClr>
                </a:solidFill>
              </a:rPr>
              <a:t>updated</a:t>
            </a:r>
            <a:r>
              <a:rPr lang="tr-TR" b="1" dirty="0">
                <a:solidFill>
                  <a:schemeClr val="tx1">
                    <a:lumMod val="75000"/>
                    <a:lumOff val="25000"/>
                  </a:schemeClr>
                </a:solidFill>
              </a:rPr>
              <a:t> </a:t>
            </a:r>
            <a:r>
              <a:rPr lang="tr-TR" b="1" dirty="0" err="1">
                <a:solidFill>
                  <a:schemeClr val="tx1">
                    <a:lumMod val="75000"/>
                    <a:lumOff val="25000"/>
                  </a:schemeClr>
                </a:solidFill>
              </a:rPr>
              <a:t>semester</a:t>
            </a:r>
            <a:r>
              <a:rPr lang="tr-TR" b="1" dirty="0">
                <a:solidFill>
                  <a:schemeClr val="tx1">
                    <a:lumMod val="75000"/>
                    <a:lumOff val="25000"/>
                  </a:schemeClr>
                </a:solidFill>
              </a:rPr>
              <a:t>. </a:t>
            </a:r>
            <a:endParaRPr lang="en-US" b="1" dirty="0">
              <a:solidFill>
                <a:schemeClr val="tx1">
                  <a:lumMod val="75000"/>
                  <a:lumOff val="25000"/>
                </a:schemeClr>
              </a:solidFill>
            </a:endParaRPr>
          </a:p>
        </p:txBody>
      </p:sp>
      <p:sp>
        <p:nvSpPr>
          <p:cNvPr id="195" name="Freeform 11">
            <a:extLst>
              <a:ext uri="{FF2B5EF4-FFF2-40B4-BE49-F238E27FC236}">
                <a16:creationId xmlns:a16="http://schemas.microsoft.com/office/drawing/2014/main" id="{59AEC109-75A6-3ED8-9AF8-B51FEDA55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A7E05206-79DF-A912-1239-03FF5E6D9BB3}"/>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22</a:t>
            </a:r>
            <a:endParaRPr lang="en-GB" dirty="0"/>
          </a:p>
        </p:txBody>
      </p:sp>
    </p:spTree>
    <p:extLst>
      <p:ext uri="{BB962C8B-B14F-4D97-AF65-F5344CB8AC3E}">
        <p14:creationId xmlns:p14="http://schemas.microsoft.com/office/powerpoint/2010/main" val="1175250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Shape 118">
          <a:extLst>
            <a:ext uri="{FF2B5EF4-FFF2-40B4-BE49-F238E27FC236}">
              <a16:creationId xmlns:a16="http://schemas.microsoft.com/office/drawing/2014/main" id="{241C65DF-4C4C-88F2-7AC4-F1D1BDF1E626}"/>
            </a:ext>
          </a:extLst>
        </p:cNvPr>
        <p:cNvGrpSpPr/>
        <p:nvPr/>
      </p:nvGrpSpPr>
      <p:grpSpPr>
        <a:xfrm>
          <a:off x="0" y="0"/>
          <a:ext cx="0" cy="0"/>
          <a:chOff x="0" y="0"/>
          <a:chExt cx="0" cy="0"/>
        </a:xfrm>
      </p:grpSpPr>
      <p:grpSp>
        <p:nvGrpSpPr>
          <p:cNvPr id="526" name="Group 525">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527"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528"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529"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530"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531"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532"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533"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534"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535"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536"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537"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538"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540" name="Group 539">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541"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542"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543"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544"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545"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546"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547"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548"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549"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550"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551"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552"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554" name="Rectangle 553">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56"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sp>
        <p:nvSpPr>
          <p:cNvPr id="558" name="Rectangle 557">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Google Shape;119;p5">
            <a:extLst>
              <a:ext uri="{FF2B5EF4-FFF2-40B4-BE49-F238E27FC236}">
                <a16:creationId xmlns:a16="http://schemas.microsoft.com/office/drawing/2014/main" id="{1BBCA2AA-5680-6CD0-E66F-67E9A193C645}"/>
              </a:ext>
            </a:extLst>
          </p:cNvPr>
          <p:cNvSpPr txBox="1"/>
          <p:nvPr/>
        </p:nvSpPr>
        <p:spPr>
          <a:xfrm>
            <a:off x="1794897" y="624110"/>
            <a:ext cx="9712998" cy="1280890"/>
          </a:xfrm>
          <a:prstGeom prst="rect">
            <a:avLst/>
          </a:prstGeom>
        </p:spPr>
        <p:txBody>
          <a:bodyPr spcFirstLastPara="1" vert="horz" lIns="91440" tIns="45720" rIns="91440" bIns="45720" rtlCol="0" anchor="t" anchorCtr="0">
            <a:normAutofit/>
          </a:bodyPr>
          <a:lstStyle/>
          <a:p>
            <a:pPr marL="0" marR="0" lvl="0" indent="0">
              <a:spcBef>
                <a:spcPct val="0"/>
              </a:spcBef>
              <a:spcAft>
                <a:spcPts val="600"/>
              </a:spcAft>
            </a:pPr>
            <a:r>
              <a:rPr lang="tr-TR" sz="3600" b="1" dirty="0" err="1">
                <a:solidFill>
                  <a:schemeClr val="tx1">
                    <a:lumMod val="85000"/>
                    <a:lumOff val="15000"/>
                  </a:schemeClr>
                </a:solidFill>
                <a:latin typeface="+mj-lt"/>
                <a:ea typeface="+mj-ea"/>
                <a:cs typeface="+mj-cs"/>
                <a:sym typeface="Calibri"/>
              </a:rPr>
              <a:t>Status</a:t>
            </a:r>
            <a:endParaRPr lang="en-US" sz="3600" b="1" dirty="0">
              <a:solidFill>
                <a:schemeClr val="tx1">
                  <a:lumMod val="85000"/>
                  <a:lumOff val="15000"/>
                </a:schemeClr>
              </a:solidFill>
              <a:latin typeface="+mj-lt"/>
              <a:ea typeface="+mj-ea"/>
              <a:cs typeface="+mj-cs"/>
            </a:endParaRPr>
          </a:p>
        </p:txBody>
      </p:sp>
      <p:sp>
        <p:nvSpPr>
          <p:cNvPr id="560" name="Rectangle 559">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62"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GB"/>
          </a:p>
        </p:txBody>
      </p:sp>
      <p:graphicFrame>
        <p:nvGraphicFramePr>
          <p:cNvPr id="494" name="TextBox 2">
            <a:extLst>
              <a:ext uri="{FF2B5EF4-FFF2-40B4-BE49-F238E27FC236}">
                <a16:creationId xmlns:a16="http://schemas.microsoft.com/office/drawing/2014/main" id="{01669129-7E88-4700-55FD-E42B95DFCA04}"/>
              </a:ext>
            </a:extLst>
          </p:cNvPr>
          <p:cNvGraphicFramePr/>
          <p:nvPr>
            <p:extLst>
              <p:ext uri="{D42A27DB-BD31-4B8C-83A1-F6EECF244321}">
                <p14:modId xmlns:p14="http://schemas.microsoft.com/office/powerpoint/2010/main" val="2411647730"/>
              </p:ext>
            </p:extLst>
          </p:nvPr>
        </p:nvGraphicFramePr>
        <p:xfrm>
          <a:off x="1794896" y="1410942"/>
          <a:ext cx="9423377" cy="4811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Metin kutusu 1">
            <a:extLst>
              <a:ext uri="{FF2B5EF4-FFF2-40B4-BE49-F238E27FC236}">
                <a16:creationId xmlns:a16="http://schemas.microsoft.com/office/drawing/2014/main" id="{9FAEEFEB-580A-67F2-283B-F62868C907EE}"/>
              </a:ext>
            </a:extLst>
          </p:cNvPr>
          <p:cNvSpPr txBox="1"/>
          <p:nvPr/>
        </p:nvSpPr>
        <p:spPr>
          <a:xfrm>
            <a:off x="3790458" y="6407992"/>
            <a:ext cx="8517094" cy="369332"/>
          </a:xfrm>
          <a:prstGeom prst="rect">
            <a:avLst/>
          </a:prstGeom>
          <a:noFill/>
        </p:spPr>
        <p:txBody>
          <a:bodyPr wrap="square" rtlCol="0">
            <a:spAutoFit/>
          </a:bodyPr>
          <a:lstStyle/>
          <a:p>
            <a:r>
              <a:rPr lang="tr-TR" dirty="0"/>
              <a:t>Kadir Has Üniversitesi Lisans Eğitim ve Öğretim Yönetmeliği – MADDE 29</a:t>
            </a:r>
            <a:endParaRPr lang="en-GB" dirty="0"/>
          </a:p>
        </p:txBody>
      </p:sp>
    </p:spTree>
    <p:extLst>
      <p:ext uri="{BB962C8B-B14F-4D97-AF65-F5344CB8AC3E}">
        <p14:creationId xmlns:p14="http://schemas.microsoft.com/office/powerpoint/2010/main" val="4175904583"/>
      </p:ext>
    </p:extLst>
  </p:cSld>
  <p:clrMapOvr>
    <a:masterClrMapping/>
  </p:clrMapOvr>
</p:sld>
</file>

<file path=ppt/theme/theme1.xml><?xml version="1.0" encoding="utf-8"?>
<a:theme xmlns:a="http://schemas.openxmlformats.org/drawingml/2006/main" name="Duman">
  <a:themeElements>
    <a:clrScheme name="Özel 7">
      <a:dk1>
        <a:sysClr val="windowText" lastClr="000000"/>
      </a:dk1>
      <a:lt1>
        <a:sysClr val="window" lastClr="FFFFFF"/>
      </a:lt1>
      <a:dk2>
        <a:srgbClr val="00B0F0"/>
      </a:dk2>
      <a:lt2>
        <a:srgbClr val="FFFFFF"/>
      </a:lt2>
      <a:accent1>
        <a:srgbClr val="00B0F0"/>
      </a:accent1>
      <a:accent2>
        <a:srgbClr val="00B0F0"/>
      </a:accent2>
      <a:accent3>
        <a:srgbClr val="00B0F0"/>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20188</TotalTime>
  <Words>2379</Words>
  <Application>Microsoft Office PowerPoint</Application>
  <PresentationFormat>Geniş ekran</PresentationFormat>
  <Paragraphs>209</Paragraphs>
  <Slides>28</Slides>
  <Notes>28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Century Gothic</vt:lpstr>
      <vt:lpstr>Times New Roman</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Liyana Erkan</cp:lastModifiedBy>
  <cp:revision>1063</cp:revision>
  <dcterms:created xsi:type="dcterms:W3CDTF">2020-05-26T10:57:41Z</dcterms:created>
  <dcterms:modified xsi:type="dcterms:W3CDTF">2025-02-07T07:35:26Z</dcterms:modified>
</cp:coreProperties>
</file>