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4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99" r:id="rId1"/>
  </p:sldMasterIdLst>
  <p:notesMasterIdLst>
    <p:notesMasterId r:id="rId30"/>
  </p:notesMasterIdLst>
  <p:sldIdLst>
    <p:sldId id="256" r:id="rId2"/>
    <p:sldId id="798" r:id="rId3"/>
    <p:sldId id="800" r:id="rId4"/>
    <p:sldId id="815" r:id="rId5"/>
    <p:sldId id="811" r:id="rId6"/>
    <p:sldId id="877" r:id="rId7"/>
    <p:sldId id="869" r:id="rId8"/>
    <p:sldId id="878" r:id="rId9"/>
    <p:sldId id="817" r:id="rId10"/>
    <p:sldId id="819" r:id="rId11"/>
    <p:sldId id="858" r:id="rId12"/>
    <p:sldId id="813" r:id="rId13"/>
    <p:sldId id="821" r:id="rId14"/>
    <p:sldId id="825" r:id="rId15"/>
    <p:sldId id="827" r:id="rId16"/>
    <p:sldId id="854" r:id="rId17"/>
    <p:sldId id="856" r:id="rId18"/>
    <p:sldId id="882" r:id="rId19"/>
    <p:sldId id="831" r:id="rId20"/>
    <p:sldId id="879" r:id="rId21"/>
    <p:sldId id="880" r:id="rId22"/>
    <p:sldId id="881" r:id="rId23"/>
    <p:sldId id="805" r:id="rId24"/>
    <p:sldId id="884" r:id="rId25"/>
    <p:sldId id="833" r:id="rId26"/>
    <p:sldId id="852" r:id="rId27"/>
    <p:sldId id="835" r:id="rId28"/>
    <p:sldId id="85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5" roundtripDataSignature="AMtx7mhH1HVnSgKKEonsqyRBdxU2upDBu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205780-FA0D-E1D7-CC96-A63F5D19B74C}" name="Volkan Osman Aras" initials="VA" userId="S::volkan.aras@khas.edu.tr::2f9861db-d503-419f-bc08-af1dd6f0e532" providerId="AD"/>
  <p188:author id="{2317708E-89C5-8FFC-4E13-A2479E448C08}" name="Aslı Aktan Erciyes" initials="" userId="S::asli.erciyes@khas.edu.tr::f3545e7c-15d7-4f12-870f-cf01d3cb20e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1D4969-ABB9-4D90-B88E-BC369518F6EA}" v="105" dt="2024-12-25T06:58:57.245"/>
  </p1510:revLst>
</p1510:revInfo>
</file>

<file path=ppt/tableStyles.xml><?xml version="1.0" encoding="utf-8"?>
<a:tblStyleLst xmlns:a="http://schemas.openxmlformats.org/drawingml/2006/main" def="{546FEC56-9583-40A9-B316-7B3B9E20BDFE}">
  <a:tblStyle styleId="{546FEC56-9583-40A9-B316-7B3B9E20BDF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5E6E6"/>
          </a:solidFill>
        </a:fill>
      </a:tcStyle>
    </a:wholeTbl>
    <a:band1H>
      <a:tcTxStyle/>
      <a:tcStyle>
        <a:tcBdr/>
        <a:fill>
          <a:solidFill>
            <a:srgbClr val="E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2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2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FEEAF9F-088B-4A48-B2CC-232AFBAA909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2DFC0AC-F28C-4D89-B217-FF7E772420FB}" styleName="Table_2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3" autoAdjust="0"/>
    <p:restoredTop sz="92462" autoAdjust="0"/>
  </p:normalViewPr>
  <p:slideViewPr>
    <p:cSldViewPr snapToGrid="0">
      <p:cViewPr varScale="1">
        <p:scale>
          <a:sx n="108" d="100"/>
          <a:sy n="108" d="100"/>
        </p:scale>
        <p:origin x="480" y="102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9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10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9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99" Type="http://schemas.openxmlformats.org/officeDocument/2006/relationships/tableStyles" Target="tableStyles.xml"/><Relationship Id="rId10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100" Type="http://schemas.microsoft.com/office/2016/11/relationships/changesInfo" Target="changesInfos/changesInfo1.xml"/><Relationship Id="rId8" Type="http://schemas.openxmlformats.org/officeDocument/2006/relationships/slide" Target="slides/slide7.xml"/><Relationship Id="rId98" Type="http://schemas.openxmlformats.org/officeDocument/2006/relationships/theme" Target="theme/theme1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ve Tekin" userId="f9153270-d808-4615-97b1-e6734aef416e" providerId="ADAL" clId="{8E1D4969-ABB9-4D90-B88E-BC369518F6EA}"/>
    <pc:docChg chg="undo redo custSel addSld delSld modSld sldOrd modMainMaster">
      <pc:chgData name="Merve Tekin" userId="f9153270-d808-4615-97b1-e6734aef416e" providerId="ADAL" clId="{8E1D4969-ABB9-4D90-B88E-BC369518F6EA}" dt="2024-12-25T06:59:03.630" v="6595" actId="108"/>
      <pc:docMkLst>
        <pc:docMk/>
      </pc:docMkLst>
      <pc:sldChg chg="delSp modSp mod setBg">
        <pc:chgData name="Merve Tekin" userId="f9153270-d808-4615-97b1-e6734aef416e" providerId="ADAL" clId="{8E1D4969-ABB9-4D90-B88E-BC369518F6EA}" dt="2024-12-19T05:43:49.024" v="4967" actId="20577"/>
        <pc:sldMkLst>
          <pc:docMk/>
          <pc:sldMk cId="0" sldId="256"/>
        </pc:sldMkLst>
        <pc:spChg chg="mod">
          <ac:chgData name="Merve Tekin" userId="f9153270-d808-4615-97b1-e6734aef416e" providerId="ADAL" clId="{8E1D4969-ABB9-4D90-B88E-BC369518F6EA}" dt="2024-12-19T05:43:49.024" v="4967" actId="20577"/>
          <ac:spMkLst>
            <pc:docMk/>
            <pc:sldMk cId="0" sldId="256"/>
            <ac:spMk id="92" creationId="{00000000-0000-0000-0000-000000000000}"/>
          </ac:spMkLst>
        </pc:spChg>
      </pc:sldChg>
      <pc:sldChg chg="addSp delSp modSp mod chgLayout">
        <pc:chgData name="Merve Tekin" userId="f9153270-d808-4615-97b1-e6734aef416e" providerId="ADAL" clId="{8E1D4969-ABB9-4D90-B88E-BC369518F6EA}" dt="2024-12-16T09:30:20.322" v="1287" actId="6264"/>
        <pc:sldMkLst>
          <pc:docMk/>
          <pc:sldMk cId="2090574803" sldId="774"/>
        </pc:sldMkLst>
      </pc:sldChg>
      <pc:sldChg chg="del">
        <pc:chgData name="Merve Tekin" userId="f9153270-d808-4615-97b1-e6734aef416e" providerId="ADAL" clId="{8E1D4969-ABB9-4D90-B88E-BC369518F6EA}" dt="2024-12-06T13:11:40.349" v="91" actId="47"/>
        <pc:sldMkLst>
          <pc:docMk/>
          <pc:sldMk cId="2545732149" sldId="776"/>
        </pc:sldMkLst>
      </pc:sldChg>
      <pc:sldChg chg="del">
        <pc:chgData name="Merve Tekin" userId="f9153270-d808-4615-97b1-e6734aef416e" providerId="ADAL" clId="{8E1D4969-ABB9-4D90-B88E-BC369518F6EA}" dt="2024-12-06T13:11:40.696" v="92" actId="47"/>
        <pc:sldMkLst>
          <pc:docMk/>
          <pc:sldMk cId="749460594" sldId="778"/>
        </pc:sldMkLst>
      </pc:sldChg>
      <pc:sldChg chg="del">
        <pc:chgData name="Merve Tekin" userId="f9153270-d808-4615-97b1-e6734aef416e" providerId="ADAL" clId="{8E1D4969-ABB9-4D90-B88E-BC369518F6EA}" dt="2024-12-06T13:11:41.098" v="93" actId="47"/>
        <pc:sldMkLst>
          <pc:docMk/>
          <pc:sldMk cId="4236306746" sldId="780"/>
        </pc:sldMkLst>
      </pc:sldChg>
      <pc:sldChg chg="del">
        <pc:chgData name="Merve Tekin" userId="f9153270-d808-4615-97b1-e6734aef416e" providerId="ADAL" clId="{8E1D4969-ABB9-4D90-B88E-BC369518F6EA}" dt="2024-12-06T13:11:41.350" v="94" actId="47"/>
        <pc:sldMkLst>
          <pc:docMk/>
          <pc:sldMk cId="962845359" sldId="782"/>
        </pc:sldMkLst>
      </pc:sldChg>
      <pc:sldChg chg="del">
        <pc:chgData name="Merve Tekin" userId="f9153270-d808-4615-97b1-e6734aef416e" providerId="ADAL" clId="{8E1D4969-ABB9-4D90-B88E-BC369518F6EA}" dt="2024-12-06T13:11:41.529" v="95" actId="47"/>
        <pc:sldMkLst>
          <pc:docMk/>
          <pc:sldMk cId="2902631180" sldId="784"/>
        </pc:sldMkLst>
      </pc:sldChg>
      <pc:sldChg chg="del">
        <pc:chgData name="Merve Tekin" userId="f9153270-d808-4615-97b1-e6734aef416e" providerId="ADAL" clId="{8E1D4969-ABB9-4D90-B88E-BC369518F6EA}" dt="2024-12-06T13:11:41.766" v="96" actId="47"/>
        <pc:sldMkLst>
          <pc:docMk/>
          <pc:sldMk cId="3636340196" sldId="786"/>
        </pc:sldMkLst>
      </pc:sldChg>
      <pc:sldChg chg="del">
        <pc:chgData name="Merve Tekin" userId="f9153270-d808-4615-97b1-e6734aef416e" providerId="ADAL" clId="{8E1D4969-ABB9-4D90-B88E-BC369518F6EA}" dt="2024-12-06T13:11:42.398" v="98" actId="47"/>
        <pc:sldMkLst>
          <pc:docMk/>
          <pc:sldMk cId="3283453024" sldId="788"/>
        </pc:sldMkLst>
      </pc:sldChg>
      <pc:sldChg chg="del">
        <pc:chgData name="Merve Tekin" userId="f9153270-d808-4615-97b1-e6734aef416e" providerId="ADAL" clId="{8E1D4969-ABB9-4D90-B88E-BC369518F6EA}" dt="2024-12-06T13:11:44.786" v="100" actId="47"/>
        <pc:sldMkLst>
          <pc:docMk/>
          <pc:sldMk cId="4275835026" sldId="790"/>
        </pc:sldMkLst>
      </pc:sldChg>
      <pc:sldChg chg="del">
        <pc:chgData name="Merve Tekin" userId="f9153270-d808-4615-97b1-e6734aef416e" providerId="ADAL" clId="{8E1D4969-ABB9-4D90-B88E-BC369518F6EA}" dt="2024-12-06T13:11:42.683" v="99" actId="47"/>
        <pc:sldMkLst>
          <pc:docMk/>
          <pc:sldMk cId="3963277001" sldId="792"/>
        </pc:sldMkLst>
      </pc:sldChg>
      <pc:sldChg chg="delSp modSp del mod">
        <pc:chgData name="Merve Tekin" userId="f9153270-d808-4615-97b1-e6734aef416e" providerId="ADAL" clId="{8E1D4969-ABB9-4D90-B88E-BC369518F6EA}" dt="2024-12-16T08:55:28.623" v="756" actId="4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8E1D4969-ABB9-4D90-B88E-BC369518F6EA}" dt="2024-12-06T13:23:53.706" v="121" actId="47"/>
        <pc:sldMkLst>
          <pc:docMk/>
          <pc:sldMk cId="3818217935" sldId="797"/>
        </pc:sldMkLst>
      </pc:sldChg>
      <pc:sldChg chg="modSp add mod">
        <pc:chgData name="Merve Tekin" userId="f9153270-d808-4615-97b1-e6734aef416e" providerId="ADAL" clId="{8E1D4969-ABB9-4D90-B88E-BC369518F6EA}" dt="2024-12-16T09:10:07.517" v="951" actId="1076"/>
        <pc:sldMkLst>
          <pc:docMk/>
          <pc:sldMk cId="2858178657" sldId="798"/>
        </pc:sldMkLst>
        <pc:spChg chg="mod">
          <ac:chgData name="Merve Tekin" userId="f9153270-d808-4615-97b1-e6734aef416e" providerId="ADAL" clId="{8E1D4969-ABB9-4D90-B88E-BC369518F6EA}" dt="2024-12-16T08:55:22.229" v="755" actId="122"/>
          <ac:spMkLst>
            <pc:docMk/>
            <pc:sldMk cId="2858178657" sldId="798"/>
            <ac:spMk id="3" creationId="{0931EA51-3288-995C-B548-AA993C21D46F}"/>
          </ac:spMkLst>
        </pc:spChg>
        <pc:spChg chg="mod">
          <ac:chgData name="Merve Tekin" userId="f9153270-d808-4615-97b1-e6734aef416e" providerId="ADAL" clId="{8E1D4969-ABB9-4D90-B88E-BC369518F6EA}" dt="2024-12-16T09:10:07.517" v="951" actId="1076"/>
          <ac:spMkLst>
            <pc:docMk/>
            <pc:sldMk cId="2858178657" sldId="798"/>
            <ac:spMk id="119" creationId="{FD18ED80-B2AA-6F73-8B3F-BA9D81F0E691}"/>
          </ac:spMkLst>
        </pc:spChg>
      </pc:sldChg>
      <pc:sldChg chg="del">
        <pc:chgData name="Merve Tekin" userId="f9153270-d808-4615-97b1-e6734aef416e" providerId="ADAL" clId="{8E1D4969-ABB9-4D90-B88E-BC369518F6EA}" dt="2024-12-06T13:11:42.105" v="97" actId="47"/>
        <pc:sldMkLst>
          <pc:docMk/>
          <pc:sldMk cId="2891274219" sldId="798"/>
        </pc:sldMkLst>
      </pc:sldChg>
      <pc:sldChg chg="new del">
        <pc:chgData name="Merve Tekin" userId="f9153270-d808-4615-97b1-e6734aef416e" providerId="ADAL" clId="{8E1D4969-ABB9-4D90-B88E-BC369518F6EA}" dt="2024-12-16T08:55:33.826" v="759" actId="47"/>
        <pc:sldMkLst>
          <pc:docMk/>
          <pc:sldMk cId="3415512998" sldId="799"/>
        </pc:sldMkLst>
      </pc:sldChg>
      <pc:sldChg chg="modSp add mod">
        <pc:chgData name="Merve Tekin" userId="f9153270-d808-4615-97b1-e6734aef416e" providerId="ADAL" clId="{8E1D4969-ABB9-4D90-B88E-BC369518F6EA}" dt="2024-12-19T11:18:17.183" v="5130" actId="20577"/>
        <pc:sldMkLst>
          <pc:docMk/>
          <pc:sldMk cId="3113191125" sldId="800"/>
        </pc:sldMkLst>
        <pc:spChg chg="mod">
          <ac:chgData name="Merve Tekin" userId="f9153270-d808-4615-97b1-e6734aef416e" providerId="ADAL" clId="{8E1D4969-ABB9-4D90-B88E-BC369518F6EA}" dt="2024-12-19T11:18:17.183" v="5130" actId="20577"/>
          <ac:spMkLst>
            <pc:docMk/>
            <pc:sldMk cId="3113191125" sldId="800"/>
            <ac:spMk id="3" creationId="{45E61A19-1AFB-3520-924F-F74BF8A88EBB}"/>
          </ac:spMkLst>
        </pc:spChg>
        <pc:spChg chg="mod">
          <ac:chgData name="Merve Tekin" userId="f9153270-d808-4615-97b1-e6734aef416e" providerId="ADAL" clId="{8E1D4969-ABB9-4D90-B88E-BC369518F6EA}" dt="2024-12-16T09:10:12.861" v="952" actId="1076"/>
          <ac:spMkLst>
            <pc:docMk/>
            <pc:sldMk cId="3113191125" sldId="800"/>
            <ac:spMk id="119" creationId="{1E0F3E07-0F98-B3A8-D5BB-062DE21B2C8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02:24.034" v="897" actId="47"/>
        <pc:sldMkLst>
          <pc:docMk/>
          <pc:sldMk cId="1786671531" sldId="801"/>
        </pc:sldMkLst>
      </pc:sldChg>
      <pc:sldChg chg="new del">
        <pc:chgData name="Merve Tekin" userId="f9153270-d808-4615-97b1-e6734aef416e" providerId="ADAL" clId="{8E1D4969-ABB9-4D90-B88E-BC369518F6EA}" dt="2024-12-16T09:02:21.911" v="896" actId="47"/>
        <pc:sldMkLst>
          <pc:docMk/>
          <pc:sldMk cId="2823677416" sldId="802"/>
        </pc:sldMkLst>
      </pc:sldChg>
      <pc:sldChg chg="addSp delSp modSp add mod">
        <pc:chgData name="Merve Tekin" userId="f9153270-d808-4615-97b1-e6734aef416e" providerId="ADAL" clId="{8E1D4969-ABB9-4D90-B88E-BC369518F6EA}" dt="2024-12-17T05:59:29.368" v="2994" actId="108"/>
        <pc:sldMkLst>
          <pc:docMk/>
          <pc:sldMk cId="510529123" sldId="803"/>
        </pc:sldMkLst>
        <pc:spChg chg="add del mod">
          <ac:chgData name="Merve Tekin" userId="f9153270-d808-4615-97b1-e6734aef416e" providerId="ADAL" clId="{8E1D4969-ABB9-4D90-B88E-BC369518F6EA}" dt="2024-12-17T05:59:29.368" v="2994" actId="108"/>
          <ac:spMkLst>
            <pc:docMk/>
            <pc:sldMk cId="510529123" sldId="803"/>
            <ac:spMk id="3" creationId="{083D6870-EB8B-E0BE-0725-8C1BE7236029}"/>
          </ac:spMkLst>
        </pc:spChg>
        <pc:spChg chg="mod">
          <ac:chgData name="Merve Tekin" userId="f9153270-d808-4615-97b1-e6734aef416e" providerId="ADAL" clId="{8E1D4969-ABB9-4D90-B88E-BC369518F6EA}" dt="2024-12-16T09:06:25.759" v="924" actId="1076"/>
          <ac:spMkLst>
            <pc:docMk/>
            <pc:sldMk cId="510529123" sldId="803"/>
            <ac:spMk id="119" creationId="{D6326EF9-5239-2450-9DEE-B5599A2ED130}"/>
          </ac:spMkLst>
        </pc:spChg>
      </pc:sldChg>
      <pc:sldChg chg="addSp modSp new del">
        <pc:chgData name="Merve Tekin" userId="f9153270-d808-4615-97b1-e6734aef416e" providerId="ADAL" clId="{8E1D4969-ABB9-4D90-B88E-BC369518F6EA}" dt="2024-12-16T09:08:15.217" v="930" actId="47"/>
        <pc:sldMkLst>
          <pc:docMk/>
          <pc:sldMk cId="3468842114" sldId="804"/>
        </pc:sldMkLst>
      </pc:sldChg>
      <pc:sldChg chg="modSp add mod ord">
        <pc:chgData name="Merve Tekin" userId="f9153270-d808-4615-97b1-e6734aef416e" providerId="ADAL" clId="{8E1D4969-ABB9-4D90-B88E-BC369518F6EA}" dt="2024-12-19T11:34:35.684" v="5802" actId="6549"/>
        <pc:sldMkLst>
          <pc:docMk/>
          <pc:sldMk cId="2798133894" sldId="805"/>
        </pc:sldMkLst>
        <pc:spChg chg="mod">
          <ac:chgData name="Merve Tekin" userId="f9153270-d808-4615-97b1-e6734aef416e" providerId="ADAL" clId="{8E1D4969-ABB9-4D90-B88E-BC369518F6EA}" dt="2024-12-19T11:34:35.684" v="5802" actId="6549"/>
          <ac:spMkLst>
            <pc:docMk/>
            <pc:sldMk cId="2798133894" sldId="805"/>
            <ac:spMk id="3" creationId="{E79157C1-E4DA-01A7-F856-1448C1E26346}"/>
          </ac:spMkLst>
        </pc:spChg>
        <pc:spChg chg="mod">
          <ac:chgData name="Merve Tekin" userId="f9153270-d808-4615-97b1-e6734aef416e" providerId="ADAL" clId="{8E1D4969-ABB9-4D90-B88E-BC369518F6EA}" dt="2024-12-16T09:10:17.806" v="953" actId="1076"/>
          <ac:spMkLst>
            <pc:docMk/>
            <pc:sldMk cId="2798133894" sldId="805"/>
            <ac:spMk id="119" creationId="{4FD17478-EA83-1604-4C3C-E89B6585F67D}"/>
          </ac:spMkLst>
        </pc:spChg>
      </pc:sldChg>
      <pc:sldChg chg="new del">
        <pc:chgData name="Merve Tekin" userId="f9153270-d808-4615-97b1-e6734aef416e" providerId="ADAL" clId="{8E1D4969-ABB9-4D90-B88E-BC369518F6EA}" dt="2024-12-16T09:11:01.250" v="956" actId="47"/>
        <pc:sldMkLst>
          <pc:docMk/>
          <pc:sldMk cId="2165863115" sldId="806"/>
        </pc:sldMkLst>
      </pc:sldChg>
      <pc:sldChg chg="modSp add mod ord">
        <pc:chgData name="Merve Tekin" userId="f9153270-d808-4615-97b1-e6734aef416e" providerId="ADAL" clId="{8E1D4969-ABB9-4D90-B88E-BC369518F6EA}" dt="2024-12-19T11:04:53.906" v="5107"/>
        <pc:sldMkLst>
          <pc:docMk/>
          <pc:sldMk cId="4271465726" sldId="807"/>
        </pc:sldMkLst>
        <pc:spChg chg="mod">
          <ac:chgData name="Merve Tekin" userId="f9153270-d808-4615-97b1-e6734aef416e" providerId="ADAL" clId="{8E1D4969-ABB9-4D90-B88E-BC369518F6EA}" dt="2024-12-16T09:16:12.250" v="1112" actId="6549"/>
          <ac:spMkLst>
            <pc:docMk/>
            <pc:sldMk cId="4271465726" sldId="807"/>
            <ac:spMk id="3" creationId="{A2C680AD-222A-D878-027B-554277884D0F}"/>
          </ac:spMkLst>
        </pc:spChg>
        <pc:spChg chg="mod">
          <ac:chgData name="Merve Tekin" userId="f9153270-d808-4615-97b1-e6734aef416e" providerId="ADAL" clId="{8E1D4969-ABB9-4D90-B88E-BC369518F6EA}" dt="2024-12-16T09:11:25.993" v="971" actId="20577"/>
          <ac:spMkLst>
            <pc:docMk/>
            <pc:sldMk cId="4271465726" sldId="807"/>
            <ac:spMk id="119" creationId="{00753E28-0CDD-6C4A-23AB-131AD54D1ACE}"/>
          </ac:spMkLst>
        </pc:spChg>
      </pc:sldChg>
      <pc:sldChg chg="new del">
        <pc:chgData name="Merve Tekin" userId="f9153270-d808-4615-97b1-e6734aef416e" providerId="ADAL" clId="{8E1D4969-ABB9-4D90-B88E-BC369518F6EA}" dt="2024-12-16T09:12:35.207" v="1094" actId="47"/>
        <pc:sldMkLst>
          <pc:docMk/>
          <pc:sldMk cId="2918316994" sldId="808"/>
        </pc:sldMkLst>
      </pc:sldChg>
      <pc:sldChg chg="addSp delSp modSp add mod ord setBg">
        <pc:chgData name="Merve Tekin" userId="f9153270-d808-4615-97b1-e6734aef416e" providerId="ADAL" clId="{8E1D4969-ABB9-4D90-B88E-BC369518F6EA}" dt="2024-12-19T06:13:24.106" v="5075" actId="14100"/>
        <pc:sldMkLst>
          <pc:docMk/>
          <pc:sldMk cId="2245804487" sldId="809"/>
        </pc:sldMkLst>
        <pc:spChg chg="mod">
          <ac:chgData name="Merve Tekin" userId="f9153270-d808-4615-97b1-e6734aef416e" providerId="ADAL" clId="{8E1D4969-ABB9-4D90-B88E-BC369518F6EA}" dt="2024-12-19T06:13:02.781" v="5068" actId="26606"/>
          <ac:spMkLst>
            <pc:docMk/>
            <pc:sldMk cId="2245804487" sldId="809"/>
            <ac:spMk id="119" creationId="{D70C2365-430B-D355-E6FA-23496AD22BEC}"/>
          </ac:spMkLst>
        </pc:spChg>
        <pc:picChg chg="add mod ord">
          <ac:chgData name="Merve Tekin" userId="f9153270-d808-4615-97b1-e6734aef416e" providerId="ADAL" clId="{8E1D4969-ABB9-4D90-B88E-BC369518F6EA}" dt="2024-12-19T06:13:09.747" v="5071" actId="1076"/>
          <ac:picMkLst>
            <pc:docMk/>
            <pc:sldMk cId="2245804487" sldId="809"/>
            <ac:picMk id="2" creationId="{320C7306-23CF-662A-001C-8E9E6A7EC2D9}"/>
          </ac:picMkLst>
        </pc:picChg>
        <pc:picChg chg="add mod">
          <ac:chgData name="Merve Tekin" userId="f9153270-d808-4615-97b1-e6734aef416e" providerId="ADAL" clId="{8E1D4969-ABB9-4D90-B88E-BC369518F6EA}" dt="2024-12-19T06:13:24.106" v="5075" actId="14100"/>
          <ac:picMkLst>
            <pc:docMk/>
            <pc:sldMk cId="2245804487" sldId="809"/>
            <ac:picMk id="4" creationId="{DC4D9319-8A82-9517-1F68-225BE1C04019}"/>
          </ac:picMkLst>
        </pc:picChg>
      </pc:sldChg>
      <pc:sldChg chg="new del">
        <pc:chgData name="Merve Tekin" userId="f9153270-d808-4615-97b1-e6734aef416e" providerId="ADAL" clId="{8E1D4969-ABB9-4D90-B88E-BC369518F6EA}" dt="2024-12-16T09:16:31.632" v="1116" actId="47"/>
        <pc:sldMkLst>
          <pc:docMk/>
          <pc:sldMk cId="3637027348" sldId="810"/>
        </pc:sldMkLst>
      </pc:sldChg>
      <pc:sldChg chg="modSp add mod ord">
        <pc:chgData name="Merve Tekin" userId="f9153270-d808-4615-97b1-e6734aef416e" providerId="ADAL" clId="{8E1D4969-ABB9-4D90-B88E-BC369518F6EA}" dt="2024-12-19T11:19:38.394" v="5155" actId="20577"/>
        <pc:sldMkLst>
          <pc:docMk/>
          <pc:sldMk cId="623651863" sldId="811"/>
        </pc:sldMkLst>
        <pc:spChg chg="mod">
          <ac:chgData name="Merve Tekin" userId="f9153270-d808-4615-97b1-e6734aef416e" providerId="ADAL" clId="{8E1D4969-ABB9-4D90-B88E-BC369518F6EA}" dt="2024-12-19T11:19:38.394" v="5155" actId="20577"/>
          <ac:spMkLst>
            <pc:docMk/>
            <pc:sldMk cId="623651863" sldId="811"/>
            <ac:spMk id="3" creationId="{151F8EA4-E182-7F56-CFE7-512D9B71B557}"/>
          </ac:spMkLst>
        </pc:spChg>
        <pc:spChg chg="mod">
          <ac:chgData name="Merve Tekin" userId="f9153270-d808-4615-97b1-e6734aef416e" providerId="ADAL" clId="{8E1D4969-ABB9-4D90-B88E-BC369518F6EA}" dt="2024-12-16T09:16:47.808" v="1143" actId="20577"/>
          <ac:spMkLst>
            <pc:docMk/>
            <pc:sldMk cId="623651863" sldId="811"/>
            <ac:spMk id="119" creationId="{57F764CD-E565-C375-8BCA-EAC6A37ABC7D}"/>
          </ac:spMkLst>
        </pc:spChg>
      </pc:sldChg>
      <pc:sldChg chg="new del">
        <pc:chgData name="Merve Tekin" userId="f9153270-d808-4615-97b1-e6734aef416e" providerId="ADAL" clId="{8E1D4969-ABB9-4D90-B88E-BC369518F6EA}" dt="2024-12-16T09:19:50.318" v="1148" actId="47"/>
        <pc:sldMkLst>
          <pc:docMk/>
          <pc:sldMk cId="1672486355" sldId="812"/>
        </pc:sldMkLst>
      </pc:sldChg>
      <pc:sldChg chg="modSp add mod ord">
        <pc:chgData name="Merve Tekin" userId="f9153270-d808-4615-97b1-e6734aef416e" providerId="ADAL" clId="{8E1D4969-ABB9-4D90-B88E-BC369518F6EA}" dt="2024-12-19T11:28:23.997" v="5554" actId="20577"/>
        <pc:sldMkLst>
          <pc:docMk/>
          <pc:sldMk cId="3693631236" sldId="813"/>
        </pc:sldMkLst>
        <pc:spChg chg="mod">
          <ac:chgData name="Merve Tekin" userId="f9153270-d808-4615-97b1-e6734aef416e" providerId="ADAL" clId="{8E1D4969-ABB9-4D90-B88E-BC369518F6EA}" dt="2024-12-19T11:28:23.997" v="5554" actId="20577"/>
          <ac:spMkLst>
            <pc:docMk/>
            <pc:sldMk cId="3693631236" sldId="813"/>
            <ac:spMk id="3" creationId="{00D502D5-0AD5-28C8-B870-4F99DE0F3EFD}"/>
          </ac:spMkLst>
        </pc:spChg>
        <pc:spChg chg="mod">
          <ac:chgData name="Merve Tekin" userId="f9153270-d808-4615-97b1-e6734aef416e" providerId="ADAL" clId="{8E1D4969-ABB9-4D90-B88E-BC369518F6EA}" dt="2024-12-16T09:22:22.877" v="1212" actId="20577"/>
          <ac:spMkLst>
            <pc:docMk/>
            <pc:sldMk cId="3693631236" sldId="813"/>
            <ac:spMk id="119" creationId="{74AFDFD0-A6C2-7366-7710-DC3FB183CAB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0:56.160" v="1172" actId="47"/>
        <pc:sldMkLst>
          <pc:docMk/>
          <pc:sldMk cId="1212003666" sldId="814"/>
        </pc:sldMkLst>
      </pc:sldChg>
      <pc:sldChg chg="modSp add mod ord">
        <pc:chgData name="Merve Tekin" userId="f9153270-d808-4615-97b1-e6734aef416e" providerId="ADAL" clId="{8E1D4969-ABB9-4D90-B88E-BC369518F6EA}" dt="2024-12-19T11:18:56.989" v="5136" actId="20577"/>
        <pc:sldMkLst>
          <pc:docMk/>
          <pc:sldMk cId="4023852903" sldId="815"/>
        </pc:sldMkLst>
        <pc:spChg chg="mod">
          <ac:chgData name="Merve Tekin" userId="f9153270-d808-4615-97b1-e6734aef416e" providerId="ADAL" clId="{8E1D4969-ABB9-4D90-B88E-BC369518F6EA}" dt="2024-12-19T11:18:56.989" v="5136" actId="20577"/>
          <ac:spMkLst>
            <pc:docMk/>
            <pc:sldMk cId="4023852903" sldId="815"/>
            <ac:spMk id="3" creationId="{81187F0D-B871-2AD6-3BDA-6562346F4849}"/>
          </ac:spMkLst>
        </pc:spChg>
      </pc:sldChg>
      <pc:sldChg chg="new del">
        <pc:chgData name="Merve Tekin" userId="f9153270-d808-4615-97b1-e6734aef416e" providerId="ADAL" clId="{8E1D4969-ABB9-4D90-B88E-BC369518F6EA}" dt="2024-12-16T09:21:41.520" v="1201" actId="47"/>
        <pc:sldMkLst>
          <pc:docMk/>
          <pc:sldMk cId="425346357" sldId="816"/>
        </pc:sldMkLst>
      </pc:sldChg>
      <pc:sldChg chg="modSp add mod ord">
        <pc:chgData name="Merve Tekin" userId="f9153270-d808-4615-97b1-e6734aef416e" providerId="ADAL" clId="{8E1D4969-ABB9-4D90-B88E-BC369518F6EA}" dt="2024-12-19T11:26:20.550" v="5549" actId="114"/>
        <pc:sldMkLst>
          <pc:docMk/>
          <pc:sldMk cId="4175904583" sldId="817"/>
        </pc:sldMkLst>
        <pc:spChg chg="mod">
          <ac:chgData name="Merve Tekin" userId="f9153270-d808-4615-97b1-e6734aef416e" providerId="ADAL" clId="{8E1D4969-ABB9-4D90-B88E-BC369518F6EA}" dt="2024-12-19T11:26:20.550" v="5549" actId="114"/>
          <ac:spMkLst>
            <pc:docMk/>
            <pc:sldMk cId="4175904583" sldId="817"/>
            <ac:spMk id="3" creationId="{7DDBB950-733D-C035-5DD6-68C32B7E386D}"/>
          </ac:spMkLst>
        </pc:spChg>
        <pc:spChg chg="mod">
          <ac:chgData name="Merve Tekin" userId="f9153270-d808-4615-97b1-e6734aef416e" providerId="ADAL" clId="{8E1D4969-ABB9-4D90-B88E-BC369518F6EA}" dt="2024-12-17T09:35:55.116" v="3184" actId="1076"/>
          <ac:spMkLst>
            <pc:docMk/>
            <pc:sldMk cId="4175904583" sldId="817"/>
            <ac:spMk id="119" creationId="{1BBCA2AA-5680-6CD0-E66F-67E9A193C645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09:24:27.767" v="1232" actId="47"/>
        <pc:sldMkLst>
          <pc:docMk/>
          <pc:sldMk cId="172537921" sldId="818"/>
        </pc:sldMkLst>
      </pc:sldChg>
      <pc:sldChg chg="modSp add mod ord">
        <pc:chgData name="Merve Tekin" userId="f9153270-d808-4615-97b1-e6734aef416e" providerId="ADAL" clId="{8E1D4969-ABB9-4D90-B88E-BC369518F6EA}" dt="2024-12-19T11:26:07.506" v="5544" actId="21"/>
        <pc:sldMkLst>
          <pc:docMk/>
          <pc:sldMk cId="4236292446" sldId="819"/>
        </pc:sldMkLst>
        <pc:spChg chg="mod">
          <ac:chgData name="Merve Tekin" userId="f9153270-d808-4615-97b1-e6734aef416e" providerId="ADAL" clId="{8E1D4969-ABB9-4D90-B88E-BC369518F6EA}" dt="2024-12-19T11:26:07.506" v="5544" actId="21"/>
          <ac:spMkLst>
            <pc:docMk/>
            <pc:sldMk cId="4236292446" sldId="819"/>
            <ac:spMk id="3" creationId="{4479C591-A87B-6FFE-A53C-70F61ADA0002}"/>
          </ac:spMkLst>
        </pc:spChg>
        <pc:spChg chg="mod">
          <ac:chgData name="Merve Tekin" userId="f9153270-d808-4615-97b1-e6734aef416e" providerId="ADAL" clId="{8E1D4969-ABB9-4D90-B88E-BC369518F6EA}" dt="2024-12-17T10:15:42.455" v="3767" actId="1076"/>
          <ac:spMkLst>
            <pc:docMk/>
            <pc:sldMk cId="4236292446" sldId="819"/>
            <ac:spMk id="119" creationId="{1D189E31-A516-C73F-8033-B57B22B249DA}"/>
          </ac:spMkLst>
        </pc:spChg>
      </pc:sldChg>
      <pc:sldChg chg="new del">
        <pc:chgData name="Merve Tekin" userId="f9153270-d808-4615-97b1-e6734aef416e" providerId="ADAL" clId="{8E1D4969-ABB9-4D90-B88E-BC369518F6EA}" dt="2024-12-16T09:27:50.054" v="1259" actId="47"/>
        <pc:sldMkLst>
          <pc:docMk/>
          <pc:sldMk cId="885508876" sldId="820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880079671" sldId="821"/>
        </pc:sldMkLst>
        <pc:spChg chg="mod">
          <ac:chgData name="Merve Tekin" userId="f9153270-d808-4615-97b1-e6734aef416e" providerId="ADAL" clId="{8E1D4969-ABB9-4D90-B88E-BC369518F6EA}" dt="2024-12-16T09:28:08.699" v="1281"/>
          <ac:spMkLst>
            <pc:docMk/>
            <pc:sldMk cId="880079671" sldId="821"/>
            <ac:spMk id="3" creationId="{743D0B49-214F-02AC-EBE1-F8BF9573CBD4}"/>
          </ac:spMkLst>
        </pc:spChg>
        <pc:spChg chg="mod">
          <ac:chgData name="Merve Tekin" userId="f9153270-d808-4615-97b1-e6734aef416e" providerId="ADAL" clId="{8E1D4969-ABB9-4D90-B88E-BC369518F6EA}" dt="2024-12-16T09:28:01.184" v="1280" actId="20577"/>
          <ac:spMkLst>
            <pc:docMk/>
            <pc:sldMk cId="880079671" sldId="821"/>
            <ac:spMk id="119" creationId="{6221E8D7-C639-F377-3FE9-E8563EEDDE56}"/>
          </ac:spMkLst>
        </pc:spChg>
      </pc:sldChg>
      <pc:sldChg chg="new del">
        <pc:chgData name="Merve Tekin" userId="f9153270-d808-4615-97b1-e6734aef416e" providerId="ADAL" clId="{8E1D4969-ABB9-4D90-B88E-BC369518F6EA}" dt="2024-12-16T11:45:36.555" v="1358" actId="47"/>
        <pc:sldMkLst>
          <pc:docMk/>
          <pc:sldMk cId="1952750171" sldId="822"/>
        </pc:sldMkLst>
      </pc:sldChg>
      <pc:sldChg chg="addSp delSp modSp add mod ord">
        <pc:chgData name="Merve Tekin" userId="f9153270-d808-4615-97b1-e6734aef416e" providerId="ADAL" clId="{8E1D4969-ABB9-4D90-B88E-BC369518F6EA}" dt="2024-12-17T09:56:37.233" v="3401" actId="108"/>
        <pc:sldMkLst>
          <pc:docMk/>
          <pc:sldMk cId="1850567359" sldId="823"/>
        </pc:sldMkLst>
        <pc:spChg chg="mod">
          <ac:chgData name="Merve Tekin" userId="f9153270-d808-4615-97b1-e6734aef416e" providerId="ADAL" clId="{8E1D4969-ABB9-4D90-B88E-BC369518F6EA}" dt="2024-12-17T09:45:38.957" v="3320" actId="1076"/>
          <ac:spMkLst>
            <pc:docMk/>
            <pc:sldMk cId="1850567359" sldId="823"/>
            <ac:spMk id="119" creationId="{F94E90E8-598D-1F5C-ECCE-71828D6D2707}"/>
          </ac:spMkLst>
        </pc:spChg>
      </pc:sldChg>
      <pc:sldChg chg="new del">
        <pc:chgData name="Merve Tekin" userId="f9153270-d808-4615-97b1-e6734aef416e" providerId="ADAL" clId="{8E1D4969-ABB9-4D90-B88E-BC369518F6EA}" dt="2024-12-16T11:50:16.971" v="1640" actId="47"/>
        <pc:sldMkLst>
          <pc:docMk/>
          <pc:sldMk cId="1556189527" sldId="824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341551564" sldId="825"/>
        </pc:sldMkLst>
        <pc:spChg chg="mod">
          <ac:chgData name="Merve Tekin" userId="f9153270-d808-4615-97b1-e6734aef416e" providerId="ADAL" clId="{8E1D4969-ABB9-4D90-B88E-BC369518F6EA}" dt="2024-12-16T11:50:36.879" v="1672"/>
          <ac:spMkLst>
            <pc:docMk/>
            <pc:sldMk cId="2341551564" sldId="825"/>
            <ac:spMk id="3" creationId="{1EB4105D-3C0E-2FA9-AB57-DDCED5BA1E93}"/>
          </ac:spMkLst>
        </pc:spChg>
        <pc:spChg chg="mod">
          <ac:chgData name="Merve Tekin" userId="f9153270-d808-4615-97b1-e6734aef416e" providerId="ADAL" clId="{8E1D4969-ABB9-4D90-B88E-BC369518F6EA}" dt="2024-12-16T11:50:28.406" v="1671" actId="20577"/>
          <ac:spMkLst>
            <pc:docMk/>
            <pc:sldMk cId="2341551564" sldId="825"/>
            <ac:spMk id="119" creationId="{DA2C75EF-E1B5-BB69-429C-2BDD5FB70436}"/>
          </ac:spMkLst>
        </pc:spChg>
      </pc:sldChg>
      <pc:sldChg chg="new del">
        <pc:chgData name="Merve Tekin" userId="f9153270-d808-4615-97b1-e6734aef416e" providerId="ADAL" clId="{8E1D4969-ABB9-4D90-B88E-BC369518F6EA}" dt="2024-12-16T11:52:48.439" v="1679" actId="47"/>
        <pc:sldMkLst>
          <pc:docMk/>
          <pc:sldMk cId="963066238" sldId="826"/>
        </pc:sldMkLst>
      </pc:sldChg>
      <pc:sldChg chg="addSp delSp new del mod">
        <pc:chgData name="Merve Tekin" userId="f9153270-d808-4615-97b1-e6734aef416e" providerId="ADAL" clId="{8E1D4969-ABB9-4D90-B88E-BC369518F6EA}" dt="2024-12-16T11:52:42.607" v="1676" actId="47"/>
        <pc:sldMkLst>
          <pc:docMk/>
          <pc:sldMk cId="3646808199" sldId="826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4070782624" sldId="827"/>
        </pc:sldMkLst>
        <pc:spChg chg="mod">
          <ac:chgData name="Merve Tekin" userId="f9153270-d808-4615-97b1-e6734aef416e" providerId="ADAL" clId="{8E1D4969-ABB9-4D90-B88E-BC369518F6EA}" dt="2024-12-16T11:53:06.042" v="1688"/>
          <ac:spMkLst>
            <pc:docMk/>
            <pc:sldMk cId="4070782624" sldId="827"/>
            <ac:spMk id="3" creationId="{7ED89B24-275A-3546-EC0E-86621DD6E4FB}"/>
          </ac:spMkLst>
        </pc:spChg>
        <pc:spChg chg="mod">
          <ac:chgData name="Merve Tekin" userId="f9153270-d808-4615-97b1-e6734aef416e" providerId="ADAL" clId="{8E1D4969-ABB9-4D90-B88E-BC369518F6EA}" dt="2024-12-16T11:52:57.604" v="1687" actId="20577"/>
          <ac:spMkLst>
            <pc:docMk/>
            <pc:sldMk cId="4070782624" sldId="827"/>
            <ac:spMk id="119" creationId="{009336C3-DD76-9F08-35D3-3F74810F824C}"/>
          </ac:spMkLst>
        </pc:spChg>
      </pc:sldChg>
      <pc:sldChg chg="new del">
        <pc:chgData name="Merve Tekin" userId="f9153270-d808-4615-97b1-e6734aef416e" providerId="ADAL" clId="{8E1D4969-ABB9-4D90-B88E-BC369518F6EA}" dt="2024-12-16T11:53:25.722" v="1691" actId="47"/>
        <pc:sldMkLst>
          <pc:docMk/>
          <pc:sldMk cId="511632220" sldId="828"/>
        </pc:sldMkLst>
      </pc:sldChg>
      <pc:sldChg chg="addSp delSp modSp add mod ord">
        <pc:chgData name="Merve Tekin" userId="f9153270-d808-4615-97b1-e6734aef416e" providerId="ADAL" clId="{8E1D4969-ABB9-4D90-B88E-BC369518F6EA}" dt="2024-12-19T11:02:07.950" v="5093"/>
        <pc:sldMkLst>
          <pc:docMk/>
          <pc:sldMk cId="557361123" sldId="829"/>
        </pc:sldMkLst>
        <pc:spChg chg="mod">
          <ac:chgData name="Merve Tekin" userId="f9153270-d808-4615-97b1-e6734aef416e" providerId="ADAL" clId="{8E1D4969-ABB9-4D90-B88E-BC369518F6EA}" dt="2024-12-16T14:06:16.892" v="2980" actId="1076"/>
          <ac:spMkLst>
            <pc:docMk/>
            <pc:sldMk cId="557361123" sldId="829"/>
            <ac:spMk id="119" creationId="{ED762A8F-7F38-F9AC-3CBC-76E0868801B9}"/>
          </ac:spMkLst>
        </pc:spChg>
        <pc:picChg chg="add mod">
          <ac:chgData name="Merve Tekin" userId="f9153270-d808-4615-97b1-e6734aef416e" providerId="ADAL" clId="{8E1D4969-ABB9-4D90-B88E-BC369518F6EA}" dt="2024-12-16T14:06:20.440" v="2981" actId="14100"/>
          <ac:picMkLst>
            <pc:docMk/>
            <pc:sldMk cId="557361123" sldId="829"/>
            <ac:picMk id="2" creationId="{994951B4-8CC1-6EBD-DF84-99311F17AFBC}"/>
          </ac:picMkLst>
        </pc:picChg>
      </pc:sldChg>
      <pc:sldChg chg="new del">
        <pc:chgData name="Merve Tekin" userId="f9153270-d808-4615-97b1-e6734aef416e" providerId="ADAL" clId="{8E1D4969-ABB9-4D90-B88E-BC369518F6EA}" dt="2024-12-16T12:46:43.478" v="1747" actId="47"/>
        <pc:sldMkLst>
          <pc:docMk/>
          <pc:sldMk cId="2572049472" sldId="830"/>
        </pc:sldMkLst>
      </pc:sldChg>
      <pc:sldChg chg="addSp delSp modSp add mod ord">
        <pc:chgData name="Merve Tekin" userId="f9153270-d808-4615-97b1-e6734aef416e" providerId="ADAL" clId="{8E1D4969-ABB9-4D90-B88E-BC369518F6EA}" dt="2024-12-19T11:01:13.467" v="5089"/>
        <pc:sldMkLst>
          <pc:docMk/>
          <pc:sldMk cId="1779903976" sldId="831"/>
        </pc:sldMkLst>
        <pc:spChg chg="add mod">
          <ac:chgData name="Merve Tekin" userId="f9153270-d808-4615-97b1-e6734aef416e" providerId="ADAL" clId="{8E1D4969-ABB9-4D90-B88E-BC369518F6EA}" dt="2024-12-16T13:25:10.754" v="2326" actId="1076"/>
          <ac:spMkLst>
            <pc:docMk/>
            <pc:sldMk cId="1779903976" sldId="831"/>
            <ac:spMk id="4" creationId="{C5E213BA-9D54-F579-2DE3-4430A53642C0}"/>
          </ac:spMkLst>
        </pc:spChg>
        <pc:spChg chg="mod">
          <ac:chgData name="Merve Tekin" userId="f9153270-d808-4615-97b1-e6734aef416e" providerId="ADAL" clId="{8E1D4969-ABB9-4D90-B88E-BC369518F6EA}" dt="2024-12-16T12:47:42.528" v="1780" actId="20577"/>
          <ac:spMkLst>
            <pc:docMk/>
            <pc:sldMk cId="1779903976" sldId="831"/>
            <ac:spMk id="119" creationId="{3428A455-090D-D2B2-8D88-8515C998108E}"/>
          </ac:spMkLst>
        </pc:spChg>
      </pc:sldChg>
      <pc:sldChg chg="new del">
        <pc:chgData name="Merve Tekin" userId="f9153270-d808-4615-97b1-e6734aef416e" providerId="ADAL" clId="{8E1D4969-ABB9-4D90-B88E-BC369518F6EA}" dt="2024-12-16T12:49:24.562" v="1787" actId="47"/>
        <pc:sldMkLst>
          <pc:docMk/>
          <pc:sldMk cId="1418773706" sldId="832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41362970" sldId="833"/>
        </pc:sldMkLst>
        <pc:spChg chg="mod">
          <ac:chgData name="Merve Tekin" userId="f9153270-d808-4615-97b1-e6734aef416e" providerId="ADAL" clId="{8E1D4969-ABB9-4D90-B88E-BC369518F6EA}" dt="2024-12-16T12:49:51.521" v="1840"/>
          <ac:spMkLst>
            <pc:docMk/>
            <pc:sldMk cId="2141362970" sldId="833"/>
            <ac:spMk id="3" creationId="{6494A823-5D4B-E2B8-09D1-C5A01159D661}"/>
          </ac:spMkLst>
        </pc:spChg>
        <pc:spChg chg="mod">
          <ac:chgData name="Merve Tekin" userId="f9153270-d808-4615-97b1-e6734aef416e" providerId="ADAL" clId="{8E1D4969-ABB9-4D90-B88E-BC369518F6EA}" dt="2024-12-16T12:49:40.722" v="1835" actId="20577"/>
          <ac:spMkLst>
            <pc:docMk/>
            <pc:sldMk cId="2141362970" sldId="833"/>
            <ac:spMk id="119" creationId="{6EADC17C-292A-AF8D-6E25-BB36C96FB984}"/>
          </ac:spMkLst>
        </pc:spChg>
      </pc:sldChg>
      <pc:sldChg chg="new del">
        <pc:chgData name="Merve Tekin" userId="f9153270-d808-4615-97b1-e6734aef416e" providerId="ADAL" clId="{8E1D4969-ABB9-4D90-B88E-BC369518F6EA}" dt="2024-12-16T12:50:23.828" v="1843" actId="47"/>
        <pc:sldMkLst>
          <pc:docMk/>
          <pc:sldMk cId="992331482" sldId="834"/>
        </pc:sldMkLst>
      </pc:sldChg>
      <pc:sldChg chg="modSp add mod ord">
        <pc:chgData name="Merve Tekin" userId="f9153270-d808-4615-97b1-e6734aef416e" providerId="ADAL" clId="{8E1D4969-ABB9-4D90-B88E-BC369518F6EA}" dt="2024-12-19T11:35:26.677" v="5803" actId="207"/>
        <pc:sldMkLst>
          <pc:docMk/>
          <pc:sldMk cId="3977097894" sldId="835"/>
        </pc:sldMkLst>
        <pc:spChg chg="mod">
          <ac:chgData name="Merve Tekin" userId="f9153270-d808-4615-97b1-e6734aef416e" providerId="ADAL" clId="{8E1D4969-ABB9-4D90-B88E-BC369518F6EA}" dt="2024-12-19T11:35:26.677" v="5803" actId="207"/>
          <ac:spMkLst>
            <pc:docMk/>
            <pc:sldMk cId="3977097894" sldId="835"/>
            <ac:spMk id="3" creationId="{EA8F778D-3304-3572-C17D-5625CA9440F3}"/>
          </ac:spMkLst>
        </pc:spChg>
        <pc:spChg chg="mod">
          <ac:chgData name="Merve Tekin" userId="f9153270-d808-4615-97b1-e6734aef416e" providerId="ADAL" clId="{8E1D4969-ABB9-4D90-B88E-BC369518F6EA}" dt="2024-12-16T12:50:50.773" v="1858" actId="1076"/>
          <ac:spMkLst>
            <pc:docMk/>
            <pc:sldMk cId="3977097894" sldId="835"/>
            <ac:spMk id="119" creationId="{E216599D-F6C6-CE1F-6991-8A43907C7DE2}"/>
          </ac:spMkLst>
        </pc:spChg>
      </pc:sldChg>
      <pc:sldChg chg="new del">
        <pc:chgData name="Merve Tekin" userId="f9153270-d808-4615-97b1-e6734aef416e" providerId="ADAL" clId="{8E1D4969-ABB9-4D90-B88E-BC369518F6EA}" dt="2024-12-16T12:55:01.990" v="1865" actId="47"/>
        <pc:sldMkLst>
          <pc:docMk/>
          <pc:sldMk cId="3464062675" sldId="836"/>
        </pc:sldMkLst>
      </pc:sldChg>
      <pc:sldChg chg="modSp add mod ord">
        <pc:chgData name="Merve Tekin" userId="f9153270-d808-4615-97b1-e6734aef416e" providerId="ADAL" clId="{8E1D4969-ABB9-4D90-B88E-BC369518F6EA}" dt="2024-12-19T11:32:00.401" v="5574" actId="1076"/>
        <pc:sldMkLst>
          <pc:docMk/>
          <pc:sldMk cId="3178953059" sldId="837"/>
        </pc:sldMkLst>
        <pc:spChg chg="mod">
          <ac:chgData name="Merve Tekin" userId="f9153270-d808-4615-97b1-e6734aef416e" providerId="ADAL" clId="{8E1D4969-ABB9-4D90-B88E-BC369518F6EA}" dt="2024-12-19T11:31:55.629" v="5573" actId="1076"/>
          <ac:spMkLst>
            <pc:docMk/>
            <pc:sldMk cId="3178953059" sldId="837"/>
            <ac:spMk id="3" creationId="{854116BD-4C64-EB6D-8F90-A737089683EB}"/>
          </ac:spMkLst>
        </pc:spChg>
        <pc:spChg chg="mod">
          <ac:chgData name="Merve Tekin" userId="f9153270-d808-4615-97b1-e6734aef416e" providerId="ADAL" clId="{8E1D4969-ABB9-4D90-B88E-BC369518F6EA}" dt="2024-12-19T11:32:00.401" v="5574" actId="1076"/>
          <ac:spMkLst>
            <pc:docMk/>
            <pc:sldMk cId="3178953059" sldId="837"/>
            <ac:spMk id="119" creationId="{E0053233-5F9E-A3BF-2057-D3C805FF722C}"/>
          </ac:spMkLst>
        </pc:spChg>
      </pc:sldChg>
      <pc:sldChg chg="new del">
        <pc:chgData name="Merve Tekin" userId="f9153270-d808-4615-97b1-e6734aef416e" providerId="ADAL" clId="{8E1D4969-ABB9-4D90-B88E-BC369518F6EA}" dt="2024-12-16T13:00:05.612" v="1944" actId="47"/>
        <pc:sldMkLst>
          <pc:docMk/>
          <pc:sldMk cId="1159715890" sldId="838"/>
        </pc:sldMkLst>
      </pc:sldChg>
      <pc:sldChg chg="modSp add mod ord">
        <pc:chgData name="Merve Tekin" userId="f9153270-d808-4615-97b1-e6734aef416e" providerId="ADAL" clId="{8E1D4969-ABB9-4D90-B88E-BC369518F6EA}" dt="2024-12-19T11:32:07.035" v="5575" actId="20577"/>
        <pc:sldMkLst>
          <pc:docMk/>
          <pc:sldMk cId="3677902093" sldId="839"/>
        </pc:sldMkLst>
        <pc:spChg chg="mod">
          <ac:chgData name="Merve Tekin" userId="f9153270-d808-4615-97b1-e6734aef416e" providerId="ADAL" clId="{8E1D4969-ABB9-4D90-B88E-BC369518F6EA}" dt="2024-12-19T11:32:07.035" v="5575" actId="20577"/>
          <ac:spMkLst>
            <pc:docMk/>
            <pc:sldMk cId="3677902093" sldId="839"/>
            <ac:spMk id="3" creationId="{D2E45B71-1389-94F1-C057-CA4B0D2105D6}"/>
          </ac:spMkLst>
        </pc:spChg>
        <pc:spChg chg="mod">
          <ac:chgData name="Merve Tekin" userId="f9153270-d808-4615-97b1-e6734aef416e" providerId="ADAL" clId="{8E1D4969-ABB9-4D90-B88E-BC369518F6EA}" dt="2024-12-19T11:31:41.057" v="5567" actId="1076"/>
          <ac:spMkLst>
            <pc:docMk/>
            <pc:sldMk cId="3677902093" sldId="839"/>
            <ac:spMk id="119" creationId="{473A4253-CB54-D0BC-2E85-58641584CDF0}"/>
          </ac:spMkLst>
        </pc:spChg>
      </pc:sldChg>
      <pc:sldChg chg="new del">
        <pc:chgData name="Merve Tekin" userId="f9153270-d808-4615-97b1-e6734aef416e" providerId="ADAL" clId="{8E1D4969-ABB9-4D90-B88E-BC369518F6EA}" dt="2024-12-16T13:03:13.693" v="2086" actId="47"/>
        <pc:sldMkLst>
          <pc:docMk/>
          <pc:sldMk cId="324018096" sldId="840"/>
        </pc:sldMkLst>
      </pc:sldChg>
      <pc:sldChg chg="modSp add mod">
        <pc:chgData name="Merve Tekin" userId="f9153270-d808-4615-97b1-e6734aef416e" providerId="ADAL" clId="{8E1D4969-ABB9-4D90-B88E-BC369518F6EA}" dt="2024-12-19T12:00:44.332" v="6333" actId="20577"/>
        <pc:sldMkLst>
          <pc:docMk/>
          <pc:sldMk cId="3287343343" sldId="841"/>
        </pc:sldMkLst>
        <pc:spChg chg="mod">
          <ac:chgData name="Merve Tekin" userId="f9153270-d808-4615-97b1-e6734aef416e" providerId="ADAL" clId="{8E1D4969-ABB9-4D90-B88E-BC369518F6EA}" dt="2024-12-19T12:00:44.332" v="6333" actId="20577"/>
          <ac:spMkLst>
            <pc:docMk/>
            <pc:sldMk cId="3287343343" sldId="841"/>
            <ac:spMk id="3" creationId="{67499836-EE15-EF92-770C-31295E8C29AE}"/>
          </ac:spMkLst>
        </pc:spChg>
        <pc:spChg chg="mod">
          <ac:chgData name="Merve Tekin" userId="f9153270-d808-4615-97b1-e6734aef416e" providerId="ADAL" clId="{8E1D4969-ABB9-4D90-B88E-BC369518F6EA}" dt="2024-12-16T13:03:28.874" v="2119" actId="20577"/>
          <ac:spMkLst>
            <pc:docMk/>
            <pc:sldMk cId="3287343343" sldId="841"/>
            <ac:spMk id="119" creationId="{0670EA4C-FF0C-477A-4293-22276B1A052E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04:31.260" v="2133" actId="47"/>
        <pc:sldMkLst>
          <pc:docMk/>
          <pc:sldMk cId="1377103798" sldId="842"/>
        </pc:sldMkLst>
      </pc:sldChg>
      <pc:sldChg chg="addSp modSp add del mod setBg">
        <pc:chgData name="Merve Tekin" userId="f9153270-d808-4615-97b1-e6734aef416e" providerId="ADAL" clId="{8E1D4969-ABB9-4D90-B88E-BC369518F6EA}" dt="2024-12-16T13:05:18.278" v="2142" actId="47"/>
        <pc:sldMkLst>
          <pc:docMk/>
          <pc:sldMk cId="124616769" sldId="843"/>
        </pc:sldMkLst>
      </pc:sldChg>
      <pc:sldChg chg="addSp delSp modSp new mod">
        <pc:chgData name="Merve Tekin" userId="f9153270-d808-4615-97b1-e6734aef416e" providerId="ADAL" clId="{8E1D4969-ABB9-4D90-B88E-BC369518F6EA}" dt="2024-12-16T13:05:52.233" v="2148" actId="1076"/>
        <pc:sldMkLst>
          <pc:docMk/>
          <pc:sldMk cId="3942215912" sldId="844"/>
        </pc:sldMkLst>
        <pc:spChg chg="add mod">
          <ac:chgData name="Merve Tekin" userId="f9153270-d808-4615-97b1-e6734aef416e" providerId="ADAL" clId="{8E1D4969-ABB9-4D90-B88E-BC369518F6EA}" dt="2024-12-16T13:05:32.616" v="2144" actId="1076"/>
          <ac:spMkLst>
            <pc:docMk/>
            <pc:sldMk cId="3942215912" sldId="844"/>
            <ac:spMk id="5" creationId="{F42A9C54-1028-C56B-9C09-99AA4629A5BB}"/>
          </ac:spMkLst>
        </pc:spChg>
        <pc:picChg chg="add mod">
          <ac:chgData name="Merve Tekin" userId="f9153270-d808-4615-97b1-e6734aef416e" providerId="ADAL" clId="{8E1D4969-ABB9-4D90-B88E-BC369518F6EA}" dt="2024-12-16T13:05:36.429" v="2145" actId="1076"/>
          <ac:picMkLst>
            <pc:docMk/>
            <pc:sldMk cId="3942215912" sldId="844"/>
            <ac:picMk id="3" creationId="{E6EF2C46-8006-19C0-7BF2-B34089D39DF0}"/>
          </ac:picMkLst>
        </pc:picChg>
        <pc:picChg chg="add mod">
          <ac:chgData name="Merve Tekin" userId="f9153270-d808-4615-97b1-e6734aef416e" providerId="ADAL" clId="{8E1D4969-ABB9-4D90-B88E-BC369518F6EA}" dt="2024-12-16T13:05:52.233" v="2148" actId="1076"/>
          <ac:picMkLst>
            <pc:docMk/>
            <pc:sldMk cId="3942215912" sldId="844"/>
            <ac:picMk id="4" creationId="{CD0DBC14-7027-85F1-1CC6-4DA85AE47846}"/>
          </ac:picMkLst>
        </pc:picChg>
      </pc:sldChg>
      <pc:sldChg chg="new del">
        <pc:chgData name="Merve Tekin" userId="f9153270-d808-4615-97b1-e6734aef416e" providerId="ADAL" clId="{8E1D4969-ABB9-4D90-B88E-BC369518F6EA}" dt="2024-12-16T13:06:24.505" v="2151" actId="47"/>
        <pc:sldMkLst>
          <pc:docMk/>
          <pc:sldMk cId="1279649246" sldId="845"/>
        </pc:sldMkLst>
      </pc:sldChg>
      <pc:sldChg chg="modSp add mod">
        <pc:chgData name="Merve Tekin" userId="f9153270-d808-4615-97b1-e6734aef416e" providerId="ADAL" clId="{8E1D4969-ABB9-4D90-B88E-BC369518F6EA}" dt="2024-12-16T14:07:07.469" v="2983" actId="20577"/>
        <pc:sldMkLst>
          <pc:docMk/>
          <pc:sldMk cId="1770235972" sldId="846"/>
        </pc:sldMkLst>
        <pc:spChg chg="mod">
          <ac:chgData name="Merve Tekin" userId="f9153270-d808-4615-97b1-e6734aef416e" providerId="ADAL" clId="{8E1D4969-ABB9-4D90-B88E-BC369518F6EA}" dt="2024-12-16T13:07:33.354" v="2165" actId="1076"/>
          <ac:spMkLst>
            <pc:docMk/>
            <pc:sldMk cId="1770235972" sldId="846"/>
            <ac:spMk id="3" creationId="{FFA61B44-A65F-52D1-D5E9-80D6276CC176}"/>
          </ac:spMkLst>
        </pc:spChg>
        <pc:spChg chg="mod">
          <ac:chgData name="Merve Tekin" userId="f9153270-d808-4615-97b1-e6734aef416e" providerId="ADAL" clId="{8E1D4969-ABB9-4D90-B88E-BC369518F6EA}" dt="2024-12-16T14:07:07.469" v="2983" actId="20577"/>
          <ac:spMkLst>
            <pc:docMk/>
            <pc:sldMk cId="1770235972" sldId="846"/>
            <ac:spMk id="119" creationId="{E7588DAB-26AA-938A-85C1-0D96A4478C55}"/>
          </ac:spMkLst>
        </pc:spChg>
      </pc:sldChg>
      <pc:sldChg chg="new del">
        <pc:chgData name="Merve Tekin" userId="f9153270-d808-4615-97b1-e6734aef416e" providerId="ADAL" clId="{8E1D4969-ABB9-4D90-B88E-BC369518F6EA}" dt="2024-12-16T13:08:06.106" v="2168" actId="47"/>
        <pc:sldMkLst>
          <pc:docMk/>
          <pc:sldMk cId="3300747473" sldId="847"/>
        </pc:sldMkLst>
      </pc:sldChg>
      <pc:sldChg chg="modSp add mod ord">
        <pc:chgData name="Merve Tekin" userId="f9153270-d808-4615-97b1-e6734aef416e" providerId="ADAL" clId="{8E1D4969-ABB9-4D90-B88E-BC369518F6EA}" dt="2024-12-19T11:03:53.169" v="5101"/>
        <pc:sldMkLst>
          <pc:docMk/>
          <pc:sldMk cId="216300049" sldId="848"/>
        </pc:sldMkLst>
        <pc:spChg chg="mod">
          <ac:chgData name="Merve Tekin" userId="f9153270-d808-4615-97b1-e6734aef416e" providerId="ADAL" clId="{8E1D4969-ABB9-4D90-B88E-BC369518F6EA}" dt="2024-12-16T13:12:17.142" v="2279" actId="255"/>
          <ac:spMkLst>
            <pc:docMk/>
            <pc:sldMk cId="216300049" sldId="848"/>
            <ac:spMk id="3" creationId="{75903329-5DB2-2760-F99F-886E2BF492EA}"/>
          </ac:spMkLst>
        </pc:spChg>
        <pc:spChg chg="mod">
          <ac:chgData name="Merve Tekin" userId="f9153270-d808-4615-97b1-e6734aef416e" providerId="ADAL" clId="{8E1D4969-ABB9-4D90-B88E-BC369518F6EA}" dt="2024-12-16T13:11:14.569" v="2269" actId="20577"/>
          <ac:spMkLst>
            <pc:docMk/>
            <pc:sldMk cId="216300049" sldId="848"/>
            <ac:spMk id="119" creationId="{58D7C710-9583-A293-69A0-A2ECAD15D557}"/>
          </ac:spMkLst>
        </pc:spChg>
      </pc:sldChg>
      <pc:sldChg chg="new del">
        <pc:chgData name="Merve Tekin" userId="f9153270-d808-4615-97b1-e6734aef416e" providerId="ADAL" clId="{8E1D4969-ABB9-4D90-B88E-BC369518F6EA}" dt="2024-12-16T13:11:07.258" v="2257" actId="47"/>
        <pc:sldMkLst>
          <pc:docMk/>
          <pc:sldMk cId="4026836062" sldId="849"/>
        </pc:sldMkLst>
      </pc:sldChg>
      <pc:sldChg chg="modSp add mod">
        <pc:chgData name="Merve Tekin" userId="f9153270-d808-4615-97b1-e6734aef416e" providerId="ADAL" clId="{8E1D4969-ABB9-4D90-B88E-BC369518F6EA}" dt="2024-12-25T06:56:17.492" v="6507" actId="20577"/>
        <pc:sldMkLst>
          <pc:docMk/>
          <pc:sldMk cId="3286514847" sldId="850"/>
        </pc:sldMkLst>
        <pc:spChg chg="mod">
          <ac:chgData name="Merve Tekin" userId="f9153270-d808-4615-97b1-e6734aef416e" providerId="ADAL" clId="{8E1D4969-ABB9-4D90-B88E-BC369518F6EA}" dt="2024-12-25T06:56:17.492" v="6507" actId="20577"/>
          <ac:spMkLst>
            <pc:docMk/>
            <pc:sldMk cId="3286514847" sldId="850"/>
            <ac:spMk id="3" creationId="{FBE762C5-4F01-F323-FDDC-D907F2C53B59}"/>
          </ac:spMkLst>
        </pc:spChg>
      </pc:sldChg>
      <pc:sldChg chg="addSp delSp new del mod">
        <pc:chgData name="Merve Tekin" userId="f9153270-d808-4615-97b1-e6734aef416e" providerId="ADAL" clId="{8E1D4969-ABB9-4D90-B88E-BC369518F6EA}" dt="2024-12-16T13:14:17.384" v="2284" actId="47"/>
        <pc:sldMkLst>
          <pc:docMk/>
          <pc:sldMk cId="3595815733" sldId="851"/>
        </pc:sldMkLst>
      </pc:sldChg>
      <pc:sldChg chg="addSp delSp modSp add mod ord setBg">
        <pc:chgData name="Merve Tekin" userId="f9153270-d808-4615-97b1-e6734aef416e" providerId="ADAL" clId="{8E1D4969-ABB9-4D90-B88E-BC369518F6EA}" dt="2024-12-19T11:03:53.169" v="5101"/>
        <pc:sldMkLst>
          <pc:docMk/>
          <pc:sldMk cId="17078784" sldId="852"/>
        </pc:sldMkLst>
        <pc:spChg chg="add mod">
          <ac:chgData name="Merve Tekin" userId="f9153270-d808-4615-97b1-e6734aef416e" providerId="ADAL" clId="{8E1D4969-ABB9-4D90-B88E-BC369518F6EA}" dt="2024-12-16T13:15:39.429" v="2302" actId="1076"/>
          <ac:spMkLst>
            <pc:docMk/>
            <pc:sldMk cId="17078784" sldId="852"/>
            <ac:spMk id="5" creationId="{298F7CB5-C445-E3C8-6C27-351BA66EEFCB}"/>
          </ac:spMkLst>
        </pc:spChg>
        <pc:spChg chg="mod">
          <ac:chgData name="Merve Tekin" userId="f9153270-d808-4615-97b1-e6734aef416e" providerId="ADAL" clId="{8E1D4969-ABB9-4D90-B88E-BC369518F6EA}" dt="2024-12-16T13:14:53.125" v="2292" actId="26606"/>
          <ac:spMkLst>
            <pc:docMk/>
            <pc:sldMk cId="17078784" sldId="852"/>
            <ac:spMk id="119" creationId="{6581FD62-A146-E4E9-42EA-B15609E99A73}"/>
          </ac:spMkLst>
        </pc:spChg>
        <pc:picChg chg="add mod">
          <ac:chgData name="Merve Tekin" userId="f9153270-d808-4615-97b1-e6734aef416e" providerId="ADAL" clId="{8E1D4969-ABB9-4D90-B88E-BC369518F6EA}" dt="2024-12-16T13:15:33.641" v="2301" actId="1076"/>
          <ac:picMkLst>
            <pc:docMk/>
            <pc:sldMk cId="17078784" sldId="852"/>
            <ac:picMk id="2" creationId="{0E55D050-4FC1-0CFD-5F85-D5B2961BC1B1}"/>
          </ac:picMkLst>
        </pc:picChg>
      </pc:sldChg>
      <pc:sldChg chg="new del">
        <pc:chgData name="Merve Tekin" userId="f9153270-d808-4615-97b1-e6734aef416e" providerId="ADAL" clId="{8E1D4969-ABB9-4D90-B88E-BC369518F6EA}" dt="2024-12-16T13:24:45.724" v="2305" actId="47"/>
        <pc:sldMkLst>
          <pc:docMk/>
          <pc:sldMk cId="3808084942" sldId="853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2905254060" sldId="854"/>
        </pc:sldMkLst>
        <pc:spChg chg="mod">
          <ac:chgData name="Merve Tekin" userId="f9153270-d808-4615-97b1-e6734aef416e" providerId="ADAL" clId="{8E1D4969-ABB9-4D90-B88E-BC369518F6EA}" dt="2024-12-16T13:57:34.791" v="2912" actId="113"/>
          <ac:spMkLst>
            <pc:docMk/>
            <pc:sldMk cId="2905254060" sldId="854"/>
            <ac:spMk id="4" creationId="{B545A29C-6D4D-1C26-087B-04C7112CFEFE}"/>
          </ac:spMkLst>
        </pc:spChg>
        <pc:spChg chg="mod">
          <ac:chgData name="Merve Tekin" userId="f9153270-d808-4615-97b1-e6734aef416e" providerId="ADAL" clId="{8E1D4969-ABB9-4D90-B88E-BC369518F6EA}" dt="2024-12-16T13:31:30.907" v="2343" actId="1076"/>
          <ac:spMkLst>
            <pc:docMk/>
            <pc:sldMk cId="2905254060" sldId="854"/>
            <ac:spMk id="119" creationId="{3A21DD68-C6D7-83C8-C29B-E49F30B72935}"/>
          </ac:spMkLst>
        </pc:spChg>
      </pc:sldChg>
      <pc:sldChg chg="new del">
        <pc:chgData name="Merve Tekin" userId="f9153270-d808-4615-97b1-e6734aef416e" providerId="ADAL" clId="{8E1D4969-ABB9-4D90-B88E-BC369518F6EA}" dt="2024-12-16T13:49:42.463" v="2524" actId="47"/>
        <pc:sldMkLst>
          <pc:docMk/>
          <pc:sldMk cId="3787327862" sldId="855"/>
        </pc:sldMkLst>
      </pc:sldChg>
      <pc:sldChg chg="modSp add mod ord">
        <pc:chgData name="Merve Tekin" userId="f9153270-d808-4615-97b1-e6734aef416e" providerId="ADAL" clId="{8E1D4969-ABB9-4D90-B88E-BC369518F6EA}" dt="2024-12-19T11:01:13.467" v="5089"/>
        <pc:sldMkLst>
          <pc:docMk/>
          <pc:sldMk cId="1884836583" sldId="856"/>
        </pc:sldMkLst>
        <pc:spChg chg="mod">
          <ac:chgData name="Merve Tekin" userId="f9153270-d808-4615-97b1-e6734aef416e" providerId="ADAL" clId="{8E1D4969-ABB9-4D90-B88E-BC369518F6EA}" dt="2024-12-17T06:16:24.923" v="3178" actId="20577"/>
          <ac:spMkLst>
            <pc:docMk/>
            <pc:sldMk cId="1884836583" sldId="856"/>
            <ac:spMk id="4" creationId="{3D2228C1-68F5-3C17-A555-CA43F602DF31}"/>
          </ac:spMkLst>
        </pc:spChg>
        <pc:spChg chg="mod">
          <ac:chgData name="Merve Tekin" userId="f9153270-d808-4615-97b1-e6734aef416e" providerId="ADAL" clId="{8E1D4969-ABB9-4D90-B88E-BC369518F6EA}" dt="2024-12-16T13:55:41.699" v="2832" actId="1076"/>
          <ac:spMkLst>
            <pc:docMk/>
            <pc:sldMk cId="1884836583" sldId="856"/>
            <ac:spMk id="119" creationId="{809FE520-138E-FB96-50AE-824EEFF12787}"/>
          </ac:spMkLst>
        </pc:spChg>
      </pc:sldChg>
      <pc:sldChg chg="addSp delSp new del mod">
        <pc:chgData name="Merve Tekin" userId="f9153270-d808-4615-97b1-e6734aef416e" providerId="ADAL" clId="{8E1D4969-ABB9-4D90-B88E-BC369518F6EA}" dt="2024-12-17T10:02:47.498" v="3462" actId="47"/>
        <pc:sldMkLst>
          <pc:docMk/>
          <pc:sldMk cId="2004709640" sldId="857"/>
        </pc:sldMkLst>
      </pc:sldChg>
      <pc:sldChg chg="modSp add mod ord">
        <pc:chgData name="Merve Tekin" userId="f9153270-d808-4615-97b1-e6734aef416e" providerId="ADAL" clId="{8E1D4969-ABB9-4D90-B88E-BC369518F6EA}" dt="2024-12-19T11:27:13.460" v="5553" actId="123"/>
        <pc:sldMkLst>
          <pc:docMk/>
          <pc:sldMk cId="3084462889" sldId="858"/>
        </pc:sldMkLst>
        <pc:spChg chg="mod">
          <ac:chgData name="Merve Tekin" userId="f9153270-d808-4615-97b1-e6734aef416e" providerId="ADAL" clId="{8E1D4969-ABB9-4D90-B88E-BC369518F6EA}" dt="2024-12-19T11:27:13.460" v="5553" actId="123"/>
          <ac:spMkLst>
            <pc:docMk/>
            <pc:sldMk cId="3084462889" sldId="858"/>
            <ac:spMk id="3" creationId="{028335FE-E9DD-5B53-49A1-7D2DAA4FE894}"/>
          </ac:spMkLst>
        </pc:spChg>
      </pc:sldChg>
      <pc:sldChg chg="new del">
        <pc:chgData name="Merve Tekin" userId="f9153270-d808-4615-97b1-e6734aef416e" providerId="ADAL" clId="{8E1D4969-ABB9-4D90-B88E-BC369518F6EA}" dt="2024-12-17T10:19:58.185" v="3799" actId="47"/>
        <pc:sldMkLst>
          <pc:docMk/>
          <pc:sldMk cId="342811560" sldId="859"/>
        </pc:sldMkLst>
      </pc:sldChg>
      <pc:sldChg chg="modSp add mod ord">
        <pc:chgData name="Merve Tekin" userId="f9153270-d808-4615-97b1-e6734aef416e" providerId="ADAL" clId="{8E1D4969-ABB9-4D90-B88E-BC369518F6EA}" dt="2024-12-19T11:47:31.734" v="5938" actId="20577"/>
        <pc:sldMkLst>
          <pc:docMk/>
          <pc:sldMk cId="1445913701" sldId="860"/>
        </pc:sldMkLst>
        <pc:spChg chg="mod">
          <ac:chgData name="Merve Tekin" userId="f9153270-d808-4615-97b1-e6734aef416e" providerId="ADAL" clId="{8E1D4969-ABB9-4D90-B88E-BC369518F6EA}" dt="2024-12-19T11:47:31.734" v="5938" actId="20577"/>
          <ac:spMkLst>
            <pc:docMk/>
            <pc:sldMk cId="1445913701" sldId="860"/>
            <ac:spMk id="3" creationId="{BE9EE6F6-8721-5ADE-D380-DEED7B420A74}"/>
          </ac:spMkLst>
        </pc:spChg>
        <pc:spChg chg="mod">
          <ac:chgData name="Merve Tekin" userId="f9153270-d808-4615-97b1-e6734aef416e" providerId="ADAL" clId="{8E1D4969-ABB9-4D90-B88E-BC369518F6EA}" dt="2024-12-17T10:20:18.176" v="3831" actId="1076"/>
          <ac:spMkLst>
            <pc:docMk/>
            <pc:sldMk cId="1445913701" sldId="860"/>
            <ac:spMk id="119" creationId="{72B00C08-33AF-CA4D-3646-219FAFD97D3F}"/>
          </ac:spMkLst>
        </pc:spChg>
      </pc:sldChg>
      <pc:sldChg chg="new del">
        <pc:chgData name="Merve Tekin" userId="f9153270-d808-4615-97b1-e6734aef416e" providerId="ADAL" clId="{8E1D4969-ABB9-4D90-B88E-BC369518F6EA}" dt="2024-12-17T12:13:49.374" v="4550" actId="47"/>
        <pc:sldMkLst>
          <pc:docMk/>
          <pc:sldMk cId="997038808" sldId="861"/>
        </pc:sldMkLst>
      </pc:sldChg>
      <pc:sldChg chg="modSp add mod">
        <pc:chgData name="Merve Tekin" userId="f9153270-d808-4615-97b1-e6734aef416e" providerId="ADAL" clId="{8E1D4969-ABB9-4D90-B88E-BC369518F6EA}" dt="2024-12-17T13:39:22.720" v="4946" actId="20577"/>
        <pc:sldMkLst>
          <pc:docMk/>
          <pc:sldMk cId="781122113" sldId="862"/>
        </pc:sldMkLst>
        <pc:spChg chg="mod">
          <ac:chgData name="Merve Tekin" userId="f9153270-d808-4615-97b1-e6734aef416e" providerId="ADAL" clId="{8E1D4969-ABB9-4D90-B88E-BC369518F6EA}" dt="2024-12-17T13:39:22.720" v="4946" actId="20577"/>
          <ac:spMkLst>
            <pc:docMk/>
            <pc:sldMk cId="781122113" sldId="862"/>
            <ac:spMk id="3" creationId="{F3BA5D68-5536-F03B-F005-7881C0660170}"/>
          </ac:spMkLst>
        </pc:spChg>
        <pc:spChg chg="mod">
          <ac:chgData name="Merve Tekin" userId="f9153270-d808-4615-97b1-e6734aef416e" providerId="ADAL" clId="{8E1D4969-ABB9-4D90-B88E-BC369518F6EA}" dt="2024-12-17T12:24:46.097" v="4740" actId="20577"/>
          <ac:spMkLst>
            <pc:docMk/>
            <pc:sldMk cId="781122113" sldId="862"/>
            <ac:spMk id="119" creationId="{E46FBCFD-1D25-7D2A-4579-2983774EF6D2}"/>
          </ac:spMkLst>
        </pc:spChg>
      </pc:sldChg>
      <pc:sldChg chg="modSp mod">
        <pc:chgData name="Merve Tekin" userId="f9153270-d808-4615-97b1-e6734aef416e" providerId="ADAL" clId="{8E1D4969-ABB9-4D90-B88E-BC369518F6EA}" dt="2024-12-19T11:51:35.376" v="5967" actId="20577"/>
        <pc:sldMkLst>
          <pc:docMk/>
          <pc:sldMk cId="422317444" sldId="864"/>
        </pc:sldMkLst>
        <pc:spChg chg="mod">
          <ac:chgData name="Merve Tekin" userId="f9153270-d808-4615-97b1-e6734aef416e" providerId="ADAL" clId="{8E1D4969-ABB9-4D90-B88E-BC369518F6EA}" dt="2024-12-19T11:51:35.376" v="5967" actId="20577"/>
          <ac:spMkLst>
            <pc:docMk/>
            <pc:sldMk cId="422317444" sldId="864"/>
            <ac:spMk id="3" creationId="{4DE3510D-6B84-1FD9-E814-E17A35C5358B}"/>
          </ac:spMkLst>
        </pc:spChg>
      </pc:sldChg>
      <pc:sldChg chg="addSp delSp modSp mod ord">
        <pc:chgData name="Merve Tekin" userId="f9153270-d808-4615-97b1-e6734aef416e" providerId="ADAL" clId="{8E1D4969-ABB9-4D90-B88E-BC369518F6EA}" dt="2024-12-19T11:53:54.150" v="5974" actId="1076"/>
        <pc:sldMkLst>
          <pc:docMk/>
          <pc:sldMk cId="3897105212" sldId="867"/>
        </pc:sldMkLst>
        <pc:picChg chg="add mod">
          <ac:chgData name="Merve Tekin" userId="f9153270-d808-4615-97b1-e6734aef416e" providerId="ADAL" clId="{8E1D4969-ABB9-4D90-B88E-BC369518F6EA}" dt="2024-12-19T11:53:54.150" v="5974" actId="1076"/>
          <ac:picMkLst>
            <pc:docMk/>
            <pc:sldMk cId="3897105212" sldId="867"/>
            <ac:picMk id="5" creationId="{131A8834-25F9-C671-0316-AE067ED8933A}"/>
          </ac:picMkLst>
        </pc:picChg>
      </pc:sldChg>
      <pc:sldChg chg="modSp mod ord">
        <pc:chgData name="Merve Tekin" userId="f9153270-d808-4615-97b1-e6734aef416e" providerId="ADAL" clId="{8E1D4969-ABB9-4D90-B88E-BC369518F6EA}" dt="2024-12-19T11:20:33.002" v="5190" actId="20577"/>
        <pc:sldMkLst>
          <pc:docMk/>
          <pc:sldMk cId="4163851356" sldId="869"/>
        </pc:sldMkLst>
        <pc:spChg chg="mod">
          <ac:chgData name="Merve Tekin" userId="f9153270-d808-4615-97b1-e6734aef416e" providerId="ADAL" clId="{8E1D4969-ABB9-4D90-B88E-BC369518F6EA}" dt="2024-12-19T11:20:33.002" v="5190" actId="20577"/>
          <ac:spMkLst>
            <pc:docMk/>
            <pc:sldMk cId="4163851356" sldId="869"/>
            <ac:spMk id="3" creationId="{C051A132-0217-EC61-67DA-0081041B2922}"/>
          </ac:spMkLst>
        </pc:spChg>
      </pc:sldChg>
      <pc:sldChg chg="modSp mod">
        <pc:chgData name="Merve Tekin" userId="f9153270-d808-4615-97b1-e6734aef416e" providerId="ADAL" clId="{8E1D4969-ABB9-4D90-B88E-BC369518F6EA}" dt="2024-12-19T11:58:44.350" v="6095" actId="20577"/>
        <pc:sldMkLst>
          <pc:docMk/>
          <pc:sldMk cId="437273738" sldId="871"/>
        </pc:sldMkLst>
        <pc:spChg chg="mod">
          <ac:chgData name="Merve Tekin" userId="f9153270-d808-4615-97b1-e6734aef416e" providerId="ADAL" clId="{8E1D4969-ABB9-4D90-B88E-BC369518F6EA}" dt="2024-12-19T11:58:44.350" v="6095" actId="20577"/>
          <ac:spMkLst>
            <pc:docMk/>
            <pc:sldMk cId="437273738" sldId="871"/>
            <ac:spMk id="3" creationId="{138E3A05-75D0-DEAA-0E9C-5EDEC58CD1A7}"/>
          </ac:spMkLst>
        </pc:spChg>
      </pc:sldChg>
      <pc:sldChg chg="new del">
        <pc:chgData name="Merve Tekin" userId="f9153270-d808-4615-97b1-e6734aef416e" providerId="ADAL" clId="{8E1D4969-ABB9-4D90-B88E-BC369518F6EA}" dt="2024-12-19T06:10:14.996" v="4970" actId="47"/>
        <pc:sldMkLst>
          <pc:docMk/>
          <pc:sldMk cId="1755525962" sldId="872"/>
        </pc:sldMkLst>
      </pc:sldChg>
      <pc:sldChg chg="addSp delSp modSp add mod">
        <pc:chgData name="Merve Tekin" userId="f9153270-d808-4615-97b1-e6734aef416e" providerId="ADAL" clId="{8E1D4969-ABB9-4D90-B88E-BC369518F6EA}" dt="2024-12-19T13:04:25.961" v="6344" actId="1076"/>
        <pc:sldMkLst>
          <pc:docMk/>
          <pc:sldMk cId="3648181205" sldId="873"/>
        </pc:sldMkLst>
        <pc:spChg chg="mod">
          <ac:chgData name="Merve Tekin" userId="f9153270-d808-4615-97b1-e6734aef416e" providerId="ADAL" clId="{8E1D4969-ABB9-4D90-B88E-BC369518F6EA}" dt="2024-12-19T13:04:25.961" v="6344" actId="1076"/>
          <ac:spMkLst>
            <pc:docMk/>
            <pc:sldMk cId="3648181205" sldId="873"/>
            <ac:spMk id="119" creationId="{1814D755-91A5-8987-3B77-EA1B558A3705}"/>
          </ac:spMkLst>
        </pc:spChg>
        <pc:picChg chg="add mod">
          <ac:chgData name="Merve Tekin" userId="f9153270-d808-4615-97b1-e6734aef416e" providerId="ADAL" clId="{8E1D4969-ABB9-4D90-B88E-BC369518F6EA}" dt="2024-12-19T13:04:20.411" v="6343" actId="14100"/>
          <ac:picMkLst>
            <pc:docMk/>
            <pc:sldMk cId="3648181205" sldId="873"/>
            <ac:picMk id="6" creationId="{C6132158-E9AD-DCCB-7B71-DEE773F14DF4}"/>
          </ac:picMkLst>
        </pc:picChg>
      </pc:sldChg>
      <pc:sldChg chg="addSp delSp modSp new mod">
        <pc:chgData name="Merve Tekin" userId="f9153270-d808-4615-97b1-e6734aef416e" providerId="ADAL" clId="{8E1D4969-ABB9-4D90-B88E-BC369518F6EA}" dt="2024-12-19T11:11:55.282" v="5128" actId="1076"/>
        <pc:sldMkLst>
          <pc:docMk/>
          <pc:sldMk cId="3170888029" sldId="874"/>
        </pc:sldMkLst>
        <pc:spChg chg="add mod">
          <ac:chgData name="Merve Tekin" userId="f9153270-d808-4615-97b1-e6734aef416e" providerId="ADAL" clId="{8E1D4969-ABB9-4D90-B88E-BC369518F6EA}" dt="2024-12-19T06:12:28.351" v="5059" actId="1076"/>
          <ac:spMkLst>
            <pc:docMk/>
            <pc:sldMk cId="3170888029" sldId="874"/>
            <ac:spMk id="6" creationId="{7D39AEE3-387B-2B29-2E11-7965A076CF1A}"/>
          </ac:spMkLst>
        </pc:spChg>
        <pc:picChg chg="add mod">
          <ac:chgData name="Merve Tekin" userId="f9153270-d808-4615-97b1-e6734aef416e" providerId="ADAL" clId="{8E1D4969-ABB9-4D90-B88E-BC369518F6EA}" dt="2024-12-19T11:11:55.282" v="5128" actId="1076"/>
          <ac:picMkLst>
            <pc:docMk/>
            <pc:sldMk cId="3170888029" sldId="874"/>
            <ac:picMk id="4" creationId="{91EDF3A3-6383-48FC-A89B-BA298D32981C}"/>
          </ac:picMkLst>
        </pc:picChg>
      </pc:sldChg>
      <pc:sldChg chg="new del">
        <pc:chgData name="Merve Tekin" userId="f9153270-d808-4615-97b1-e6734aef416e" providerId="ADAL" clId="{8E1D4969-ABB9-4D90-B88E-BC369518F6EA}" dt="2024-12-25T06:54:03.639" v="6347" actId="47"/>
        <pc:sldMkLst>
          <pc:docMk/>
          <pc:sldMk cId="4238412715" sldId="875"/>
        </pc:sldMkLst>
      </pc:sldChg>
      <pc:sldChg chg="modSp add mod">
        <pc:chgData name="Merve Tekin" userId="f9153270-d808-4615-97b1-e6734aef416e" providerId="ADAL" clId="{8E1D4969-ABB9-4D90-B88E-BC369518F6EA}" dt="2024-12-25T06:59:03.630" v="6595" actId="108"/>
        <pc:sldMkLst>
          <pc:docMk/>
          <pc:sldMk cId="257463781" sldId="876"/>
        </pc:sldMkLst>
        <pc:spChg chg="mod">
          <ac:chgData name="Merve Tekin" userId="f9153270-d808-4615-97b1-e6734aef416e" providerId="ADAL" clId="{8E1D4969-ABB9-4D90-B88E-BC369518F6EA}" dt="2024-12-25T06:59:03.630" v="6595" actId="108"/>
          <ac:spMkLst>
            <pc:docMk/>
            <pc:sldMk cId="257463781" sldId="876"/>
            <ac:spMk id="3" creationId="{ABA9F2DF-0671-48C7-28C5-4D81ECAF4F14}"/>
          </ac:spMkLst>
        </pc:spChg>
      </pc:sldChg>
      <pc:sldMasterChg chg="addSp delSp modSp mod modSldLayout">
        <pc:chgData name="Merve Tekin" userId="f9153270-d808-4615-97b1-e6734aef416e" providerId="ADAL" clId="{8E1D4969-ABB9-4D90-B88E-BC369518F6EA}" dt="2024-12-16T11:42:21.300" v="1356" actId="14100"/>
        <pc:sldMasterMkLst>
          <pc:docMk/>
          <pc:sldMasterMk cId="0" sldId="2147483648"/>
        </pc:sldMasterMkLst>
        <pc:spChg chg="mod">
          <ac:chgData name="Merve Tekin" userId="f9153270-d808-4615-97b1-e6734aef416e" providerId="ADAL" clId="{8E1D4969-ABB9-4D90-B88E-BC369518F6EA}" dt="2024-12-16T11:42:21.300" v="1356" actId="14100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Merve Tekin" userId="f9153270-d808-4615-97b1-e6734aef416e" providerId="ADAL" clId="{8E1D4969-ABB9-4D90-B88E-BC369518F6EA}" dt="2024-12-16T11:41:53.118" v="1353" actId="1076"/>
          <ac:spMkLst>
            <pc:docMk/>
            <pc:sldMasterMk cId="0" sldId="2147483648"/>
            <ac:spMk id="11" creationId="{00000000-0000-0000-0000-000000000000}"/>
          </ac:spMkLst>
        </pc:spChg>
        <pc:sldLayoutChg chg="delSp mod">
          <pc:chgData name="Merve Tekin" userId="f9153270-d808-4615-97b1-e6734aef416e" providerId="ADAL" clId="{8E1D4969-ABB9-4D90-B88E-BC369518F6EA}" dt="2024-12-16T11:39:17.246" v="1341" actId="478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  <pc:docChgLst>
    <pc:chgData name="Merve Tekin" userId="f9153270-d808-4615-97b1-e6734aef416e" providerId="ADAL" clId="{FAEBB6CB-FA54-4723-91B1-CCFC231C9461}"/>
    <pc:docChg chg="undo custSel addSld delSld modSld">
      <pc:chgData name="Merve Tekin" userId="f9153270-d808-4615-97b1-e6734aef416e" providerId="ADAL" clId="{FAEBB6CB-FA54-4723-91B1-CCFC231C9461}" dt="2024-10-15T10:28:14.624" v="5964" actId="20577"/>
      <pc:docMkLst>
        <pc:docMk/>
      </pc:docMkLst>
      <pc:sldChg chg="modSp mod">
        <pc:chgData name="Merve Tekin" userId="f9153270-d808-4615-97b1-e6734aef416e" providerId="ADAL" clId="{FAEBB6CB-FA54-4723-91B1-CCFC231C9461}" dt="2024-10-14T08:08:51.975" v="59" actId="20577"/>
        <pc:sldMkLst>
          <pc:docMk/>
          <pc:sldMk cId="0" sldId="256"/>
        </pc:sldMkLst>
        <pc:spChg chg="mod">
          <ac:chgData name="Merve Tekin" userId="f9153270-d808-4615-97b1-e6734aef416e" providerId="ADAL" clId="{FAEBB6CB-FA54-4723-91B1-CCFC231C9461}" dt="2024-10-14T08:08:51.975" v="59" actId="20577"/>
          <ac:spMkLst>
            <pc:docMk/>
            <pc:sldMk cId="0" sldId="256"/>
            <ac:spMk id="92" creationId="{00000000-0000-0000-0000-000000000000}"/>
          </ac:spMkLst>
        </pc:spChg>
      </pc:sldChg>
      <pc:sldChg chg="modSp mod">
        <pc:chgData name="Merve Tekin" userId="f9153270-d808-4615-97b1-e6734aef416e" providerId="ADAL" clId="{FAEBB6CB-FA54-4723-91B1-CCFC231C9461}" dt="2024-10-15T10:23:51.678" v="5950" actId="123"/>
        <pc:sldMkLst>
          <pc:docMk/>
          <pc:sldMk cId="2545732149" sldId="776"/>
        </pc:sldMkLst>
      </pc:sldChg>
      <pc:sldChg chg="new del">
        <pc:chgData name="Merve Tekin" userId="f9153270-d808-4615-97b1-e6734aef416e" providerId="ADAL" clId="{FAEBB6CB-FA54-4723-91B1-CCFC231C9461}" dt="2024-10-14T09:23:42.286" v="906" actId="47"/>
        <pc:sldMkLst>
          <pc:docMk/>
          <pc:sldMk cId="2110433767" sldId="777"/>
        </pc:sldMkLst>
      </pc:sldChg>
      <pc:sldChg chg="modSp add mod">
        <pc:chgData name="Merve Tekin" userId="f9153270-d808-4615-97b1-e6734aef416e" providerId="ADAL" clId="{FAEBB6CB-FA54-4723-91B1-CCFC231C9461}" dt="2024-10-15T10:24:00.603" v="5951" actId="123"/>
        <pc:sldMkLst>
          <pc:docMk/>
          <pc:sldMk cId="749460594" sldId="778"/>
        </pc:sldMkLst>
      </pc:sldChg>
      <pc:sldChg chg="new del">
        <pc:chgData name="Merve Tekin" userId="f9153270-d808-4615-97b1-e6734aef416e" providerId="ADAL" clId="{FAEBB6CB-FA54-4723-91B1-CCFC231C9461}" dt="2024-10-14T09:31:45.729" v="1396" actId="47"/>
        <pc:sldMkLst>
          <pc:docMk/>
          <pc:sldMk cId="2416259937" sldId="779"/>
        </pc:sldMkLst>
      </pc:sldChg>
      <pc:sldChg chg="addSp delSp new del mod">
        <pc:chgData name="Merve Tekin" userId="f9153270-d808-4615-97b1-e6734aef416e" providerId="ADAL" clId="{FAEBB6CB-FA54-4723-91B1-CCFC231C9461}" dt="2024-10-14T09:31:40.589" v="1393" actId="47"/>
        <pc:sldMkLst>
          <pc:docMk/>
          <pc:sldMk cId="3658255426" sldId="779"/>
        </pc:sldMkLst>
      </pc:sldChg>
      <pc:sldChg chg="modSp add mod">
        <pc:chgData name="Merve Tekin" userId="f9153270-d808-4615-97b1-e6734aef416e" providerId="ADAL" clId="{FAEBB6CB-FA54-4723-91B1-CCFC231C9461}" dt="2024-10-15T10:24:05.869" v="5952" actId="123"/>
        <pc:sldMkLst>
          <pc:docMk/>
          <pc:sldMk cId="4236306746" sldId="780"/>
        </pc:sldMkLst>
      </pc:sldChg>
      <pc:sldChg chg="new del">
        <pc:chgData name="Merve Tekin" userId="f9153270-d808-4615-97b1-e6734aef416e" providerId="ADAL" clId="{FAEBB6CB-FA54-4723-91B1-CCFC231C9461}" dt="2024-10-14T09:38:39.504" v="1803" actId="47"/>
        <pc:sldMkLst>
          <pc:docMk/>
          <pc:sldMk cId="58077754" sldId="781"/>
        </pc:sldMkLst>
      </pc:sldChg>
      <pc:sldChg chg="modSp add mod">
        <pc:chgData name="Merve Tekin" userId="f9153270-d808-4615-97b1-e6734aef416e" providerId="ADAL" clId="{FAEBB6CB-FA54-4723-91B1-CCFC231C9461}" dt="2024-10-15T10:24:12.732" v="5953" actId="123"/>
        <pc:sldMkLst>
          <pc:docMk/>
          <pc:sldMk cId="962845359" sldId="782"/>
        </pc:sldMkLst>
      </pc:sldChg>
      <pc:sldChg chg="new del">
        <pc:chgData name="Merve Tekin" userId="f9153270-d808-4615-97b1-e6734aef416e" providerId="ADAL" clId="{FAEBB6CB-FA54-4723-91B1-CCFC231C9461}" dt="2024-10-14T11:00:46.268" v="2611" actId="47"/>
        <pc:sldMkLst>
          <pc:docMk/>
          <pc:sldMk cId="1959791772" sldId="783"/>
        </pc:sldMkLst>
      </pc:sldChg>
      <pc:sldChg chg="modSp add mod">
        <pc:chgData name="Merve Tekin" userId="f9153270-d808-4615-97b1-e6734aef416e" providerId="ADAL" clId="{FAEBB6CB-FA54-4723-91B1-CCFC231C9461}" dt="2024-10-15T10:28:14.624" v="5964" actId="20577"/>
        <pc:sldMkLst>
          <pc:docMk/>
          <pc:sldMk cId="2902631180" sldId="784"/>
        </pc:sldMkLst>
      </pc:sldChg>
      <pc:sldChg chg="new del">
        <pc:chgData name="Merve Tekin" userId="f9153270-d808-4615-97b1-e6734aef416e" providerId="ADAL" clId="{FAEBB6CB-FA54-4723-91B1-CCFC231C9461}" dt="2024-10-14T11:06:18.601" v="3128" actId="47"/>
        <pc:sldMkLst>
          <pc:docMk/>
          <pc:sldMk cId="3812382922" sldId="785"/>
        </pc:sldMkLst>
      </pc:sldChg>
      <pc:sldChg chg="modSp add mod">
        <pc:chgData name="Merve Tekin" userId="f9153270-d808-4615-97b1-e6734aef416e" providerId="ADAL" clId="{FAEBB6CB-FA54-4723-91B1-CCFC231C9461}" dt="2024-10-15T10:24:26.854" v="5955" actId="123"/>
        <pc:sldMkLst>
          <pc:docMk/>
          <pc:sldMk cId="3636340196" sldId="786"/>
        </pc:sldMkLst>
      </pc:sldChg>
      <pc:sldChg chg="new del">
        <pc:chgData name="Merve Tekin" userId="f9153270-d808-4615-97b1-e6734aef416e" providerId="ADAL" clId="{FAEBB6CB-FA54-4723-91B1-CCFC231C9461}" dt="2024-10-14T11:13:16.034" v="3221" actId="47"/>
        <pc:sldMkLst>
          <pc:docMk/>
          <pc:sldMk cId="2001037295" sldId="787"/>
        </pc:sldMkLst>
      </pc:sldChg>
      <pc:sldChg chg="modSp add mod">
        <pc:chgData name="Merve Tekin" userId="f9153270-d808-4615-97b1-e6734aef416e" providerId="ADAL" clId="{FAEBB6CB-FA54-4723-91B1-CCFC231C9461}" dt="2024-10-15T10:24:41.757" v="5957" actId="123"/>
        <pc:sldMkLst>
          <pc:docMk/>
          <pc:sldMk cId="3283453024" sldId="788"/>
        </pc:sldMkLst>
      </pc:sldChg>
      <pc:sldChg chg="new del">
        <pc:chgData name="Merve Tekin" userId="f9153270-d808-4615-97b1-e6734aef416e" providerId="ADAL" clId="{FAEBB6CB-FA54-4723-91B1-CCFC231C9461}" dt="2024-10-14T11:26:07.816" v="3972" actId="47"/>
        <pc:sldMkLst>
          <pc:docMk/>
          <pc:sldMk cId="1663501828" sldId="789"/>
        </pc:sldMkLst>
      </pc:sldChg>
      <pc:sldChg chg="modSp add mod">
        <pc:chgData name="Merve Tekin" userId="f9153270-d808-4615-97b1-e6734aef416e" providerId="ADAL" clId="{FAEBB6CB-FA54-4723-91B1-CCFC231C9461}" dt="2024-10-15T10:25:31.661" v="5963" actId="12"/>
        <pc:sldMkLst>
          <pc:docMk/>
          <pc:sldMk cId="4275835026" sldId="790"/>
        </pc:sldMkLst>
      </pc:sldChg>
      <pc:sldChg chg="new del">
        <pc:chgData name="Merve Tekin" userId="f9153270-d808-4615-97b1-e6734aef416e" providerId="ADAL" clId="{FAEBB6CB-FA54-4723-91B1-CCFC231C9461}" dt="2024-10-14T11:27:52.760" v="4135" actId="47"/>
        <pc:sldMkLst>
          <pc:docMk/>
          <pc:sldMk cId="2197565135" sldId="791"/>
        </pc:sldMkLst>
      </pc:sldChg>
      <pc:sldChg chg="modSp add mod">
        <pc:chgData name="Merve Tekin" userId="f9153270-d808-4615-97b1-e6734aef416e" providerId="ADAL" clId="{FAEBB6CB-FA54-4723-91B1-CCFC231C9461}" dt="2024-10-15T10:25:14.786" v="5961" actId="6549"/>
        <pc:sldMkLst>
          <pc:docMk/>
          <pc:sldMk cId="3963277001" sldId="792"/>
        </pc:sldMkLst>
      </pc:sldChg>
      <pc:sldChg chg="new del">
        <pc:chgData name="Merve Tekin" userId="f9153270-d808-4615-97b1-e6734aef416e" providerId="ADAL" clId="{FAEBB6CB-FA54-4723-91B1-CCFC231C9461}" dt="2024-10-14T11:36:13.902" v="4369" actId="47"/>
        <pc:sldMkLst>
          <pc:docMk/>
          <pc:sldMk cId="4118658626" sldId="793"/>
        </pc:sldMkLst>
      </pc:sldChg>
      <pc:sldChg chg="add del">
        <pc:chgData name="Merve Tekin" userId="f9153270-d808-4615-97b1-e6734aef416e" providerId="ADAL" clId="{FAEBB6CB-FA54-4723-91B1-CCFC231C9461}" dt="2024-10-15T06:16:50.741" v="5489" actId="47"/>
        <pc:sldMkLst>
          <pc:docMk/>
          <pc:sldMk cId="2530772965" sldId="794"/>
        </pc:sldMkLst>
      </pc:sldChg>
      <pc:sldChg chg="new del">
        <pc:chgData name="Merve Tekin" userId="f9153270-d808-4615-97b1-e6734aef416e" providerId="ADAL" clId="{FAEBB6CB-FA54-4723-91B1-CCFC231C9461}" dt="2024-10-14T13:18:25.571" v="5396" actId="47"/>
        <pc:sldMkLst>
          <pc:docMk/>
          <pc:sldMk cId="728705110" sldId="795"/>
        </pc:sldMkLst>
      </pc:sldChg>
      <pc:sldChg chg="modSp add mod">
        <pc:chgData name="Merve Tekin" userId="f9153270-d808-4615-97b1-e6734aef416e" providerId="ADAL" clId="{FAEBB6CB-FA54-4723-91B1-CCFC231C9461}" dt="2024-10-14T13:19:20.872" v="5488" actId="20577"/>
        <pc:sldMkLst>
          <pc:docMk/>
          <pc:sldMk cId="85187321" sldId="796"/>
        </pc:sldMkLst>
      </pc:sldChg>
      <pc:sldChg chg="new del">
        <pc:chgData name="Merve Tekin" userId="f9153270-d808-4615-97b1-e6734aef416e" providerId="ADAL" clId="{FAEBB6CB-FA54-4723-91B1-CCFC231C9461}" dt="2024-10-15T06:22:07.326" v="5492" actId="47"/>
        <pc:sldMkLst>
          <pc:docMk/>
          <pc:sldMk cId="154513995" sldId="797"/>
        </pc:sldMkLst>
      </pc:sldChg>
      <pc:sldChg chg="modSp add mod">
        <pc:chgData name="Merve Tekin" userId="f9153270-d808-4615-97b1-e6734aef416e" providerId="ADAL" clId="{FAEBB6CB-FA54-4723-91B1-CCFC231C9461}" dt="2024-10-15T10:24:33.022" v="5956" actId="123"/>
        <pc:sldMkLst>
          <pc:docMk/>
          <pc:sldMk cId="2891274219" sldId="798"/>
        </pc:sldMkLst>
      </pc:sldChg>
      <pc:sldMasterChg chg="delSldLayout">
        <pc:chgData name="Merve Tekin" userId="f9153270-d808-4615-97b1-e6734aef416e" providerId="ADAL" clId="{FAEBB6CB-FA54-4723-91B1-CCFC231C9461}" dt="2024-10-14T11:27:52.760" v="4135" actId="47"/>
        <pc:sldMasterMkLst>
          <pc:docMk/>
          <pc:sldMasterMk cId="0" sldId="2147483648"/>
        </pc:sldMasterMkLst>
        <pc:sldLayoutChg chg="del">
          <pc:chgData name="Merve Tekin" userId="f9153270-d808-4615-97b1-e6734aef416e" providerId="ADAL" clId="{FAEBB6CB-FA54-4723-91B1-CCFC231C9461}" dt="2024-10-14T09:23:42.286" v="906" actId="47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Merve Tekin" userId="f9153270-d808-4615-97b1-e6734aef416e" providerId="ADAL" clId="{FAEBB6CB-FA54-4723-91B1-CCFC231C9461}" dt="2024-10-14T09:31:40.589" v="1393" actId="47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Merve Tekin" userId="f9153270-d808-4615-97b1-e6734aef416e" providerId="ADAL" clId="{FAEBB6CB-FA54-4723-91B1-CCFC231C9461}" dt="2024-10-14T09:31:45.729" v="1396" actId="47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Merve Tekin" userId="f9153270-d808-4615-97b1-e6734aef416e" providerId="ADAL" clId="{FAEBB6CB-FA54-4723-91B1-CCFC231C9461}" dt="2024-10-14T09:38:39.504" v="1803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Merve Tekin" userId="f9153270-d808-4615-97b1-e6734aef416e" providerId="ADAL" clId="{FAEBB6CB-FA54-4723-91B1-CCFC231C9461}" dt="2024-10-14T11:00:46.268" v="2611" actId="47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Merve Tekin" userId="f9153270-d808-4615-97b1-e6734aef416e" providerId="ADAL" clId="{FAEBB6CB-FA54-4723-91B1-CCFC231C9461}" dt="2024-10-14T11:06:18.601" v="3128" actId="47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Merve Tekin" userId="f9153270-d808-4615-97b1-e6734aef416e" providerId="ADAL" clId="{FAEBB6CB-FA54-4723-91B1-CCFC231C9461}" dt="2024-10-14T11:13:16.034" v="3221" actId="47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Merve Tekin" userId="f9153270-d808-4615-97b1-e6734aef416e" providerId="ADAL" clId="{FAEBB6CB-FA54-4723-91B1-CCFC231C9461}" dt="2024-10-14T11:26:07.816" v="3972" actId="47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Merve Tekin" userId="f9153270-d808-4615-97b1-e6734aef416e" providerId="ADAL" clId="{FAEBB6CB-FA54-4723-91B1-CCFC231C9461}" dt="2024-10-14T11:27:52.760" v="4135" actId="47"/>
          <pc:sldLayoutMkLst>
            <pc:docMk/>
            <pc:sldMasterMk cId="0" sldId="2147483648"/>
            <pc:sldLayoutMk cId="0" sldId="2147483659"/>
          </pc:sldLayoutMkLst>
        </pc:sldLayoutChg>
      </pc:sldMasterChg>
    </pc:docChg>
  </pc:docChgLst>
</pc:chgInfo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F8E71A-BC63-4AF5-AA31-68682EF4A984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1FCE208-8D1B-42AC-B618-B4996B0A40FC}">
      <dgm:prSet/>
      <dgm:spPr/>
      <dgm:t>
        <a:bodyPr/>
        <a:lstStyle/>
        <a:p>
          <a:r>
            <a:rPr lang="tr-TR" b="1" dirty="0"/>
            <a:t>Hukuk Fakültesi ve Tiyatro Bölümümüz </a:t>
          </a:r>
          <a:r>
            <a:rPr lang="tr-TR" b="1" dirty="0">
              <a:solidFill>
                <a:srgbClr val="FF0000"/>
              </a:solidFill>
            </a:rPr>
            <a:t>%30 </a:t>
          </a:r>
          <a:r>
            <a:rPr lang="tr-TR" b="1" dirty="0"/>
            <a:t>İngilizce, diğer bölümlerimiz </a:t>
          </a:r>
          <a:r>
            <a:rPr lang="tr-TR" b="1" dirty="0">
              <a:solidFill>
                <a:srgbClr val="FF0000"/>
              </a:solidFill>
            </a:rPr>
            <a:t>%100 </a:t>
          </a:r>
          <a:r>
            <a:rPr lang="tr-TR" b="1" dirty="0"/>
            <a:t>İngilizcedir.</a:t>
          </a:r>
          <a:endParaRPr lang="en-US" dirty="0"/>
        </a:p>
      </dgm:t>
    </dgm:pt>
    <dgm:pt modelId="{517972B0-682F-4723-891D-61DD74AAEF3E}" type="parTrans" cxnId="{C62BC090-606D-4773-BDC9-9F0B8EDF8998}">
      <dgm:prSet/>
      <dgm:spPr/>
      <dgm:t>
        <a:bodyPr/>
        <a:lstStyle/>
        <a:p>
          <a:endParaRPr lang="en-US"/>
        </a:p>
      </dgm:t>
    </dgm:pt>
    <dgm:pt modelId="{610A7FBD-8F8C-4FBE-9237-AA5E0F5A91AA}" type="sibTrans" cxnId="{C62BC090-606D-4773-BDC9-9F0B8EDF8998}">
      <dgm:prSet/>
      <dgm:spPr/>
      <dgm:t>
        <a:bodyPr/>
        <a:lstStyle/>
        <a:p>
          <a:endParaRPr lang="en-US"/>
        </a:p>
      </dgm:t>
    </dgm:pt>
    <dgm:pt modelId="{927E1412-7B8C-42B1-A9AE-CD3268A3A37C}">
      <dgm:prSet/>
      <dgm:spPr/>
      <dgm:t>
        <a:bodyPr/>
        <a:lstStyle/>
        <a:p>
          <a:r>
            <a:rPr lang="tr-TR" b="1" dirty="0"/>
            <a:t>Tüm lisans programları için İngilizce Hazırlık Programı </a:t>
          </a:r>
          <a:r>
            <a:rPr lang="tr-TR" b="1" dirty="0">
              <a:solidFill>
                <a:srgbClr val="FF0000"/>
              </a:solidFill>
            </a:rPr>
            <a:t>zorunludur.</a:t>
          </a:r>
          <a:endParaRPr lang="en-US" dirty="0">
            <a:solidFill>
              <a:srgbClr val="FF0000"/>
            </a:solidFill>
          </a:endParaRPr>
        </a:p>
      </dgm:t>
    </dgm:pt>
    <dgm:pt modelId="{7BAC65EB-C27F-4408-ACC0-CB5452B47CA5}" type="parTrans" cxnId="{AA375D41-A4DD-4D0C-9F32-15B9233F0E1F}">
      <dgm:prSet/>
      <dgm:spPr/>
      <dgm:t>
        <a:bodyPr/>
        <a:lstStyle/>
        <a:p>
          <a:endParaRPr lang="en-US"/>
        </a:p>
      </dgm:t>
    </dgm:pt>
    <dgm:pt modelId="{B4650362-4F23-4CD6-B84E-91E1B14E81CC}" type="sibTrans" cxnId="{AA375D41-A4DD-4D0C-9F32-15B9233F0E1F}">
      <dgm:prSet/>
      <dgm:spPr/>
      <dgm:t>
        <a:bodyPr/>
        <a:lstStyle/>
        <a:p>
          <a:endParaRPr lang="en-US"/>
        </a:p>
      </dgm:t>
    </dgm:pt>
    <dgm:pt modelId="{6E848E13-D75B-44E0-9486-25C531E144EC}">
      <dgm:prSet/>
      <dgm:spPr/>
      <dgm:t>
        <a:bodyPr/>
        <a:lstStyle/>
        <a:p>
          <a:r>
            <a:rPr lang="tr-TR" b="1" dirty="0"/>
            <a:t>2024-2025 eğitim-öğretim yılı müfredat değişiklikleriyle; </a:t>
          </a:r>
        </a:p>
        <a:p>
          <a:r>
            <a:rPr lang="tr-TR" b="1" dirty="0"/>
            <a:t>Serbest seçmeli ders havuzlarına Tiyatro Bölümü ve Hukuk Fakültesinin </a:t>
          </a:r>
          <a:r>
            <a:rPr lang="tr-TR" b="1" dirty="0">
              <a:solidFill>
                <a:srgbClr val="FF0000"/>
              </a:solidFill>
            </a:rPr>
            <a:t>Türkçe</a:t>
          </a:r>
          <a:r>
            <a:rPr lang="tr-TR" b="1" dirty="0"/>
            <a:t> dersleri eklenmemiştir. </a:t>
          </a:r>
          <a:endParaRPr lang="en-US" dirty="0"/>
        </a:p>
      </dgm:t>
    </dgm:pt>
    <dgm:pt modelId="{E24BA0BF-0C59-4F33-8495-B16BCCA3E448}" type="parTrans" cxnId="{533B3B6F-1200-4A9E-889B-D39EEA79F7EA}">
      <dgm:prSet/>
      <dgm:spPr/>
      <dgm:t>
        <a:bodyPr/>
        <a:lstStyle/>
        <a:p>
          <a:endParaRPr lang="en-US"/>
        </a:p>
      </dgm:t>
    </dgm:pt>
    <dgm:pt modelId="{ED94DDFB-BA0A-4970-B9B8-02B778424A7D}" type="sibTrans" cxnId="{533B3B6F-1200-4A9E-889B-D39EEA79F7EA}">
      <dgm:prSet/>
      <dgm:spPr/>
      <dgm:t>
        <a:bodyPr/>
        <a:lstStyle/>
        <a:p>
          <a:endParaRPr lang="en-US"/>
        </a:p>
      </dgm:t>
    </dgm:pt>
    <dgm:pt modelId="{60A60EB4-E143-4F9E-B67F-EF545F0B28F8}" type="pres">
      <dgm:prSet presAssocID="{26F8E71A-BC63-4AF5-AA31-68682EF4A984}" presName="vert0" presStyleCnt="0">
        <dgm:presLayoutVars>
          <dgm:dir/>
          <dgm:animOne val="branch"/>
          <dgm:animLvl val="lvl"/>
        </dgm:presLayoutVars>
      </dgm:prSet>
      <dgm:spPr/>
    </dgm:pt>
    <dgm:pt modelId="{F1817666-A3B2-45FA-A936-E4F998B1F3B3}" type="pres">
      <dgm:prSet presAssocID="{21FCE208-8D1B-42AC-B618-B4996B0A40FC}" presName="thickLine" presStyleLbl="alignNode1" presStyleIdx="0" presStyleCnt="3"/>
      <dgm:spPr/>
    </dgm:pt>
    <dgm:pt modelId="{E60971C3-625D-4C35-B4D4-03D698825804}" type="pres">
      <dgm:prSet presAssocID="{21FCE208-8D1B-42AC-B618-B4996B0A40FC}" presName="horz1" presStyleCnt="0"/>
      <dgm:spPr/>
    </dgm:pt>
    <dgm:pt modelId="{8FCD7290-238D-46CE-AD90-0CADCF5AE0B9}" type="pres">
      <dgm:prSet presAssocID="{21FCE208-8D1B-42AC-B618-B4996B0A40FC}" presName="tx1" presStyleLbl="revTx" presStyleIdx="0" presStyleCnt="3"/>
      <dgm:spPr/>
    </dgm:pt>
    <dgm:pt modelId="{61BE0B46-E478-4FD2-9EFF-18D04DFBB50C}" type="pres">
      <dgm:prSet presAssocID="{21FCE208-8D1B-42AC-B618-B4996B0A40FC}" presName="vert1" presStyleCnt="0"/>
      <dgm:spPr/>
    </dgm:pt>
    <dgm:pt modelId="{1445DA04-1A31-45A4-8F6C-B8F40DDC5457}" type="pres">
      <dgm:prSet presAssocID="{927E1412-7B8C-42B1-A9AE-CD3268A3A37C}" presName="thickLine" presStyleLbl="alignNode1" presStyleIdx="1" presStyleCnt="3"/>
      <dgm:spPr/>
    </dgm:pt>
    <dgm:pt modelId="{1A409E49-9AC2-47D0-9FA1-D1E1A55CEF45}" type="pres">
      <dgm:prSet presAssocID="{927E1412-7B8C-42B1-A9AE-CD3268A3A37C}" presName="horz1" presStyleCnt="0"/>
      <dgm:spPr/>
    </dgm:pt>
    <dgm:pt modelId="{D479A58F-1BCD-4A25-A266-B2F6C6210554}" type="pres">
      <dgm:prSet presAssocID="{927E1412-7B8C-42B1-A9AE-CD3268A3A37C}" presName="tx1" presStyleLbl="revTx" presStyleIdx="1" presStyleCnt="3"/>
      <dgm:spPr/>
    </dgm:pt>
    <dgm:pt modelId="{C0F83E63-C503-4B81-BF8D-121C86E360DE}" type="pres">
      <dgm:prSet presAssocID="{927E1412-7B8C-42B1-A9AE-CD3268A3A37C}" presName="vert1" presStyleCnt="0"/>
      <dgm:spPr/>
    </dgm:pt>
    <dgm:pt modelId="{D89654C0-190B-4168-9F8B-00E5F30B7A8E}" type="pres">
      <dgm:prSet presAssocID="{6E848E13-D75B-44E0-9486-25C531E144EC}" presName="thickLine" presStyleLbl="alignNode1" presStyleIdx="2" presStyleCnt="3"/>
      <dgm:spPr/>
    </dgm:pt>
    <dgm:pt modelId="{3CF27CD9-BC2E-4F2F-AE3F-2B9BD6239E74}" type="pres">
      <dgm:prSet presAssocID="{6E848E13-D75B-44E0-9486-25C531E144EC}" presName="horz1" presStyleCnt="0"/>
      <dgm:spPr/>
    </dgm:pt>
    <dgm:pt modelId="{0D8391CB-D8D7-4E04-A09E-6541E6063072}" type="pres">
      <dgm:prSet presAssocID="{6E848E13-D75B-44E0-9486-25C531E144EC}" presName="tx1" presStyleLbl="revTx" presStyleIdx="2" presStyleCnt="3"/>
      <dgm:spPr/>
    </dgm:pt>
    <dgm:pt modelId="{809DBB6B-644E-4AAC-925B-DFF8153EFFB5}" type="pres">
      <dgm:prSet presAssocID="{6E848E13-D75B-44E0-9486-25C531E144EC}" presName="vert1" presStyleCnt="0"/>
      <dgm:spPr/>
    </dgm:pt>
  </dgm:ptLst>
  <dgm:cxnLst>
    <dgm:cxn modelId="{B392A834-FAB1-4E44-8103-488E3B64A4BE}" type="presOf" srcId="{927E1412-7B8C-42B1-A9AE-CD3268A3A37C}" destId="{D479A58F-1BCD-4A25-A266-B2F6C6210554}" srcOrd="0" destOrd="0" presId="urn:microsoft.com/office/officeart/2008/layout/LinedList"/>
    <dgm:cxn modelId="{AA375D41-A4DD-4D0C-9F32-15B9233F0E1F}" srcId="{26F8E71A-BC63-4AF5-AA31-68682EF4A984}" destId="{927E1412-7B8C-42B1-A9AE-CD3268A3A37C}" srcOrd="1" destOrd="0" parTransId="{7BAC65EB-C27F-4408-ACC0-CB5452B47CA5}" sibTransId="{B4650362-4F23-4CD6-B84E-91E1B14E81CC}"/>
    <dgm:cxn modelId="{7D56E462-BCD0-40C3-8705-9D3466B13C4F}" type="presOf" srcId="{6E848E13-D75B-44E0-9486-25C531E144EC}" destId="{0D8391CB-D8D7-4E04-A09E-6541E6063072}" srcOrd="0" destOrd="0" presId="urn:microsoft.com/office/officeart/2008/layout/LinedList"/>
    <dgm:cxn modelId="{533B3B6F-1200-4A9E-889B-D39EEA79F7EA}" srcId="{26F8E71A-BC63-4AF5-AA31-68682EF4A984}" destId="{6E848E13-D75B-44E0-9486-25C531E144EC}" srcOrd="2" destOrd="0" parTransId="{E24BA0BF-0C59-4F33-8495-B16BCCA3E448}" sibTransId="{ED94DDFB-BA0A-4970-B9B8-02B778424A7D}"/>
    <dgm:cxn modelId="{4EC14E4F-658E-42AF-BF19-E37804F38779}" type="presOf" srcId="{26F8E71A-BC63-4AF5-AA31-68682EF4A984}" destId="{60A60EB4-E143-4F9E-B67F-EF545F0B28F8}" srcOrd="0" destOrd="0" presId="urn:microsoft.com/office/officeart/2008/layout/LinedList"/>
    <dgm:cxn modelId="{A0815954-3FEB-4BB7-B153-758C4487D4BF}" type="presOf" srcId="{21FCE208-8D1B-42AC-B618-B4996B0A40FC}" destId="{8FCD7290-238D-46CE-AD90-0CADCF5AE0B9}" srcOrd="0" destOrd="0" presId="urn:microsoft.com/office/officeart/2008/layout/LinedList"/>
    <dgm:cxn modelId="{C62BC090-606D-4773-BDC9-9F0B8EDF8998}" srcId="{26F8E71A-BC63-4AF5-AA31-68682EF4A984}" destId="{21FCE208-8D1B-42AC-B618-B4996B0A40FC}" srcOrd="0" destOrd="0" parTransId="{517972B0-682F-4723-891D-61DD74AAEF3E}" sibTransId="{610A7FBD-8F8C-4FBE-9237-AA5E0F5A91AA}"/>
    <dgm:cxn modelId="{D61FED6D-3113-44EB-B9C9-ED7ADD709614}" type="presParOf" srcId="{60A60EB4-E143-4F9E-B67F-EF545F0B28F8}" destId="{F1817666-A3B2-45FA-A936-E4F998B1F3B3}" srcOrd="0" destOrd="0" presId="urn:microsoft.com/office/officeart/2008/layout/LinedList"/>
    <dgm:cxn modelId="{97E5AE0E-F6F2-4A8C-8812-CA8D5B9BA3F1}" type="presParOf" srcId="{60A60EB4-E143-4F9E-B67F-EF545F0B28F8}" destId="{E60971C3-625D-4C35-B4D4-03D698825804}" srcOrd="1" destOrd="0" presId="urn:microsoft.com/office/officeart/2008/layout/LinedList"/>
    <dgm:cxn modelId="{2F21C04E-62E0-42AA-9FFA-183D77F1EC29}" type="presParOf" srcId="{E60971C3-625D-4C35-B4D4-03D698825804}" destId="{8FCD7290-238D-46CE-AD90-0CADCF5AE0B9}" srcOrd="0" destOrd="0" presId="urn:microsoft.com/office/officeart/2008/layout/LinedList"/>
    <dgm:cxn modelId="{364945C6-E329-475D-AA2C-7BF98217B6DC}" type="presParOf" srcId="{E60971C3-625D-4C35-B4D4-03D698825804}" destId="{61BE0B46-E478-4FD2-9EFF-18D04DFBB50C}" srcOrd="1" destOrd="0" presId="urn:microsoft.com/office/officeart/2008/layout/LinedList"/>
    <dgm:cxn modelId="{52D1175A-65B6-4B53-BC08-280D6B1E01A0}" type="presParOf" srcId="{60A60EB4-E143-4F9E-B67F-EF545F0B28F8}" destId="{1445DA04-1A31-45A4-8F6C-B8F40DDC5457}" srcOrd="2" destOrd="0" presId="urn:microsoft.com/office/officeart/2008/layout/LinedList"/>
    <dgm:cxn modelId="{E3B300F8-8F86-401D-85D4-AB51289E17CB}" type="presParOf" srcId="{60A60EB4-E143-4F9E-B67F-EF545F0B28F8}" destId="{1A409E49-9AC2-47D0-9FA1-D1E1A55CEF45}" srcOrd="3" destOrd="0" presId="urn:microsoft.com/office/officeart/2008/layout/LinedList"/>
    <dgm:cxn modelId="{DBF76E25-8530-4BE6-A460-41E4A93A6793}" type="presParOf" srcId="{1A409E49-9AC2-47D0-9FA1-D1E1A55CEF45}" destId="{D479A58F-1BCD-4A25-A266-B2F6C6210554}" srcOrd="0" destOrd="0" presId="urn:microsoft.com/office/officeart/2008/layout/LinedList"/>
    <dgm:cxn modelId="{A494231A-C1AC-4FB6-BA8E-9E1290145523}" type="presParOf" srcId="{1A409E49-9AC2-47D0-9FA1-D1E1A55CEF45}" destId="{C0F83E63-C503-4B81-BF8D-121C86E360DE}" srcOrd="1" destOrd="0" presId="urn:microsoft.com/office/officeart/2008/layout/LinedList"/>
    <dgm:cxn modelId="{D31C82BC-BD7E-4F55-BBDF-F4DEF6CD6C8E}" type="presParOf" srcId="{60A60EB4-E143-4F9E-B67F-EF545F0B28F8}" destId="{D89654C0-190B-4168-9F8B-00E5F30B7A8E}" srcOrd="4" destOrd="0" presId="urn:microsoft.com/office/officeart/2008/layout/LinedList"/>
    <dgm:cxn modelId="{B8D11F53-1D47-4D55-9029-774C7A43703D}" type="presParOf" srcId="{60A60EB4-E143-4F9E-B67F-EF545F0B28F8}" destId="{3CF27CD9-BC2E-4F2F-AE3F-2B9BD6239E74}" srcOrd="5" destOrd="0" presId="urn:microsoft.com/office/officeart/2008/layout/LinedList"/>
    <dgm:cxn modelId="{4D35D206-4C4A-4620-92C8-87C6FF82C5FD}" type="presParOf" srcId="{3CF27CD9-BC2E-4F2F-AE3F-2B9BD6239E74}" destId="{0D8391CB-D8D7-4E04-A09E-6541E6063072}" srcOrd="0" destOrd="0" presId="urn:microsoft.com/office/officeart/2008/layout/LinedList"/>
    <dgm:cxn modelId="{09F55B89-7258-46BB-9025-A951A6A2B197}" type="presParOf" srcId="{3CF27CD9-BC2E-4F2F-AE3F-2B9BD6239E74}" destId="{809DBB6B-644E-4AAC-925B-DFF8153EFF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456A24-A280-4B72-B693-1E19A857C9BB}" type="doc">
      <dgm:prSet loTypeId="urn:microsoft.com/office/officeart/2008/layout/LinedList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31D7841-1CE7-4434-BC49-52211D35ADB9}">
      <dgm:prSet/>
      <dgm:spPr/>
      <dgm:t>
        <a:bodyPr/>
        <a:lstStyle/>
        <a:p>
          <a:r>
            <a:rPr lang="en-US" b="1" dirty="0">
              <a:solidFill>
                <a:srgbClr val="0070C0"/>
              </a:solidFill>
            </a:rPr>
            <a:t>Ç</a:t>
          </a:r>
          <a:r>
            <a:rPr lang="tr-TR" b="1" dirty="0">
              <a:solidFill>
                <a:srgbClr val="0070C0"/>
              </a:solidFill>
            </a:rPr>
            <a:t> (ÇEKİLDİ)</a:t>
          </a:r>
          <a:r>
            <a:rPr lang="en-US" b="1" dirty="0">
              <a:solidFill>
                <a:srgbClr val="0070C0"/>
              </a:solidFill>
            </a:rPr>
            <a:t>:</a:t>
          </a:r>
          <a:r>
            <a:rPr lang="en-US" b="1" dirty="0"/>
            <a:t> </a:t>
          </a:r>
          <a:endParaRPr lang="tr-TR" b="1" dirty="0"/>
        </a:p>
        <a:p>
          <a:r>
            <a:rPr lang="en-US" b="1" dirty="0" err="1"/>
            <a:t>Öğrencinin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çekildiği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verilir</a:t>
          </a:r>
          <a:r>
            <a:rPr lang="en-US" b="1" dirty="0"/>
            <a:t>, </a:t>
          </a:r>
          <a:r>
            <a:rPr lang="en-US" b="1" dirty="0" err="1"/>
            <a:t>kredi</a:t>
          </a:r>
          <a:r>
            <a:rPr lang="en-US" b="1" dirty="0"/>
            <a:t> ve </a:t>
          </a:r>
          <a:r>
            <a:rPr lang="en-US" b="1" dirty="0" err="1"/>
            <a:t>ortalama</a:t>
          </a:r>
          <a:r>
            <a:rPr lang="en-US" b="1" dirty="0"/>
            <a:t> </a:t>
          </a:r>
          <a:r>
            <a:rPr lang="en-US" b="1" dirty="0" err="1"/>
            <a:t>hesabına</a:t>
          </a:r>
          <a:r>
            <a:rPr lang="en-US" b="1" dirty="0"/>
            <a:t> </a:t>
          </a:r>
          <a:r>
            <a:rPr lang="en-US" b="1" dirty="0" err="1"/>
            <a:t>katılmaz</a:t>
          </a:r>
          <a:r>
            <a:rPr lang="en-US" b="1" dirty="0"/>
            <a:t>.</a:t>
          </a:r>
          <a:endParaRPr lang="en-US" dirty="0"/>
        </a:p>
      </dgm:t>
    </dgm:pt>
    <dgm:pt modelId="{6794CE21-DE01-4763-B59D-666C46145C6F}" type="parTrans" cxnId="{B2475E99-D3FA-4CBE-B1CB-D9F43ABC7FCE}">
      <dgm:prSet/>
      <dgm:spPr/>
      <dgm:t>
        <a:bodyPr/>
        <a:lstStyle/>
        <a:p>
          <a:endParaRPr lang="en-US"/>
        </a:p>
      </dgm:t>
    </dgm:pt>
    <dgm:pt modelId="{CE279BB8-D108-4A62-9C77-C724FBA9219E}" type="sibTrans" cxnId="{B2475E99-D3FA-4CBE-B1CB-D9F43ABC7FCE}">
      <dgm:prSet/>
      <dgm:spPr/>
      <dgm:t>
        <a:bodyPr/>
        <a:lstStyle/>
        <a:p>
          <a:endParaRPr lang="en-US"/>
        </a:p>
      </dgm:t>
    </dgm:pt>
    <dgm:pt modelId="{1EB3A5F7-A63F-498C-8B6D-A4717872274D}">
      <dgm:prSet/>
      <dgm:spPr/>
      <dgm:t>
        <a:bodyPr/>
        <a:lstStyle/>
        <a:p>
          <a:r>
            <a:rPr lang="en-US" b="1" dirty="0">
              <a:solidFill>
                <a:srgbClr val="0070C0"/>
              </a:solidFill>
            </a:rPr>
            <a:t>H</a:t>
          </a:r>
          <a:r>
            <a:rPr lang="tr-TR" b="1" dirty="0">
              <a:solidFill>
                <a:srgbClr val="0070C0"/>
              </a:solidFill>
            </a:rPr>
            <a:t> (HARİÇ)</a:t>
          </a:r>
          <a:r>
            <a:rPr lang="en-US" b="1" dirty="0">
              <a:solidFill>
                <a:srgbClr val="0070C0"/>
              </a:solidFill>
            </a:rPr>
            <a:t>: </a:t>
          </a:r>
          <a:endParaRPr lang="tr-TR" b="1" dirty="0">
            <a:solidFill>
              <a:srgbClr val="0070C0"/>
            </a:solidFill>
          </a:endParaRPr>
        </a:p>
        <a:p>
          <a:r>
            <a:rPr lang="en-US" b="1" dirty="0"/>
            <a:t>Bir </a:t>
          </a:r>
          <a:r>
            <a:rPr lang="en-US" b="1" dirty="0" err="1"/>
            <a:t>dersin</a:t>
          </a:r>
          <a:r>
            <a:rPr lang="en-US" b="1" dirty="0"/>
            <a:t>, </a:t>
          </a:r>
          <a:r>
            <a:rPr lang="en-US" b="1" dirty="0" err="1"/>
            <a:t>kredi</a:t>
          </a:r>
          <a:r>
            <a:rPr lang="en-US" b="1" dirty="0"/>
            <a:t> ve </a:t>
          </a:r>
          <a:r>
            <a:rPr lang="en-US" b="1" dirty="0" err="1"/>
            <a:t>ortalama</a:t>
          </a:r>
          <a:r>
            <a:rPr lang="en-US" b="1" dirty="0"/>
            <a:t> </a:t>
          </a:r>
          <a:r>
            <a:rPr lang="en-US" b="1" dirty="0" err="1"/>
            <a:t>hesabından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hariç</a:t>
          </a:r>
          <a:r>
            <a:rPr lang="en-US" b="1" dirty="0"/>
            <a:t> </a:t>
          </a:r>
          <a:r>
            <a:rPr lang="en-US" b="1" dirty="0" err="1"/>
            <a:t>tutulduğunu</a:t>
          </a:r>
          <a:r>
            <a:rPr lang="en-US" b="1" dirty="0"/>
            <a:t> </a:t>
          </a:r>
          <a:r>
            <a:rPr lang="en-US" b="1" dirty="0" err="1"/>
            <a:t>göstermek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kullanılır</a:t>
          </a:r>
          <a:r>
            <a:rPr lang="en-US" b="1" dirty="0"/>
            <a:t>.</a:t>
          </a:r>
          <a:endParaRPr lang="en-US" dirty="0"/>
        </a:p>
      </dgm:t>
    </dgm:pt>
    <dgm:pt modelId="{EEA3A8E8-D160-4D52-A234-5CC18EEA004F}" type="parTrans" cxnId="{9F3F6BB5-FD47-4141-96C4-E002BA8E3A08}">
      <dgm:prSet/>
      <dgm:spPr/>
      <dgm:t>
        <a:bodyPr/>
        <a:lstStyle/>
        <a:p>
          <a:endParaRPr lang="en-US"/>
        </a:p>
      </dgm:t>
    </dgm:pt>
    <dgm:pt modelId="{A647EA33-09F7-458A-B811-C8B0A99ABAC1}" type="sibTrans" cxnId="{9F3F6BB5-FD47-4141-96C4-E002BA8E3A08}">
      <dgm:prSet/>
      <dgm:spPr/>
      <dgm:t>
        <a:bodyPr/>
        <a:lstStyle/>
        <a:p>
          <a:endParaRPr lang="en-US"/>
        </a:p>
      </dgm:t>
    </dgm:pt>
    <dgm:pt modelId="{99E6CC0E-C8A7-401B-84F7-649A35BCC89D}">
      <dgm:prSet/>
      <dgm:spPr/>
      <dgm:t>
        <a:bodyPr/>
        <a:lstStyle/>
        <a:p>
          <a:r>
            <a:rPr lang="en-US" b="1" dirty="0">
              <a:solidFill>
                <a:srgbClr val="0070C0"/>
              </a:solidFill>
            </a:rPr>
            <a:t>T</a:t>
          </a:r>
          <a:r>
            <a:rPr lang="tr-TR" b="1" dirty="0">
              <a:solidFill>
                <a:srgbClr val="0070C0"/>
              </a:solidFill>
            </a:rPr>
            <a:t> (TEKRAR)</a:t>
          </a:r>
          <a:r>
            <a:rPr lang="en-US" b="1" dirty="0">
              <a:solidFill>
                <a:srgbClr val="0070C0"/>
              </a:solidFill>
            </a:rPr>
            <a:t>: </a:t>
          </a:r>
          <a:endParaRPr lang="tr-TR" b="1" dirty="0">
            <a:solidFill>
              <a:srgbClr val="0070C0"/>
            </a:solidFill>
          </a:endParaRPr>
        </a:p>
        <a:p>
          <a:r>
            <a:rPr lang="en-US" b="1" dirty="0"/>
            <a:t>Bir </a:t>
          </a:r>
          <a:r>
            <a:rPr lang="en-US" b="1" dirty="0" err="1"/>
            <a:t>dersin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tekrar</a:t>
          </a:r>
          <a:r>
            <a:rPr lang="en-US" b="1" dirty="0"/>
            <a:t> </a:t>
          </a:r>
          <a:r>
            <a:rPr lang="en-US" b="1" dirty="0" err="1"/>
            <a:t>alındığını</a:t>
          </a:r>
          <a:r>
            <a:rPr lang="en-US" b="1" dirty="0"/>
            <a:t> </a:t>
          </a:r>
          <a:r>
            <a:rPr lang="en-US" b="1" dirty="0" err="1"/>
            <a:t>göstermek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kullanılır</a:t>
          </a:r>
          <a:r>
            <a:rPr lang="en-US" b="1" dirty="0"/>
            <a:t>.</a:t>
          </a:r>
          <a:endParaRPr lang="en-US" dirty="0"/>
        </a:p>
      </dgm:t>
    </dgm:pt>
    <dgm:pt modelId="{42720372-2C28-4FF4-92CB-728F9B720674}" type="parTrans" cxnId="{3EBA0A42-28E4-4459-8064-26CD73315305}">
      <dgm:prSet/>
      <dgm:spPr/>
      <dgm:t>
        <a:bodyPr/>
        <a:lstStyle/>
        <a:p>
          <a:endParaRPr lang="en-US"/>
        </a:p>
      </dgm:t>
    </dgm:pt>
    <dgm:pt modelId="{3BE58339-F4AC-48E7-B8EC-9A65F29B0DDD}" type="sibTrans" cxnId="{3EBA0A42-28E4-4459-8064-26CD73315305}">
      <dgm:prSet/>
      <dgm:spPr/>
      <dgm:t>
        <a:bodyPr/>
        <a:lstStyle/>
        <a:p>
          <a:endParaRPr lang="en-US"/>
        </a:p>
      </dgm:t>
    </dgm:pt>
    <dgm:pt modelId="{452F79F5-ADBD-498B-8B4A-05E95506A0F2}">
      <dgm:prSet/>
      <dgm:spPr/>
      <dgm:t>
        <a:bodyPr/>
        <a:lstStyle/>
        <a:p>
          <a:r>
            <a:rPr lang="en-US" b="1" dirty="0">
              <a:solidFill>
                <a:srgbClr val="0070C0"/>
              </a:solidFill>
            </a:rPr>
            <a:t>MD</a:t>
          </a:r>
          <a:r>
            <a:rPr lang="tr-TR" b="1" dirty="0">
              <a:solidFill>
                <a:srgbClr val="0070C0"/>
              </a:solidFill>
            </a:rPr>
            <a:t> (MÜFREDAT DIŞI)</a:t>
          </a:r>
          <a:r>
            <a:rPr lang="en-US" b="1" dirty="0">
              <a:solidFill>
                <a:srgbClr val="0070C0"/>
              </a:solidFill>
            </a:rPr>
            <a:t>: </a:t>
          </a:r>
          <a:endParaRPr lang="tr-TR" b="1" dirty="0">
            <a:solidFill>
              <a:srgbClr val="0070C0"/>
            </a:solidFill>
          </a:endParaRPr>
        </a:p>
        <a:p>
          <a:r>
            <a:rPr lang="en-US" b="1" dirty="0" err="1"/>
            <a:t>Öğretim</a:t>
          </a:r>
          <a:r>
            <a:rPr lang="en-US" b="1" dirty="0"/>
            <a:t> </a:t>
          </a:r>
          <a:r>
            <a:rPr lang="en-US" b="1" dirty="0" err="1"/>
            <a:t>planı</a:t>
          </a:r>
          <a:r>
            <a:rPr lang="en-US" b="1" dirty="0"/>
            <a:t> </a:t>
          </a:r>
          <a:r>
            <a:rPr lang="en-US" b="1" dirty="0" err="1"/>
            <a:t>dışında</a:t>
          </a:r>
          <a:r>
            <a:rPr lang="tr-TR" b="1" dirty="0"/>
            <a:t>(</a:t>
          </a:r>
          <a:r>
            <a:rPr lang="tr-TR" b="1" dirty="0">
              <a:solidFill>
                <a:srgbClr val="FF0000"/>
              </a:solidFill>
            </a:rPr>
            <a:t>Müfredat Dışı</a:t>
          </a:r>
          <a:r>
            <a:rPr lang="tr-TR" b="1" dirty="0"/>
            <a:t>) </a:t>
          </a:r>
          <a:r>
            <a:rPr lang="en-US" b="1" dirty="0" err="1"/>
            <a:t>alınan</a:t>
          </a:r>
          <a:r>
            <a:rPr lang="en-US" b="1" dirty="0"/>
            <a:t> </a:t>
          </a:r>
          <a:r>
            <a:rPr lang="en-US" b="1" dirty="0" err="1"/>
            <a:t>dersleri</a:t>
          </a:r>
          <a:r>
            <a:rPr lang="en-US" b="1" dirty="0"/>
            <a:t> </a:t>
          </a:r>
          <a:r>
            <a:rPr lang="en-US" b="1" dirty="0" err="1"/>
            <a:t>gösterir</a:t>
          </a:r>
          <a:r>
            <a:rPr lang="en-US" b="1" dirty="0"/>
            <a:t>, </a:t>
          </a:r>
          <a:r>
            <a:rPr lang="en-US" b="1" dirty="0" err="1"/>
            <a:t>kredi</a:t>
          </a:r>
          <a:r>
            <a:rPr lang="en-US" b="1" dirty="0"/>
            <a:t> ve </a:t>
          </a:r>
          <a:r>
            <a:rPr lang="en-US" b="1" dirty="0" err="1"/>
            <a:t>ortalama</a:t>
          </a:r>
          <a:r>
            <a:rPr lang="en-US" b="1" dirty="0"/>
            <a:t> </a:t>
          </a:r>
          <a:r>
            <a:rPr lang="en-US" b="1" dirty="0" err="1"/>
            <a:t>hesabına</a:t>
          </a:r>
          <a:r>
            <a:rPr lang="en-US" b="1" dirty="0"/>
            <a:t> </a:t>
          </a:r>
          <a:r>
            <a:rPr lang="en-US" b="1" dirty="0" err="1"/>
            <a:t>katılmaz</a:t>
          </a:r>
          <a:r>
            <a:rPr lang="en-US" b="1" dirty="0"/>
            <a:t>.</a:t>
          </a:r>
          <a:endParaRPr lang="en-US" dirty="0"/>
        </a:p>
      </dgm:t>
    </dgm:pt>
    <dgm:pt modelId="{22C9A276-D968-4DC4-8896-7769CF0BB6E3}" type="parTrans" cxnId="{7500FD30-3724-4029-8DE8-3DC628B81AAC}">
      <dgm:prSet/>
      <dgm:spPr/>
      <dgm:t>
        <a:bodyPr/>
        <a:lstStyle/>
        <a:p>
          <a:endParaRPr lang="en-US"/>
        </a:p>
      </dgm:t>
    </dgm:pt>
    <dgm:pt modelId="{B24F8A75-4512-45B8-857C-A49E867A37ED}" type="sibTrans" cxnId="{7500FD30-3724-4029-8DE8-3DC628B81AAC}">
      <dgm:prSet/>
      <dgm:spPr/>
      <dgm:t>
        <a:bodyPr/>
        <a:lstStyle/>
        <a:p>
          <a:endParaRPr lang="en-US"/>
        </a:p>
      </dgm:t>
    </dgm:pt>
    <dgm:pt modelId="{5A4F5440-E498-449F-A212-A19D528ED37E}" type="pres">
      <dgm:prSet presAssocID="{59456A24-A280-4B72-B693-1E19A857C9BB}" presName="vert0" presStyleCnt="0">
        <dgm:presLayoutVars>
          <dgm:dir/>
          <dgm:animOne val="branch"/>
          <dgm:animLvl val="lvl"/>
        </dgm:presLayoutVars>
      </dgm:prSet>
      <dgm:spPr/>
    </dgm:pt>
    <dgm:pt modelId="{DCF3E336-BBFA-4ACF-91D3-66C9AD2DF304}" type="pres">
      <dgm:prSet presAssocID="{031D7841-1CE7-4434-BC49-52211D35ADB9}" presName="thickLine" presStyleLbl="alignNode1" presStyleIdx="0" presStyleCnt="4"/>
      <dgm:spPr/>
    </dgm:pt>
    <dgm:pt modelId="{6344CD98-E954-41AD-803A-767160973CDF}" type="pres">
      <dgm:prSet presAssocID="{031D7841-1CE7-4434-BC49-52211D35ADB9}" presName="horz1" presStyleCnt="0"/>
      <dgm:spPr/>
    </dgm:pt>
    <dgm:pt modelId="{9AFBE76A-42B6-4674-AFC9-FC68EDEE8718}" type="pres">
      <dgm:prSet presAssocID="{031D7841-1CE7-4434-BC49-52211D35ADB9}" presName="tx1" presStyleLbl="revTx" presStyleIdx="0" presStyleCnt="4"/>
      <dgm:spPr/>
    </dgm:pt>
    <dgm:pt modelId="{207BC344-C762-4459-AC66-354333C25CA0}" type="pres">
      <dgm:prSet presAssocID="{031D7841-1CE7-4434-BC49-52211D35ADB9}" presName="vert1" presStyleCnt="0"/>
      <dgm:spPr/>
    </dgm:pt>
    <dgm:pt modelId="{9E438754-3513-4CC8-961B-4CCB70234F00}" type="pres">
      <dgm:prSet presAssocID="{1EB3A5F7-A63F-498C-8B6D-A4717872274D}" presName="thickLine" presStyleLbl="alignNode1" presStyleIdx="1" presStyleCnt="4"/>
      <dgm:spPr/>
    </dgm:pt>
    <dgm:pt modelId="{3AC821CB-A6DC-4999-92E7-F173B6FB8127}" type="pres">
      <dgm:prSet presAssocID="{1EB3A5F7-A63F-498C-8B6D-A4717872274D}" presName="horz1" presStyleCnt="0"/>
      <dgm:spPr/>
    </dgm:pt>
    <dgm:pt modelId="{0AF7DB7C-9499-470F-83A9-F2C87AE79172}" type="pres">
      <dgm:prSet presAssocID="{1EB3A5F7-A63F-498C-8B6D-A4717872274D}" presName="tx1" presStyleLbl="revTx" presStyleIdx="1" presStyleCnt="4"/>
      <dgm:spPr/>
    </dgm:pt>
    <dgm:pt modelId="{B50263E0-062A-4EFD-9795-40FF1A24F91B}" type="pres">
      <dgm:prSet presAssocID="{1EB3A5F7-A63F-498C-8B6D-A4717872274D}" presName="vert1" presStyleCnt="0"/>
      <dgm:spPr/>
    </dgm:pt>
    <dgm:pt modelId="{232B52BF-EC95-4A0C-B3F7-5830CBAEB94F}" type="pres">
      <dgm:prSet presAssocID="{99E6CC0E-C8A7-401B-84F7-649A35BCC89D}" presName="thickLine" presStyleLbl="alignNode1" presStyleIdx="2" presStyleCnt="4"/>
      <dgm:spPr/>
    </dgm:pt>
    <dgm:pt modelId="{99EEE45B-14B5-4DFC-B715-8619CEA1295A}" type="pres">
      <dgm:prSet presAssocID="{99E6CC0E-C8A7-401B-84F7-649A35BCC89D}" presName="horz1" presStyleCnt="0"/>
      <dgm:spPr/>
    </dgm:pt>
    <dgm:pt modelId="{8B186879-223B-440C-8950-FAFC7180072F}" type="pres">
      <dgm:prSet presAssocID="{99E6CC0E-C8A7-401B-84F7-649A35BCC89D}" presName="tx1" presStyleLbl="revTx" presStyleIdx="2" presStyleCnt="4"/>
      <dgm:spPr/>
    </dgm:pt>
    <dgm:pt modelId="{E9667702-0ECD-4D27-86B7-F5CC88C40D1A}" type="pres">
      <dgm:prSet presAssocID="{99E6CC0E-C8A7-401B-84F7-649A35BCC89D}" presName="vert1" presStyleCnt="0"/>
      <dgm:spPr/>
    </dgm:pt>
    <dgm:pt modelId="{AC7F1A48-5309-4878-A413-A74F27F6DC52}" type="pres">
      <dgm:prSet presAssocID="{452F79F5-ADBD-498B-8B4A-05E95506A0F2}" presName="thickLine" presStyleLbl="alignNode1" presStyleIdx="3" presStyleCnt="4"/>
      <dgm:spPr/>
    </dgm:pt>
    <dgm:pt modelId="{40C07E50-DAB9-47BD-BC64-EC397BB33EAF}" type="pres">
      <dgm:prSet presAssocID="{452F79F5-ADBD-498B-8B4A-05E95506A0F2}" presName="horz1" presStyleCnt="0"/>
      <dgm:spPr/>
    </dgm:pt>
    <dgm:pt modelId="{9F277905-4540-4584-8473-825003D5CD54}" type="pres">
      <dgm:prSet presAssocID="{452F79F5-ADBD-498B-8B4A-05E95506A0F2}" presName="tx1" presStyleLbl="revTx" presStyleIdx="3" presStyleCnt="4"/>
      <dgm:spPr/>
    </dgm:pt>
    <dgm:pt modelId="{DA85C583-D100-479E-B993-DF1E00A9FDD0}" type="pres">
      <dgm:prSet presAssocID="{452F79F5-ADBD-498B-8B4A-05E95506A0F2}" presName="vert1" presStyleCnt="0"/>
      <dgm:spPr/>
    </dgm:pt>
  </dgm:ptLst>
  <dgm:cxnLst>
    <dgm:cxn modelId="{48523803-0B67-4B97-9682-9B44D0C2B998}" type="presOf" srcId="{1EB3A5F7-A63F-498C-8B6D-A4717872274D}" destId="{0AF7DB7C-9499-470F-83A9-F2C87AE79172}" srcOrd="0" destOrd="0" presId="urn:microsoft.com/office/officeart/2008/layout/LinedList"/>
    <dgm:cxn modelId="{71FB4D03-6216-49C1-9FC6-8FFE9DDF4711}" type="presOf" srcId="{59456A24-A280-4B72-B693-1E19A857C9BB}" destId="{5A4F5440-E498-449F-A212-A19D528ED37E}" srcOrd="0" destOrd="0" presId="urn:microsoft.com/office/officeart/2008/layout/LinedList"/>
    <dgm:cxn modelId="{D7746608-420F-4AB6-A9F5-C0D86BAB307A}" type="presOf" srcId="{031D7841-1CE7-4434-BC49-52211D35ADB9}" destId="{9AFBE76A-42B6-4674-AFC9-FC68EDEE8718}" srcOrd="0" destOrd="0" presId="urn:microsoft.com/office/officeart/2008/layout/LinedList"/>
    <dgm:cxn modelId="{7500FD30-3724-4029-8DE8-3DC628B81AAC}" srcId="{59456A24-A280-4B72-B693-1E19A857C9BB}" destId="{452F79F5-ADBD-498B-8B4A-05E95506A0F2}" srcOrd="3" destOrd="0" parTransId="{22C9A276-D968-4DC4-8896-7769CF0BB6E3}" sibTransId="{B24F8A75-4512-45B8-857C-A49E867A37ED}"/>
    <dgm:cxn modelId="{3EBA0A42-28E4-4459-8064-26CD73315305}" srcId="{59456A24-A280-4B72-B693-1E19A857C9BB}" destId="{99E6CC0E-C8A7-401B-84F7-649A35BCC89D}" srcOrd="2" destOrd="0" parTransId="{42720372-2C28-4FF4-92CB-728F9B720674}" sibTransId="{3BE58339-F4AC-48E7-B8EC-9A65F29B0DDD}"/>
    <dgm:cxn modelId="{B2475E99-D3FA-4CBE-B1CB-D9F43ABC7FCE}" srcId="{59456A24-A280-4B72-B693-1E19A857C9BB}" destId="{031D7841-1CE7-4434-BC49-52211D35ADB9}" srcOrd="0" destOrd="0" parTransId="{6794CE21-DE01-4763-B59D-666C46145C6F}" sibTransId="{CE279BB8-D108-4A62-9C77-C724FBA9219E}"/>
    <dgm:cxn modelId="{9F3F6BB5-FD47-4141-96C4-E002BA8E3A08}" srcId="{59456A24-A280-4B72-B693-1E19A857C9BB}" destId="{1EB3A5F7-A63F-498C-8B6D-A4717872274D}" srcOrd="1" destOrd="0" parTransId="{EEA3A8E8-D160-4D52-A234-5CC18EEA004F}" sibTransId="{A647EA33-09F7-458A-B811-C8B0A99ABAC1}"/>
    <dgm:cxn modelId="{8CFA89CA-BFDA-4DBC-B989-A614DB49C914}" type="presOf" srcId="{452F79F5-ADBD-498B-8B4A-05E95506A0F2}" destId="{9F277905-4540-4584-8473-825003D5CD54}" srcOrd="0" destOrd="0" presId="urn:microsoft.com/office/officeart/2008/layout/LinedList"/>
    <dgm:cxn modelId="{F07B4CF6-05FC-40D6-B331-65FD5D1E71BD}" type="presOf" srcId="{99E6CC0E-C8A7-401B-84F7-649A35BCC89D}" destId="{8B186879-223B-440C-8950-FAFC7180072F}" srcOrd="0" destOrd="0" presId="urn:microsoft.com/office/officeart/2008/layout/LinedList"/>
    <dgm:cxn modelId="{CCF44011-3583-4E37-BDEB-0CAE14DFB463}" type="presParOf" srcId="{5A4F5440-E498-449F-A212-A19D528ED37E}" destId="{DCF3E336-BBFA-4ACF-91D3-66C9AD2DF304}" srcOrd="0" destOrd="0" presId="urn:microsoft.com/office/officeart/2008/layout/LinedList"/>
    <dgm:cxn modelId="{49DD9067-0237-4AEB-B887-255BEB9C3854}" type="presParOf" srcId="{5A4F5440-E498-449F-A212-A19D528ED37E}" destId="{6344CD98-E954-41AD-803A-767160973CDF}" srcOrd="1" destOrd="0" presId="urn:microsoft.com/office/officeart/2008/layout/LinedList"/>
    <dgm:cxn modelId="{A62AF225-11A0-423E-92CF-70185F4203E4}" type="presParOf" srcId="{6344CD98-E954-41AD-803A-767160973CDF}" destId="{9AFBE76A-42B6-4674-AFC9-FC68EDEE8718}" srcOrd="0" destOrd="0" presId="urn:microsoft.com/office/officeart/2008/layout/LinedList"/>
    <dgm:cxn modelId="{3B6AAC6C-08B9-4B8F-B5A0-D26A844E7ABF}" type="presParOf" srcId="{6344CD98-E954-41AD-803A-767160973CDF}" destId="{207BC344-C762-4459-AC66-354333C25CA0}" srcOrd="1" destOrd="0" presId="urn:microsoft.com/office/officeart/2008/layout/LinedList"/>
    <dgm:cxn modelId="{8E4469FD-625D-480F-B6A0-5E14C9ABB8ED}" type="presParOf" srcId="{5A4F5440-E498-449F-A212-A19D528ED37E}" destId="{9E438754-3513-4CC8-961B-4CCB70234F00}" srcOrd="2" destOrd="0" presId="urn:microsoft.com/office/officeart/2008/layout/LinedList"/>
    <dgm:cxn modelId="{BE64E074-3763-4BB8-B9D8-55BB584765C9}" type="presParOf" srcId="{5A4F5440-E498-449F-A212-A19D528ED37E}" destId="{3AC821CB-A6DC-4999-92E7-F173B6FB8127}" srcOrd="3" destOrd="0" presId="urn:microsoft.com/office/officeart/2008/layout/LinedList"/>
    <dgm:cxn modelId="{F00E3698-36AC-4FD8-AD00-A6C200413C6F}" type="presParOf" srcId="{3AC821CB-A6DC-4999-92E7-F173B6FB8127}" destId="{0AF7DB7C-9499-470F-83A9-F2C87AE79172}" srcOrd="0" destOrd="0" presId="urn:microsoft.com/office/officeart/2008/layout/LinedList"/>
    <dgm:cxn modelId="{3270F425-4155-4976-8153-00448515B523}" type="presParOf" srcId="{3AC821CB-A6DC-4999-92E7-F173B6FB8127}" destId="{B50263E0-062A-4EFD-9795-40FF1A24F91B}" srcOrd="1" destOrd="0" presId="urn:microsoft.com/office/officeart/2008/layout/LinedList"/>
    <dgm:cxn modelId="{AC58310A-4341-492A-842F-A0D43562084D}" type="presParOf" srcId="{5A4F5440-E498-449F-A212-A19D528ED37E}" destId="{232B52BF-EC95-4A0C-B3F7-5830CBAEB94F}" srcOrd="4" destOrd="0" presId="urn:microsoft.com/office/officeart/2008/layout/LinedList"/>
    <dgm:cxn modelId="{E60AE519-1C23-4F4A-8925-B964309A3020}" type="presParOf" srcId="{5A4F5440-E498-449F-A212-A19D528ED37E}" destId="{99EEE45B-14B5-4DFC-B715-8619CEA1295A}" srcOrd="5" destOrd="0" presId="urn:microsoft.com/office/officeart/2008/layout/LinedList"/>
    <dgm:cxn modelId="{B16AE6DD-3164-4D3A-B52D-63A85098592B}" type="presParOf" srcId="{99EEE45B-14B5-4DFC-B715-8619CEA1295A}" destId="{8B186879-223B-440C-8950-FAFC7180072F}" srcOrd="0" destOrd="0" presId="urn:microsoft.com/office/officeart/2008/layout/LinedList"/>
    <dgm:cxn modelId="{55B1C1B3-BE39-42F3-8DFF-178D64CA8D36}" type="presParOf" srcId="{99EEE45B-14B5-4DFC-B715-8619CEA1295A}" destId="{E9667702-0ECD-4D27-86B7-F5CC88C40D1A}" srcOrd="1" destOrd="0" presId="urn:microsoft.com/office/officeart/2008/layout/LinedList"/>
    <dgm:cxn modelId="{1A3D630D-3492-40D9-A1FC-0EC0B55079E8}" type="presParOf" srcId="{5A4F5440-E498-449F-A212-A19D528ED37E}" destId="{AC7F1A48-5309-4878-A413-A74F27F6DC52}" srcOrd="6" destOrd="0" presId="urn:microsoft.com/office/officeart/2008/layout/LinedList"/>
    <dgm:cxn modelId="{5AE40F09-CFA3-4053-9D4C-4D6B670D8D1C}" type="presParOf" srcId="{5A4F5440-E498-449F-A212-A19D528ED37E}" destId="{40C07E50-DAB9-47BD-BC64-EC397BB33EAF}" srcOrd="7" destOrd="0" presId="urn:microsoft.com/office/officeart/2008/layout/LinedList"/>
    <dgm:cxn modelId="{2DECFD5A-E631-4489-8A36-8784A9F85F8B}" type="presParOf" srcId="{40C07E50-DAB9-47BD-BC64-EC397BB33EAF}" destId="{9F277905-4540-4584-8473-825003D5CD54}" srcOrd="0" destOrd="0" presId="urn:microsoft.com/office/officeart/2008/layout/LinedList"/>
    <dgm:cxn modelId="{09D3D7BA-D9E0-40FC-875F-FB55ECCACB2A}" type="presParOf" srcId="{40C07E50-DAB9-47BD-BC64-EC397BB33EAF}" destId="{DA85C583-D100-479E-B993-DF1E00A9FDD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4B6BCD8-A486-40DF-9D24-40E4E054016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8F607ED-EAAB-4A9F-91C1-C2263004F4B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0C0"/>
              </a:solidFill>
            </a:rPr>
            <a:t>E</a:t>
          </a:r>
          <a:r>
            <a:rPr lang="tr-TR" b="1" dirty="0">
              <a:solidFill>
                <a:srgbClr val="0070C0"/>
              </a:solidFill>
            </a:rPr>
            <a:t> (EKSİK)</a:t>
          </a:r>
          <a:r>
            <a:rPr lang="en-US" b="1" dirty="0">
              <a:solidFill>
                <a:srgbClr val="0070C0"/>
              </a:solidFill>
            </a:rPr>
            <a:t>: </a:t>
          </a:r>
          <a:endParaRPr lang="tr-TR" b="1" dirty="0">
            <a:solidFill>
              <a:srgbClr val="0070C0"/>
            </a:solidFill>
          </a:endParaRPr>
        </a:p>
        <a:p>
          <a:pPr>
            <a:lnSpc>
              <a:spcPct val="100000"/>
            </a:lnSpc>
          </a:pP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sonu</a:t>
          </a:r>
          <a:r>
            <a:rPr lang="en-US" b="1" dirty="0"/>
            <a:t> </a:t>
          </a:r>
          <a:r>
            <a:rPr lang="en-US" b="1" dirty="0" err="1"/>
            <a:t>sınavı</a:t>
          </a:r>
          <a:r>
            <a:rPr lang="en-US" b="1" dirty="0"/>
            <a:t> </a:t>
          </a:r>
          <a:r>
            <a:rPr lang="en-US" b="1" dirty="0" err="1"/>
            <a:t>yapılmayan</a:t>
          </a:r>
          <a:r>
            <a:rPr lang="en-US" b="1" dirty="0"/>
            <a:t> </a:t>
          </a:r>
          <a:r>
            <a:rPr lang="en-US" b="1" dirty="0" err="1"/>
            <a:t>bitirme</a:t>
          </a:r>
          <a:r>
            <a:rPr lang="en-US" b="1" dirty="0"/>
            <a:t> </a:t>
          </a:r>
          <a:r>
            <a:rPr lang="en-US" b="1" dirty="0" err="1"/>
            <a:t>tezi</a:t>
          </a:r>
          <a:r>
            <a:rPr lang="en-US" b="1" dirty="0"/>
            <a:t>, </a:t>
          </a:r>
          <a:r>
            <a:rPr lang="en-US" b="1" dirty="0" err="1"/>
            <a:t>bitirme</a:t>
          </a:r>
          <a:r>
            <a:rPr lang="en-US" b="1" dirty="0"/>
            <a:t> </a:t>
          </a:r>
          <a:r>
            <a:rPr lang="en-US" b="1" dirty="0" err="1"/>
            <a:t>projesi</a:t>
          </a:r>
          <a:r>
            <a:rPr lang="en-US" b="1" dirty="0"/>
            <a:t>, </a:t>
          </a:r>
          <a:r>
            <a:rPr lang="en-US" b="1" dirty="0" err="1"/>
            <a:t>bitirme</a:t>
          </a:r>
          <a:r>
            <a:rPr lang="en-US" b="1" dirty="0"/>
            <a:t> </a:t>
          </a:r>
          <a:r>
            <a:rPr lang="en-US" b="1" dirty="0" err="1"/>
            <a:t>ödevi</a:t>
          </a:r>
          <a:r>
            <a:rPr lang="en-US" b="1" dirty="0"/>
            <a:t>, </a:t>
          </a:r>
          <a:r>
            <a:rPr lang="en-US" b="1" dirty="0" err="1"/>
            <a:t>saha</a:t>
          </a:r>
          <a:r>
            <a:rPr lang="en-US" b="1" dirty="0"/>
            <a:t> </a:t>
          </a:r>
          <a:r>
            <a:rPr lang="en-US" b="1" dirty="0" err="1"/>
            <a:t>çalışması</a:t>
          </a:r>
          <a:r>
            <a:rPr lang="en-US" b="1" dirty="0"/>
            <a:t>, </a:t>
          </a:r>
          <a:r>
            <a:rPr lang="en-US" b="1" dirty="0" err="1"/>
            <a:t>laboratuvar</a:t>
          </a:r>
          <a:r>
            <a:rPr lang="en-US" b="1" dirty="0"/>
            <a:t>, </a:t>
          </a:r>
          <a:r>
            <a:rPr lang="en-US" b="1" dirty="0" err="1"/>
            <a:t>tez</a:t>
          </a:r>
          <a:r>
            <a:rPr lang="en-US" b="1" dirty="0"/>
            <a:t>, </a:t>
          </a:r>
          <a:r>
            <a:rPr lang="en-US" b="1" dirty="0" err="1"/>
            <a:t>proje</a:t>
          </a:r>
          <a:r>
            <a:rPr lang="en-US" b="1" dirty="0"/>
            <a:t> </a:t>
          </a:r>
          <a:r>
            <a:rPr lang="en-US" b="1" dirty="0" err="1"/>
            <a:t>çalışması</a:t>
          </a:r>
          <a:r>
            <a:rPr lang="en-US" b="1" dirty="0"/>
            <a:t>, </a:t>
          </a:r>
          <a:r>
            <a:rPr lang="en-US" b="1" dirty="0" err="1"/>
            <a:t>sunum</a:t>
          </a:r>
          <a:r>
            <a:rPr lang="en-US" b="1" dirty="0"/>
            <a:t> ve </a:t>
          </a:r>
          <a:r>
            <a:rPr lang="en-US" b="1" dirty="0" err="1"/>
            <a:t>benzeri</a:t>
          </a:r>
          <a:r>
            <a:rPr lang="en-US" b="1" dirty="0"/>
            <a:t> </a:t>
          </a:r>
          <a:r>
            <a:rPr lang="en-US" b="1" dirty="0" err="1"/>
            <a:t>dersler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gerekli</a:t>
          </a:r>
          <a:r>
            <a:rPr lang="en-US" b="1" dirty="0"/>
            <a:t> </a:t>
          </a:r>
          <a:r>
            <a:rPr lang="en-US" b="1" dirty="0" err="1"/>
            <a:t>çalışmaları</a:t>
          </a:r>
          <a:r>
            <a:rPr lang="en-US" b="1" dirty="0"/>
            <a:t> </a:t>
          </a:r>
          <a:r>
            <a:rPr lang="en-US" b="1" dirty="0" err="1"/>
            <a:t>bitiremeyen</a:t>
          </a:r>
          <a:r>
            <a:rPr lang="en-US" b="1" dirty="0"/>
            <a:t> </a:t>
          </a:r>
          <a:r>
            <a:rPr lang="en-US" b="1" dirty="0" err="1"/>
            <a:t>öğrencilere</a:t>
          </a:r>
          <a:r>
            <a:rPr lang="en-US" b="1" dirty="0"/>
            <a:t> </a:t>
          </a:r>
          <a:r>
            <a:rPr lang="en-US" b="1" dirty="0" err="1"/>
            <a:t>verilir</a:t>
          </a:r>
          <a:r>
            <a:rPr lang="en-US" b="1" dirty="0"/>
            <a:t>. </a:t>
          </a:r>
          <a:r>
            <a:rPr lang="en-US" b="1" dirty="0" err="1"/>
            <a:t>Takvimde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son </a:t>
          </a:r>
          <a:r>
            <a:rPr lang="en-US" b="1" dirty="0" err="1"/>
            <a:t>tarihe</a:t>
          </a:r>
          <a:r>
            <a:rPr lang="en-US" b="1" dirty="0"/>
            <a:t> </a:t>
          </a:r>
          <a:r>
            <a:rPr lang="en-US" b="1" dirty="0" err="1"/>
            <a:t>kadar</a:t>
          </a:r>
          <a:r>
            <a:rPr lang="en-US" b="1" dirty="0"/>
            <a:t> </a:t>
          </a:r>
          <a:r>
            <a:rPr lang="en-US" b="1" dirty="0" err="1"/>
            <a:t>girilmeyen</a:t>
          </a:r>
          <a:r>
            <a:rPr lang="en-US" b="1" dirty="0"/>
            <a:t> E </a:t>
          </a:r>
          <a:r>
            <a:rPr lang="en-US" b="1" dirty="0" err="1"/>
            <a:t>notları</a:t>
          </a:r>
          <a:r>
            <a:rPr lang="en-US" b="1" dirty="0"/>
            <a:t>, </a:t>
          </a:r>
          <a:r>
            <a:rPr lang="en-US" b="1" dirty="0">
              <a:solidFill>
                <a:srgbClr val="FF0000"/>
              </a:solidFill>
            </a:rPr>
            <a:t>FF/</a:t>
          </a:r>
          <a:r>
            <a:rPr lang="en-US" b="1" dirty="0" err="1">
              <a:solidFill>
                <a:srgbClr val="FF0000"/>
              </a:solidFill>
            </a:rPr>
            <a:t>K'ya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dönüşür</a:t>
          </a:r>
          <a:r>
            <a:rPr lang="en-US" b="1" dirty="0"/>
            <a:t>.</a:t>
          </a:r>
          <a:endParaRPr lang="en-US" dirty="0"/>
        </a:p>
      </dgm:t>
    </dgm:pt>
    <dgm:pt modelId="{520736E9-7923-4BEA-A657-010462F3CE27}" type="parTrans" cxnId="{173F383A-30B2-431A-9A0C-3EE35E7D17BC}">
      <dgm:prSet/>
      <dgm:spPr/>
      <dgm:t>
        <a:bodyPr/>
        <a:lstStyle/>
        <a:p>
          <a:endParaRPr lang="en-US"/>
        </a:p>
      </dgm:t>
    </dgm:pt>
    <dgm:pt modelId="{85B532CE-B310-4439-96C9-4569A2193D30}" type="sibTrans" cxnId="{173F383A-30B2-431A-9A0C-3EE35E7D17BC}">
      <dgm:prSet/>
      <dgm:spPr/>
      <dgm:t>
        <a:bodyPr/>
        <a:lstStyle/>
        <a:p>
          <a:endParaRPr lang="en-US"/>
        </a:p>
      </dgm:t>
    </dgm:pt>
    <dgm:pt modelId="{00BFDD8A-698C-4ED2-956C-98F3259D27F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0C0"/>
              </a:solidFill>
            </a:rPr>
            <a:t>NGR</a:t>
          </a:r>
          <a:r>
            <a:rPr lang="tr-TR" b="1" dirty="0">
              <a:solidFill>
                <a:srgbClr val="0070C0"/>
              </a:solidFill>
            </a:rPr>
            <a:t> (NOT GİRİLMEDİ)</a:t>
          </a:r>
          <a:r>
            <a:rPr lang="en-US" b="1" dirty="0">
              <a:solidFill>
                <a:srgbClr val="0070C0"/>
              </a:solidFill>
            </a:rPr>
            <a:t>: </a:t>
          </a:r>
          <a:endParaRPr lang="tr-TR" b="1" dirty="0">
            <a:solidFill>
              <a:srgbClr val="0070C0"/>
            </a:solidFill>
          </a:endParaRPr>
        </a:p>
        <a:p>
          <a:pPr>
            <a:lnSpc>
              <a:spcPct val="100000"/>
            </a:lnSpc>
          </a:pPr>
          <a:r>
            <a:rPr lang="en-US" b="1" dirty="0" err="1"/>
            <a:t>Öğrencinin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notunun</a:t>
          </a:r>
          <a:r>
            <a:rPr lang="en-US" b="1" dirty="0"/>
            <a:t> </a:t>
          </a:r>
          <a:r>
            <a:rPr lang="en-US" b="1" dirty="0" err="1"/>
            <a:t>akademik</a:t>
          </a:r>
          <a:r>
            <a:rPr lang="en-US" b="1" dirty="0"/>
            <a:t> </a:t>
          </a:r>
          <a:r>
            <a:rPr lang="en-US" b="1" dirty="0" err="1"/>
            <a:t>takvimde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</a:t>
          </a:r>
          <a:r>
            <a:rPr lang="en-US" b="1" dirty="0" err="1"/>
            <a:t>süreler</a:t>
          </a:r>
          <a:r>
            <a:rPr lang="en-US" b="1" dirty="0"/>
            <a:t> </a:t>
          </a:r>
          <a:r>
            <a:rPr lang="en-US" b="1" dirty="0" err="1"/>
            <a:t>içinde</a:t>
          </a:r>
          <a:r>
            <a:rPr lang="en-US" b="1" dirty="0"/>
            <a:t> </a:t>
          </a:r>
          <a:r>
            <a:rPr lang="en-US" b="1" dirty="0" err="1"/>
            <a:t>girilmemiş</a:t>
          </a:r>
          <a:r>
            <a:rPr lang="en-US" b="1" dirty="0"/>
            <a:t> </a:t>
          </a:r>
          <a:r>
            <a:rPr lang="en-US" b="1" dirty="0" err="1"/>
            <a:t>olduğunu</a:t>
          </a:r>
          <a:r>
            <a:rPr lang="en-US" b="1" dirty="0"/>
            <a:t> </a:t>
          </a:r>
          <a:r>
            <a:rPr lang="en-US" b="1" dirty="0" err="1"/>
            <a:t>belirtir</a:t>
          </a:r>
          <a:r>
            <a:rPr lang="en-US" b="1" dirty="0"/>
            <a:t>, </a:t>
          </a:r>
          <a:r>
            <a:rPr lang="en-US" b="1" dirty="0" err="1">
              <a:solidFill>
                <a:srgbClr val="FF0000"/>
              </a:solidFill>
            </a:rPr>
            <a:t>mazeret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sınavına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girecek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öğrenciler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için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kullanılır</a:t>
          </a:r>
          <a:r>
            <a:rPr lang="en-US" b="1" dirty="0"/>
            <a:t>. </a:t>
          </a:r>
          <a:r>
            <a:rPr lang="en-US" b="1" dirty="0" err="1"/>
            <a:t>Takvimde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son </a:t>
          </a:r>
          <a:r>
            <a:rPr lang="en-US" b="1" dirty="0" err="1"/>
            <a:t>tarihe</a:t>
          </a:r>
          <a:r>
            <a:rPr lang="en-US" b="1" dirty="0"/>
            <a:t> </a:t>
          </a:r>
          <a:r>
            <a:rPr lang="en-US" b="1" dirty="0" err="1"/>
            <a:t>kadar</a:t>
          </a:r>
          <a:r>
            <a:rPr lang="en-US" b="1" dirty="0"/>
            <a:t> </a:t>
          </a:r>
          <a:r>
            <a:rPr lang="en-US" b="1" dirty="0" err="1"/>
            <a:t>girilmeyen</a:t>
          </a:r>
          <a:r>
            <a:rPr lang="en-US" b="1" dirty="0"/>
            <a:t> NGR </a:t>
          </a:r>
          <a:r>
            <a:rPr lang="en-US" b="1" dirty="0" err="1"/>
            <a:t>notları</a:t>
          </a:r>
          <a:r>
            <a:rPr lang="en-US" b="1" dirty="0"/>
            <a:t>, </a:t>
          </a:r>
          <a:endParaRPr lang="tr-TR" b="1" dirty="0"/>
        </a:p>
        <a:p>
          <a:pPr>
            <a:lnSpc>
              <a:spcPct val="100000"/>
            </a:lnSpc>
          </a:pPr>
          <a:r>
            <a:rPr lang="en-US" b="1" dirty="0">
              <a:solidFill>
                <a:srgbClr val="FF0000"/>
              </a:solidFill>
            </a:rPr>
            <a:t>FF/</a:t>
          </a:r>
          <a:r>
            <a:rPr lang="en-US" b="1" dirty="0" err="1">
              <a:solidFill>
                <a:srgbClr val="FF0000"/>
              </a:solidFill>
            </a:rPr>
            <a:t>K'ya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dönüşür</a:t>
          </a:r>
          <a:r>
            <a:rPr lang="en-US" b="1" dirty="0"/>
            <a:t>.</a:t>
          </a:r>
          <a:endParaRPr lang="en-US" dirty="0"/>
        </a:p>
      </dgm:t>
    </dgm:pt>
    <dgm:pt modelId="{7AC390BE-4689-447A-A178-DB25FFD73879}" type="parTrans" cxnId="{D8F7AE0E-1C37-4D7B-9466-246AC4A6A9A7}">
      <dgm:prSet/>
      <dgm:spPr/>
      <dgm:t>
        <a:bodyPr/>
        <a:lstStyle/>
        <a:p>
          <a:endParaRPr lang="en-US"/>
        </a:p>
      </dgm:t>
    </dgm:pt>
    <dgm:pt modelId="{8479B76A-04F4-4B4F-8AE5-891E547BC5CF}" type="sibTrans" cxnId="{D8F7AE0E-1C37-4D7B-9466-246AC4A6A9A7}">
      <dgm:prSet/>
      <dgm:spPr/>
      <dgm:t>
        <a:bodyPr/>
        <a:lstStyle/>
        <a:p>
          <a:endParaRPr lang="en-US"/>
        </a:p>
      </dgm:t>
    </dgm:pt>
    <dgm:pt modelId="{E5A8D5E2-3125-4439-BEE4-8CD71E24A8E9}" type="pres">
      <dgm:prSet presAssocID="{C4B6BCD8-A486-40DF-9D24-40E4E054016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B5717BC-5093-44AC-8D99-9E2E0D90B833}" type="pres">
      <dgm:prSet presAssocID="{A8F607ED-EAAB-4A9F-91C1-C2263004F4B4}" presName="hierRoot1" presStyleCnt="0"/>
      <dgm:spPr/>
    </dgm:pt>
    <dgm:pt modelId="{A1CB013A-1534-42FB-95A9-B1E63434DD58}" type="pres">
      <dgm:prSet presAssocID="{A8F607ED-EAAB-4A9F-91C1-C2263004F4B4}" presName="composite" presStyleCnt="0"/>
      <dgm:spPr/>
    </dgm:pt>
    <dgm:pt modelId="{9E2621F8-98A2-42A7-A536-4AE9B26ACE38}" type="pres">
      <dgm:prSet presAssocID="{A8F607ED-EAAB-4A9F-91C1-C2263004F4B4}" presName="background" presStyleLbl="node0" presStyleIdx="0" presStyleCnt="2"/>
      <dgm:spPr/>
    </dgm:pt>
    <dgm:pt modelId="{DC81E0A5-E3DF-43FE-ADAF-EEA803487BE2}" type="pres">
      <dgm:prSet presAssocID="{A8F607ED-EAAB-4A9F-91C1-C2263004F4B4}" presName="text" presStyleLbl="fgAcc0" presStyleIdx="0" presStyleCnt="2">
        <dgm:presLayoutVars>
          <dgm:chPref val="3"/>
        </dgm:presLayoutVars>
      </dgm:prSet>
      <dgm:spPr/>
    </dgm:pt>
    <dgm:pt modelId="{3A539D7F-A9E2-4DF0-931D-3731821BADDD}" type="pres">
      <dgm:prSet presAssocID="{A8F607ED-EAAB-4A9F-91C1-C2263004F4B4}" presName="hierChild2" presStyleCnt="0"/>
      <dgm:spPr/>
    </dgm:pt>
    <dgm:pt modelId="{1A7CFA71-9F23-47B2-ADAC-E29365040645}" type="pres">
      <dgm:prSet presAssocID="{00BFDD8A-698C-4ED2-956C-98F3259D27F3}" presName="hierRoot1" presStyleCnt="0"/>
      <dgm:spPr/>
    </dgm:pt>
    <dgm:pt modelId="{72F52717-DB56-4E74-899B-4751B3816192}" type="pres">
      <dgm:prSet presAssocID="{00BFDD8A-698C-4ED2-956C-98F3259D27F3}" presName="composite" presStyleCnt="0"/>
      <dgm:spPr/>
    </dgm:pt>
    <dgm:pt modelId="{6F6D77AA-BFB8-4236-9154-90CEDF1E1750}" type="pres">
      <dgm:prSet presAssocID="{00BFDD8A-698C-4ED2-956C-98F3259D27F3}" presName="background" presStyleLbl="node0" presStyleIdx="1" presStyleCnt="2"/>
      <dgm:spPr/>
    </dgm:pt>
    <dgm:pt modelId="{1E682D3D-3B21-499F-AB76-7BB863940B55}" type="pres">
      <dgm:prSet presAssocID="{00BFDD8A-698C-4ED2-956C-98F3259D27F3}" presName="text" presStyleLbl="fgAcc0" presStyleIdx="1" presStyleCnt="2">
        <dgm:presLayoutVars>
          <dgm:chPref val="3"/>
        </dgm:presLayoutVars>
      </dgm:prSet>
      <dgm:spPr/>
    </dgm:pt>
    <dgm:pt modelId="{532364D7-8ABB-419A-A75C-26928FD5CF9F}" type="pres">
      <dgm:prSet presAssocID="{00BFDD8A-698C-4ED2-956C-98F3259D27F3}" presName="hierChild2" presStyleCnt="0"/>
      <dgm:spPr/>
    </dgm:pt>
  </dgm:ptLst>
  <dgm:cxnLst>
    <dgm:cxn modelId="{D8F7AE0E-1C37-4D7B-9466-246AC4A6A9A7}" srcId="{C4B6BCD8-A486-40DF-9D24-40E4E054016D}" destId="{00BFDD8A-698C-4ED2-956C-98F3259D27F3}" srcOrd="1" destOrd="0" parTransId="{7AC390BE-4689-447A-A178-DB25FFD73879}" sibTransId="{8479B76A-04F4-4B4F-8AE5-891E547BC5CF}"/>
    <dgm:cxn modelId="{173F383A-30B2-431A-9A0C-3EE35E7D17BC}" srcId="{C4B6BCD8-A486-40DF-9D24-40E4E054016D}" destId="{A8F607ED-EAAB-4A9F-91C1-C2263004F4B4}" srcOrd="0" destOrd="0" parTransId="{520736E9-7923-4BEA-A657-010462F3CE27}" sibTransId="{85B532CE-B310-4439-96C9-4569A2193D30}"/>
    <dgm:cxn modelId="{0BD50472-93A5-4AC8-A3E6-57ED2A7772B0}" type="presOf" srcId="{A8F607ED-EAAB-4A9F-91C1-C2263004F4B4}" destId="{DC81E0A5-E3DF-43FE-ADAF-EEA803487BE2}" srcOrd="0" destOrd="0" presId="urn:microsoft.com/office/officeart/2005/8/layout/hierarchy1"/>
    <dgm:cxn modelId="{676B0C58-E7A5-4AC4-8896-64654362ED84}" type="presOf" srcId="{C4B6BCD8-A486-40DF-9D24-40E4E054016D}" destId="{E5A8D5E2-3125-4439-BEE4-8CD71E24A8E9}" srcOrd="0" destOrd="0" presId="urn:microsoft.com/office/officeart/2005/8/layout/hierarchy1"/>
    <dgm:cxn modelId="{5F4D45F9-17B5-443B-86BE-F9657C4CC698}" type="presOf" srcId="{00BFDD8A-698C-4ED2-956C-98F3259D27F3}" destId="{1E682D3D-3B21-499F-AB76-7BB863940B55}" srcOrd="0" destOrd="0" presId="urn:microsoft.com/office/officeart/2005/8/layout/hierarchy1"/>
    <dgm:cxn modelId="{9461D401-FBFB-4780-9FA0-DAF3C5B873EA}" type="presParOf" srcId="{E5A8D5E2-3125-4439-BEE4-8CD71E24A8E9}" destId="{4B5717BC-5093-44AC-8D99-9E2E0D90B833}" srcOrd="0" destOrd="0" presId="urn:microsoft.com/office/officeart/2005/8/layout/hierarchy1"/>
    <dgm:cxn modelId="{FEEFB54B-83D3-41E6-A534-667C120A2B22}" type="presParOf" srcId="{4B5717BC-5093-44AC-8D99-9E2E0D90B833}" destId="{A1CB013A-1534-42FB-95A9-B1E63434DD58}" srcOrd="0" destOrd="0" presId="urn:microsoft.com/office/officeart/2005/8/layout/hierarchy1"/>
    <dgm:cxn modelId="{EDC20FC3-44C3-4C7D-9AD5-80CBEC193AC2}" type="presParOf" srcId="{A1CB013A-1534-42FB-95A9-B1E63434DD58}" destId="{9E2621F8-98A2-42A7-A536-4AE9B26ACE38}" srcOrd="0" destOrd="0" presId="urn:microsoft.com/office/officeart/2005/8/layout/hierarchy1"/>
    <dgm:cxn modelId="{98CBB47B-4E4A-46FF-913A-85BB69579AC9}" type="presParOf" srcId="{A1CB013A-1534-42FB-95A9-B1E63434DD58}" destId="{DC81E0A5-E3DF-43FE-ADAF-EEA803487BE2}" srcOrd="1" destOrd="0" presId="urn:microsoft.com/office/officeart/2005/8/layout/hierarchy1"/>
    <dgm:cxn modelId="{E2E7C5FA-3951-4D03-B1A9-BDE4B0A407EF}" type="presParOf" srcId="{4B5717BC-5093-44AC-8D99-9E2E0D90B833}" destId="{3A539D7F-A9E2-4DF0-931D-3731821BADDD}" srcOrd="1" destOrd="0" presId="urn:microsoft.com/office/officeart/2005/8/layout/hierarchy1"/>
    <dgm:cxn modelId="{A7432830-2371-445E-82F5-33519A00D2E1}" type="presParOf" srcId="{E5A8D5E2-3125-4439-BEE4-8CD71E24A8E9}" destId="{1A7CFA71-9F23-47B2-ADAC-E29365040645}" srcOrd="1" destOrd="0" presId="urn:microsoft.com/office/officeart/2005/8/layout/hierarchy1"/>
    <dgm:cxn modelId="{783922E8-30EF-4991-A73F-BEA43ED456CB}" type="presParOf" srcId="{1A7CFA71-9F23-47B2-ADAC-E29365040645}" destId="{72F52717-DB56-4E74-899B-4751B3816192}" srcOrd="0" destOrd="0" presId="urn:microsoft.com/office/officeart/2005/8/layout/hierarchy1"/>
    <dgm:cxn modelId="{B8BBB6F6-405A-457D-84E8-62F50432447B}" type="presParOf" srcId="{72F52717-DB56-4E74-899B-4751B3816192}" destId="{6F6D77AA-BFB8-4236-9154-90CEDF1E1750}" srcOrd="0" destOrd="0" presId="urn:microsoft.com/office/officeart/2005/8/layout/hierarchy1"/>
    <dgm:cxn modelId="{7573F58F-22A5-45D8-B453-7E2F466372C2}" type="presParOf" srcId="{72F52717-DB56-4E74-899B-4751B3816192}" destId="{1E682D3D-3B21-499F-AB76-7BB863940B55}" srcOrd="1" destOrd="0" presId="urn:microsoft.com/office/officeart/2005/8/layout/hierarchy1"/>
    <dgm:cxn modelId="{A937845D-FA0D-41A8-B0A9-2388B2957174}" type="presParOf" srcId="{1A7CFA71-9F23-47B2-ADAC-E29365040645}" destId="{532364D7-8ABB-419A-A75C-26928FD5CF9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0A6D660-6D60-425D-B8DA-4B7FC86B54C5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49E5A3A-6641-45DE-99D3-FBFA4F076389}">
      <dgm:prSet/>
      <dgm:spPr/>
      <dgm:t>
        <a:bodyPr/>
        <a:lstStyle/>
        <a:p>
          <a:r>
            <a:rPr lang="en-US" b="1" u="sng" dirty="0" err="1"/>
            <a:t>Öğrencilerin</a:t>
          </a:r>
          <a:r>
            <a:rPr lang="en-US" b="1" u="sng" dirty="0"/>
            <a:t> </a:t>
          </a:r>
          <a:r>
            <a:rPr lang="en-US" b="1" u="sng" dirty="0" err="1"/>
            <a:t>mezun</a:t>
          </a:r>
          <a:r>
            <a:rPr lang="en-US" b="1" u="sng" dirty="0"/>
            <a:t> </a:t>
          </a:r>
          <a:r>
            <a:rPr lang="en-US" b="1" u="sng" dirty="0" err="1"/>
            <a:t>olabilmesi</a:t>
          </a:r>
          <a:r>
            <a:rPr lang="en-US" b="1" u="sng" dirty="0"/>
            <a:t> </a:t>
          </a:r>
          <a:r>
            <a:rPr lang="en-US" b="1" u="sng" dirty="0" err="1"/>
            <a:t>için</a:t>
          </a:r>
          <a:r>
            <a:rPr lang="en-US" b="1" u="sng" dirty="0"/>
            <a:t>; </a:t>
          </a:r>
          <a:endParaRPr lang="en-US" u="sng" dirty="0"/>
        </a:p>
      </dgm:t>
    </dgm:pt>
    <dgm:pt modelId="{C869EEF2-6541-4218-9FA3-C30CA6172C2B}" type="parTrans" cxnId="{4E8C1E6D-7C52-421E-880E-D4E4233A3A10}">
      <dgm:prSet/>
      <dgm:spPr/>
      <dgm:t>
        <a:bodyPr/>
        <a:lstStyle/>
        <a:p>
          <a:endParaRPr lang="en-US"/>
        </a:p>
      </dgm:t>
    </dgm:pt>
    <dgm:pt modelId="{00E09081-03D5-4DE7-A261-451C09024AC0}" type="sibTrans" cxnId="{4E8C1E6D-7C52-421E-880E-D4E4233A3A10}">
      <dgm:prSet/>
      <dgm:spPr/>
      <dgm:t>
        <a:bodyPr/>
        <a:lstStyle/>
        <a:p>
          <a:endParaRPr lang="en-US"/>
        </a:p>
      </dgm:t>
    </dgm:pt>
    <dgm:pt modelId="{5439D16D-F56B-43B0-9510-A158BF943671}">
      <dgm:prSet/>
      <dgm:spPr/>
      <dgm:t>
        <a:bodyPr/>
        <a:lstStyle/>
        <a:p>
          <a:r>
            <a:rPr lang="en-US" b="1" dirty="0" err="1"/>
            <a:t>Kayıtlı</a:t>
          </a:r>
          <a:r>
            <a:rPr lang="en-US" b="1" dirty="0"/>
            <a:t> </a:t>
          </a:r>
          <a:r>
            <a:rPr lang="en-US" b="1" dirty="0" err="1"/>
            <a:t>olduğu</a:t>
          </a:r>
          <a:r>
            <a:rPr lang="en-US" b="1" dirty="0"/>
            <a:t> </a:t>
          </a:r>
          <a:r>
            <a:rPr lang="en-US" b="1" dirty="0" err="1"/>
            <a:t>lisans</a:t>
          </a:r>
          <a:r>
            <a:rPr lang="en-US" b="1" dirty="0"/>
            <a:t> </a:t>
          </a:r>
          <a:r>
            <a:rPr lang="en-US" b="1" dirty="0" err="1"/>
            <a:t>programının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zorunlu</a:t>
          </a:r>
          <a:r>
            <a:rPr lang="en-US" b="1" dirty="0">
              <a:solidFill>
                <a:srgbClr val="FF0000"/>
              </a:solidFill>
            </a:rPr>
            <a:t>/</a:t>
          </a:r>
          <a:r>
            <a:rPr lang="en-US" b="1" dirty="0" err="1">
              <a:solidFill>
                <a:srgbClr val="FF0000"/>
              </a:solidFill>
            </a:rPr>
            <a:t>seçmeli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kredi</a:t>
          </a:r>
          <a:r>
            <a:rPr lang="en-US" b="1" dirty="0"/>
            <a:t> </a:t>
          </a:r>
          <a:r>
            <a:rPr lang="en-US" b="1" dirty="0" err="1"/>
            <a:t>yükümlülüklerini</a:t>
          </a:r>
          <a:r>
            <a:rPr lang="en-US" b="1" dirty="0"/>
            <a:t> </a:t>
          </a:r>
          <a:r>
            <a:rPr lang="en-US" b="1" dirty="0" err="1"/>
            <a:t>yerine</a:t>
          </a:r>
          <a:r>
            <a:rPr lang="en-US" b="1" dirty="0"/>
            <a:t> </a:t>
          </a:r>
          <a:r>
            <a:rPr lang="en-US" b="1" dirty="0" err="1"/>
            <a:t>getirmiş</a:t>
          </a:r>
          <a:r>
            <a:rPr lang="tr-TR" b="1" dirty="0"/>
            <a:t>,</a:t>
          </a:r>
          <a:r>
            <a:rPr lang="en-US" b="1" dirty="0"/>
            <a:t> </a:t>
          </a:r>
          <a:endParaRPr lang="en-US" dirty="0"/>
        </a:p>
      </dgm:t>
    </dgm:pt>
    <dgm:pt modelId="{04B07137-001B-48C0-9FEC-48DF78AE9F75}" type="parTrans" cxnId="{06380E5D-19DC-4E6C-8896-1DE756A68873}">
      <dgm:prSet/>
      <dgm:spPr/>
      <dgm:t>
        <a:bodyPr/>
        <a:lstStyle/>
        <a:p>
          <a:endParaRPr lang="en-US"/>
        </a:p>
      </dgm:t>
    </dgm:pt>
    <dgm:pt modelId="{F8EE8D6F-8698-425F-8ED4-1FFFA0A53B97}" type="sibTrans" cxnId="{06380E5D-19DC-4E6C-8896-1DE756A68873}">
      <dgm:prSet/>
      <dgm:spPr/>
      <dgm:t>
        <a:bodyPr/>
        <a:lstStyle/>
        <a:p>
          <a:endParaRPr lang="en-US"/>
        </a:p>
      </dgm:t>
    </dgm:pt>
    <dgm:pt modelId="{FA9235B9-934B-4757-902E-F47E1B11D561}">
      <dgm:prSet/>
      <dgm:spPr/>
      <dgm:t>
        <a:bodyPr/>
        <a:lstStyle/>
        <a:p>
          <a:r>
            <a:rPr lang="en-US" b="1" dirty="0" err="1"/>
            <a:t>Aldığı</a:t>
          </a:r>
          <a:r>
            <a:rPr lang="en-US" b="1" dirty="0"/>
            <a:t> </a:t>
          </a:r>
          <a:r>
            <a:rPr lang="en-US" b="1" dirty="0" err="1"/>
            <a:t>derslerden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başarılı</a:t>
          </a:r>
          <a:r>
            <a:rPr lang="en-US" b="1" dirty="0"/>
            <a:t> </a:t>
          </a:r>
          <a:r>
            <a:rPr lang="en-US" b="1" dirty="0" err="1"/>
            <a:t>olmuş</a:t>
          </a:r>
          <a:r>
            <a:rPr lang="en-US" b="1" dirty="0"/>
            <a:t>, </a:t>
          </a:r>
          <a:endParaRPr lang="en-US" dirty="0"/>
        </a:p>
      </dgm:t>
    </dgm:pt>
    <dgm:pt modelId="{FC3EDE79-B6BF-4A0B-8A6E-0CD7250D38C0}" type="parTrans" cxnId="{EBBCCCBD-D900-43C3-BCCB-10F9D88859C0}">
      <dgm:prSet/>
      <dgm:spPr/>
      <dgm:t>
        <a:bodyPr/>
        <a:lstStyle/>
        <a:p>
          <a:endParaRPr lang="en-US"/>
        </a:p>
      </dgm:t>
    </dgm:pt>
    <dgm:pt modelId="{6A61C0A8-F204-42F4-9487-1F80CC30BF29}" type="sibTrans" cxnId="{EBBCCCBD-D900-43C3-BCCB-10F9D88859C0}">
      <dgm:prSet/>
      <dgm:spPr/>
      <dgm:t>
        <a:bodyPr/>
        <a:lstStyle/>
        <a:p>
          <a:endParaRPr lang="en-US"/>
        </a:p>
      </dgm:t>
    </dgm:pt>
    <dgm:pt modelId="{7F0CC084-A954-4778-9461-68E655BF0E20}">
      <dgm:prSet/>
      <dgm:spPr/>
      <dgm:t>
        <a:bodyPr/>
        <a:lstStyle/>
        <a:p>
          <a:r>
            <a:rPr lang="en-US" b="1" dirty="0" err="1"/>
            <a:t>Mezuniyet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gerekli</a:t>
          </a:r>
          <a:r>
            <a:rPr lang="en-US" b="1" dirty="0"/>
            <a:t> </a:t>
          </a:r>
          <a:r>
            <a:rPr lang="en-US" b="1" u="sng" dirty="0">
              <a:solidFill>
                <a:srgbClr val="FF0000"/>
              </a:solidFill>
            </a:rPr>
            <a:t>240 AKTS </a:t>
          </a:r>
          <a:r>
            <a:rPr lang="en-US" b="1" u="sng" dirty="0" err="1">
              <a:solidFill>
                <a:srgbClr val="FF0000"/>
              </a:solidFill>
            </a:rPr>
            <a:t>krediyi</a:t>
          </a:r>
          <a:r>
            <a:rPr lang="en-US" b="1" u="sng" dirty="0">
              <a:solidFill>
                <a:srgbClr val="FF0000"/>
              </a:solidFill>
            </a:rPr>
            <a:t> </a:t>
          </a:r>
          <a:r>
            <a:rPr lang="en-US" b="1" dirty="0" err="1"/>
            <a:t>tamamlamış</a:t>
          </a:r>
          <a:r>
            <a:rPr lang="en-US" b="1" dirty="0"/>
            <a:t>, </a:t>
          </a:r>
          <a:endParaRPr lang="en-US" dirty="0"/>
        </a:p>
      </dgm:t>
    </dgm:pt>
    <dgm:pt modelId="{B383AAC4-BE56-4880-9F91-532E1206DAD6}" type="parTrans" cxnId="{F358F391-7DCF-43D1-AAC3-2CB89264614B}">
      <dgm:prSet/>
      <dgm:spPr/>
      <dgm:t>
        <a:bodyPr/>
        <a:lstStyle/>
        <a:p>
          <a:endParaRPr lang="en-US"/>
        </a:p>
      </dgm:t>
    </dgm:pt>
    <dgm:pt modelId="{2A28CDE2-A2AB-483D-850C-1FBD22F91BEE}" type="sibTrans" cxnId="{F358F391-7DCF-43D1-AAC3-2CB89264614B}">
      <dgm:prSet/>
      <dgm:spPr/>
      <dgm:t>
        <a:bodyPr/>
        <a:lstStyle/>
        <a:p>
          <a:endParaRPr lang="en-US"/>
        </a:p>
      </dgm:t>
    </dgm:pt>
    <dgm:pt modelId="{5E1E2665-CF8B-4849-A805-74C6776965FE}">
      <dgm:prSet/>
      <dgm:spPr/>
      <dgm:t>
        <a:bodyPr/>
        <a:lstStyle/>
        <a:p>
          <a:r>
            <a:rPr lang="en-US" b="1" dirty="0"/>
            <a:t>Genel not </a:t>
          </a:r>
          <a:r>
            <a:rPr lang="en-US" b="1" dirty="0" err="1"/>
            <a:t>ortalaması</a:t>
          </a:r>
          <a:r>
            <a:rPr lang="en-US" b="1" dirty="0"/>
            <a:t> </a:t>
          </a:r>
          <a:r>
            <a:rPr lang="en-US" b="1" u="sng" dirty="0" err="1">
              <a:solidFill>
                <a:srgbClr val="FF0000"/>
              </a:solidFill>
            </a:rPr>
            <a:t>en</a:t>
          </a:r>
          <a:r>
            <a:rPr lang="en-US" b="1" u="sng" dirty="0">
              <a:solidFill>
                <a:srgbClr val="FF0000"/>
              </a:solidFill>
            </a:rPr>
            <a:t> </a:t>
          </a:r>
          <a:r>
            <a:rPr lang="en-US" b="1" u="sng" dirty="0" err="1">
              <a:solidFill>
                <a:srgbClr val="FF0000"/>
              </a:solidFill>
            </a:rPr>
            <a:t>az</a:t>
          </a:r>
          <a:r>
            <a:rPr lang="en-US" b="1" u="sng" dirty="0">
              <a:solidFill>
                <a:srgbClr val="FF0000"/>
              </a:solidFill>
            </a:rPr>
            <a:t> 2.00</a:t>
          </a:r>
          <a:r>
            <a:rPr lang="en-US" b="1" dirty="0"/>
            <a:t> </a:t>
          </a:r>
          <a:r>
            <a:rPr lang="en-US" b="1" dirty="0" err="1"/>
            <a:t>olan</a:t>
          </a:r>
          <a:r>
            <a:rPr lang="en-US" b="1" dirty="0"/>
            <a:t> ve </a:t>
          </a:r>
          <a:r>
            <a:rPr lang="en-US" b="1" dirty="0" err="1"/>
            <a:t>staj</a:t>
          </a:r>
          <a:r>
            <a:rPr lang="en-US" b="1" dirty="0"/>
            <a:t> </a:t>
          </a:r>
          <a:r>
            <a:rPr lang="en-US" b="1" dirty="0" err="1"/>
            <a:t>dahil</a:t>
          </a:r>
          <a:r>
            <a:rPr lang="en-US" b="1" dirty="0"/>
            <a:t> </a:t>
          </a:r>
          <a:r>
            <a:rPr lang="en-US" b="1" dirty="0" err="1"/>
            <a:t>tüm</a:t>
          </a:r>
          <a:r>
            <a:rPr lang="en-US" b="1" dirty="0"/>
            <a:t> </a:t>
          </a:r>
          <a:r>
            <a:rPr lang="en-US" b="1" dirty="0" err="1"/>
            <a:t>çalışmaları</a:t>
          </a:r>
          <a:r>
            <a:rPr lang="en-US" b="1" dirty="0"/>
            <a:t> </a:t>
          </a:r>
          <a:r>
            <a:rPr lang="en-US" b="1" dirty="0" err="1"/>
            <a:t>tamamlamış</a:t>
          </a:r>
          <a:r>
            <a:rPr lang="en-US" b="1" dirty="0"/>
            <a:t> </a:t>
          </a:r>
          <a:r>
            <a:rPr lang="en-US" b="1" dirty="0" err="1"/>
            <a:t>olması</a:t>
          </a:r>
          <a:r>
            <a:rPr lang="en-US" b="1" dirty="0"/>
            <a:t> </a:t>
          </a:r>
          <a:r>
            <a:rPr lang="en-US" b="1" dirty="0" err="1"/>
            <a:t>gerekir</a:t>
          </a:r>
          <a:r>
            <a:rPr lang="en-US" b="1" dirty="0"/>
            <a:t>.</a:t>
          </a:r>
          <a:endParaRPr lang="en-US" dirty="0"/>
        </a:p>
      </dgm:t>
    </dgm:pt>
    <dgm:pt modelId="{BC884CEC-F582-4B0C-B8C0-346F01CFE01A}" type="parTrans" cxnId="{F191CA7C-AB2F-467E-BAA8-87AF9C3C48BE}">
      <dgm:prSet/>
      <dgm:spPr/>
      <dgm:t>
        <a:bodyPr/>
        <a:lstStyle/>
        <a:p>
          <a:endParaRPr lang="en-US"/>
        </a:p>
      </dgm:t>
    </dgm:pt>
    <dgm:pt modelId="{B5624DBA-9039-41FC-9C23-497DDC93A2D3}" type="sibTrans" cxnId="{F191CA7C-AB2F-467E-BAA8-87AF9C3C48BE}">
      <dgm:prSet/>
      <dgm:spPr/>
      <dgm:t>
        <a:bodyPr/>
        <a:lstStyle/>
        <a:p>
          <a:endParaRPr lang="en-US"/>
        </a:p>
      </dgm:t>
    </dgm:pt>
    <dgm:pt modelId="{60452B14-7472-4601-8951-B4327F9C2018}" type="pres">
      <dgm:prSet presAssocID="{30A6D660-6D60-425D-B8DA-4B7FC86B54C5}" presName="vert0" presStyleCnt="0">
        <dgm:presLayoutVars>
          <dgm:dir/>
          <dgm:animOne val="branch"/>
          <dgm:animLvl val="lvl"/>
        </dgm:presLayoutVars>
      </dgm:prSet>
      <dgm:spPr/>
    </dgm:pt>
    <dgm:pt modelId="{9B430D6E-9F66-4474-9710-432FD77AC0D2}" type="pres">
      <dgm:prSet presAssocID="{049E5A3A-6641-45DE-99D3-FBFA4F076389}" presName="thickLine" presStyleLbl="alignNode1" presStyleIdx="0" presStyleCnt="5"/>
      <dgm:spPr/>
    </dgm:pt>
    <dgm:pt modelId="{B6014DCF-9CE2-4B72-899A-125889AB478A}" type="pres">
      <dgm:prSet presAssocID="{049E5A3A-6641-45DE-99D3-FBFA4F076389}" presName="horz1" presStyleCnt="0"/>
      <dgm:spPr/>
    </dgm:pt>
    <dgm:pt modelId="{249731CB-5B12-4CAE-B465-3BC5BD22A617}" type="pres">
      <dgm:prSet presAssocID="{049E5A3A-6641-45DE-99D3-FBFA4F076389}" presName="tx1" presStyleLbl="revTx" presStyleIdx="0" presStyleCnt="5"/>
      <dgm:spPr/>
    </dgm:pt>
    <dgm:pt modelId="{3CB016B0-1B48-452F-B8D5-6595DF05A7E8}" type="pres">
      <dgm:prSet presAssocID="{049E5A3A-6641-45DE-99D3-FBFA4F076389}" presName="vert1" presStyleCnt="0"/>
      <dgm:spPr/>
    </dgm:pt>
    <dgm:pt modelId="{17A69CF1-B0C9-4B4F-A50E-28C018BEADEB}" type="pres">
      <dgm:prSet presAssocID="{5439D16D-F56B-43B0-9510-A158BF943671}" presName="thickLine" presStyleLbl="alignNode1" presStyleIdx="1" presStyleCnt="5"/>
      <dgm:spPr/>
    </dgm:pt>
    <dgm:pt modelId="{CB521B13-37F0-475D-A1ED-ADE646E30F94}" type="pres">
      <dgm:prSet presAssocID="{5439D16D-F56B-43B0-9510-A158BF943671}" presName="horz1" presStyleCnt="0"/>
      <dgm:spPr/>
    </dgm:pt>
    <dgm:pt modelId="{EBBF4DB8-1985-454D-9990-2F858F53EBC2}" type="pres">
      <dgm:prSet presAssocID="{5439D16D-F56B-43B0-9510-A158BF943671}" presName="tx1" presStyleLbl="revTx" presStyleIdx="1" presStyleCnt="5"/>
      <dgm:spPr/>
    </dgm:pt>
    <dgm:pt modelId="{E8F38780-5437-4A69-B0F9-97233FE1C189}" type="pres">
      <dgm:prSet presAssocID="{5439D16D-F56B-43B0-9510-A158BF943671}" presName="vert1" presStyleCnt="0"/>
      <dgm:spPr/>
    </dgm:pt>
    <dgm:pt modelId="{48870C09-56AD-45B2-8D0B-3FD634347C78}" type="pres">
      <dgm:prSet presAssocID="{FA9235B9-934B-4757-902E-F47E1B11D561}" presName="thickLine" presStyleLbl="alignNode1" presStyleIdx="2" presStyleCnt="5"/>
      <dgm:spPr/>
    </dgm:pt>
    <dgm:pt modelId="{78F91465-8B2A-4ADF-9FEB-27CBEBFF9EA5}" type="pres">
      <dgm:prSet presAssocID="{FA9235B9-934B-4757-902E-F47E1B11D561}" presName="horz1" presStyleCnt="0"/>
      <dgm:spPr/>
    </dgm:pt>
    <dgm:pt modelId="{A929F029-A144-4E3C-AE54-2032F5D03D3A}" type="pres">
      <dgm:prSet presAssocID="{FA9235B9-934B-4757-902E-F47E1B11D561}" presName="tx1" presStyleLbl="revTx" presStyleIdx="2" presStyleCnt="5"/>
      <dgm:spPr/>
    </dgm:pt>
    <dgm:pt modelId="{E5FCF39B-46FA-4DC9-853C-E51D4ACDC313}" type="pres">
      <dgm:prSet presAssocID="{FA9235B9-934B-4757-902E-F47E1B11D561}" presName="vert1" presStyleCnt="0"/>
      <dgm:spPr/>
    </dgm:pt>
    <dgm:pt modelId="{5A95E57E-68C4-4ED2-A8F4-79C1DC68D90C}" type="pres">
      <dgm:prSet presAssocID="{7F0CC084-A954-4778-9461-68E655BF0E20}" presName="thickLine" presStyleLbl="alignNode1" presStyleIdx="3" presStyleCnt="5"/>
      <dgm:spPr/>
    </dgm:pt>
    <dgm:pt modelId="{7CD43CD2-10DC-4EA3-B769-999126104DCF}" type="pres">
      <dgm:prSet presAssocID="{7F0CC084-A954-4778-9461-68E655BF0E20}" presName="horz1" presStyleCnt="0"/>
      <dgm:spPr/>
    </dgm:pt>
    <dgm:pt modelId="{05338965-A7D4-46EE-838C-9F8A091918B8}" type="pres">
      <dgm:prSet presAssocID="{7F0CC084-A954-4778-9461-68E655BF0E20}" presName="tx1" presStyleLbl="revTx" presStyleIdx="3" presStyleCnt="5"/>
      <dgm:spPr/>
    </dgm:pt>
    <dgm:pt modelId="{6B8CD070-42CE-4964-A2BE-89E993C6903B}" type="pres">
      <dgm:prSet presAssocID="{7F0CC084-A954-4778-9461-68E655BF0E20}" presName="vert1" presStyleCnt="0"/>
      <dgm:spPr/>
    </dgm:pt>
    <dgm:pt modelId="{841D76C6-F410-433D-ADF3-5CBF5322737F}" type="pres">
      <dgm:prSet presAssocID="{5E1E2665-CF8B-4849-A805-74C6776965FE}" presName="thickLine" presStyleLbl="alignNode1" presStyleIdx="4" presStyleCnt="5"/>
      <dgm:spPr/>
    </dgm:pt>
    <dgm:pt modelId="{176D54A5-6F2C-423B-972C-BBB9456E96A9}" type="pres">
      <dgm:prSet presAssocID="{5E1E2665-CF8B-4849-A805-74C6776965FE}" presName="horz1" presStyleCnt="0"/>
      <dgm:spPr/>
    </dgm:pt>
    <dgm:pt modelId="{C90C9F9C-A449-4F01-865D-0E78139709FF}" type="pres">
      <dgm:prSet presAssocID="{5E1E2665-CF8B-4849-A805-74C6776965FE}" presName="tx1" presStyleLbl="revTx" presStyleIdx="4" presStyleCnt="5"/>
      <dgm:spPr/>
    </dgm:pt>
    <dgm:pt modelId="{14144C2D-606D-425B-8D44-0FF52E71326C}" type="pres">
      <dgm:prSet presAssocID="{5E1E2665-CF8B-4849-A805-74C6776965FE}" presName="vert1" presStyleCnt="0"/>
      <dgm:spPr/>
    </dgm:pt>
  </dgm:ptLst>
  <dgm:cxnLst>
    <dgm:cxn modelId="{F68EE820-7BE3-4608-8F6D-ACF1276724AC}" type="presOf" srcId="{5439D16D-F56B-43B0-9510-A158BF943671}" destId="{EBBF4DB8-1985-454D-9990-2F858F53EBC2}" srcOrd="0" destOrd="0" presId="urn:microsoft.com/office/officeart/2008/layout/LinedList"/>
    <dgm:cxn modelId="{06380E5D-19DC-4E6C-8896-1DE756A68873}" srcId="{30A6D660-6D60-425D-B8DA-4B7FC86B54C5}" destId="{5439D16D-F56B-43B0-9510-A158BF943671}" srcOrd="1" destOrd="0" parTransId="{04B07137-001B-48C0-9FEC-48DF78AE9F75}" sibTransId="{F8EE8D6F-8698-425F-8ED4-1FFFA0A53B97}"/>
    <dgm:cxn modelId="{288E9C6A-3146-4EDB-866F-73662473C336}" type="presOf" srcId="{5E1E2665-CF8B-4849-A805-74C6776965FE}" destId="{C90C9F9C-A449-4F01-865D-0E78139709FF}" srcOrd="0" destOrd="0" presId="urn:microsoft.com/office/officeart/2008/layout/LinedList"/>
    <dgm:cxn modelId="{4E8C1E6D-7C52-421E-880E-D4E4233A3A10}" srcId="{30A6D660-6D60-425D-B8DA-4B7FC86B54C5}" destId="{049E5A3A-6641-45DE-99D3-FBFA4F076389}" srcOrd="0" destOrd="0" parTransId="{C869EEF2-6541-4218-9FA3-C30CA6172C2B}" sibTransId="{00E09081-03D5-4DE7-A261-451C09024AC0}"/>
    <dgm:cxn modelId="{EAF37F53-947A-4D6E-9EC2-94DA1FDFD0ED}" type="presOf" srcId="{049E5A3A-6641-45DE-99D3-FBFA4F076389}" destId="{249731CB-5B12-4CAE-B465-3BC5BD22A617}" srcOrd="0" destOrd="0" presId="urn:microsoft.com/office/officeart/2008/layout/LinedList"/>
    <dgm:cxn modelId="{F191CA7C-AB2F-467E-BAA8-87AF9C3C48BE}" srcId="{30A6D660-6D60-425D-B8DA-4B7FC86B54C5}" destId="{5E1E2665-CF8B-4849-A805-74C6776965FE}" srcOrd="4" destOrd="0" parTransId="{BC884CEC-F582-4B0C-B8C0-346F01CFE01A}" sibTransId="{B5624DBA-9039-41FC-9C23-497DDC93A2D3}"/>
    <dgm:cxn modelId="{35A4248C-4FDB-4E45-BA19-14BC13CB9AA5}" type="presOf" srcId="{30A6D660-6D60-425D-B8DA-4B7FC86B54C5}" destId="{60452B14-7472-4601-8951-B4327F9C2018}" srcOrd="0" destOrd="0" presId="urn:microsoft.com/office/officeart/2008/layout/LinedList"/>
    <dgm:cxn modelId="{F358F391-7DCF-43D1-AAC3-2CB89264614B}" srcId="{30A6D660-6D60-425D-B8DA-4B7FC86B54C5}" destId="{7F0CC084-A954-4778-9461-68E655BF0E20}" srcOrd="3" destOrd="0" parTransId="{B383AAC4-BE56-4880-9F91-532E1206DAD6}" sibTransId="{2A28CDE2-A2AB-483D-850C-1FBD22F91BEE}"/>
    <dgm:cxn modelId="{EBBCCCBD-D900-43C3-BCCB-10F9D88859C0}" srcId="{30A6D660-6D60-425D-B8DA-4B7FC86B54C5}" destId="{FA9235B9-934B-4757-902E-F47E1B11D561}" srcOrd="2" destOrd="0" parTransId="{FC3EDE79-B6BF-4A0B-8A6E-0CD7250D38C0}" sibTransId="{6A61C0A8-F204-42F4-9487-1F80CC30BF29}"/>
    <dgm:cxn modelId="{43BC9DC2-CB6B-44B7-B7EB-B0A4D67A0ED5}" type="presOf" srcId="{FA9235B9-934B-4757-902E-F47E1B11D561}" destId="{A929F029-A144-4E3C-AE54-2032F5D03D3A}" srcOrd="0" destOrd="0" presId="urn:microsoft.com/office/officeart/2008/layout/LinedList"/>
    <dgm:cxn modelId="{E1D964E5-BC54-4673-80A3-77FE0FAB84C4}" type="presOf" srcId="{7F0CC084-A954-4778-9461-68E655BF0E20}" destId="{05338965-A7D4-46EE-838C-9F8A091918B8}" srcOrd="0" destOrd="0" presId="urn:microsoft.com/office/officeart/2008/layout/LinedList"/>
    <dgm:cxn modelId="{14D0B5A9-D5AF-4D64-BBB9-253DE91FE13E}" type="presParOf" srcId="{60452B14-7472-4601-8951-B4327F9C2018}" destId="{9B430D6E-9F66-4474-9710-432FD77AC0D2}" srcOrd="0" destOrd="0" presId="urn:microsoft.com/office/officeart/2008/layout/LinedList"/>
    <dgm:cxn modelId="{805A829C-6876-4B11-956A-385704107E6B}" type="presParOf" srcId="{60452B14-7472-4601-8951-B4327F9C2018}" destId="{B6014DCF-9CE2-4B72-899A-125889AB478A}" srcOrd="1" destOrd="0" presId="urn:microsoft.com/office/officeart/2008/layout/LinedList"/>
    <dgm:cxn modelId="{F3E49FC9-146D-40CD-BB6C-5EF84569C49D}" type="presParOf" srcId="{B6014DCF-9CE2-4B72-899A-125889AB478A}" destId="{249731CB-5B12-4CAE-B465-3BC5BD22A617}" srcOrd="0" destOrd="0" presId="urn:microsoft.com/office/officeart/2008/layout/LinedList"/>
    <dgm:cxn modelId="{C9384E46-F05B-4571-8EC8-18823325C1A1}" type="presParOf" srcId="{B6014DCF-9CE2-4B72-899A-125889AB478A}" destId="{3CB016B0-1B48-452F-B8D5-6595DF05A7E8}" srcOrd="1" destOrd="0" presId="urn:microsoft.com/office/officeart/2008/layout/LinedList"/>
    <dgm:cxn modelId="{3170C21E-C720-46E5-9522-EFA97267CBB8}" type="presParOf" srcId="{60452B14-7472-4601-8951-B4327F9C2018}" destId="{17A69CF1-B0C9-4B4F-A50E-28C018BEADEB}" srcOrd="2" destOrd="0" presId="urn:microsoft.com/office/officeart/2008/layout/LinedList"/>
    <dgm:cxn modelId="{4F890073-BBE0-4C11-8747-5A0DDDB74FB6}" type="presParOf" srcId="{60452B14-7472-4601-8951-B4327F9C2018}" destId="{CB521B13-37F0-475D-A1ED-ADE646E30F94}" srcOrd="3" destOrd="0" presId="urn:microsoft.com/office/officeart/2008/layout/LinedList"/>
    <dgm:cxn modelId="{EF6F68FB-AA33-4E57-AC4D-9454372E979A}" type="presParOf" srcId="{CB521B13-37F0-475D-A1ED-ADE646E30F94}" destId="{EBBF4DB8-1985-454D-9990-2F858F53EBC2}" srcOrd="0" destOrd="0" presId="urn:microsoft.com/office/officeart/2008/layout/LinedList"/>
    <dgm:cxn modelId="{04D324BF-7AA9-493E-AB95-D3475CB7E12E}" type="presParOf" srcId="{CB521B13-37F0-475D-A1ED-ADE646E30F94}" destId="{E8F38780-5437-4A69-B0F9-97233FE1C189}" srcOrd="1" destOrd="0" presId="urn:microsoft.com/office/officeart/2008/layout/LinedList"/>
    <dgm:cxn modelId="{B52377C0-B67E-4510-80F5-CF09F209B332}" type="presParOf" srcId="{60452B14-7472-4601-8951-B4327F9C2018}" destId="{48870C09-56AD-45B2-8D0B-3FD634347C78}" srcOrd="4" destOrd="0" presId="urn:microsoft.com/office/officeart/2008/layout/LinedList"/>
    <dgm:cxn modelId="{EDEE5265-16B1-47AF-A285-320A9AD8F0F4}" type="presParOf" srcId="{60452B14-7472-4601-8951-B4327F9C2018}" destId="{78F91465-8B2A-4ADF-9FEB-27CBEBFF9EA5}" srcOrd="5" destOrd="0" presId="urn:microsoft.com/office/officeart/2008/layout/LinedList"/>
    <dgm:cxn modelId="{541C5741-6153-4675-B8D4-CC31634A007D}" type="presParOf" srcId="{78F91465-8B2A-4ADF-9FEB-27CBEBFF9EA5}" destId="{A929F029-A144-4E3C-AE54-2032F5D03D3A}" srcOrd="0" destOrd="0" presId="urn:microsoft.com/office/officeart/2008/layout/LinedList"/>
    <dgm:cxn modelId="{C3164433-9093-4055-8FA1-265841DA6904}" type="presParOf" srcId="{78F91465-8B2A-4ADF-9FEB-27CBEBFF9EA5}" destId="{E5FCF39B-46FA-4DC9-853C-E51D4ACDC313}" srcOrd="1" destOrd="0" presId="urn:microsoft.com/office/officeart/2008/layout/LinedList"/>
    <dgm:cxn modelId="{54E2F880-249C-46EB-B98C-DA5D34D04756}" type="presParOf" srcId="{60452B14-7472-4601-8951-B4327F9C2018}" destId="{5A95E57E-68C4-4ED2-A8F4-79C1DC68D90C}" srcOrd="6" destOrd="0" presId="urn:microsoft.com/office/officeart/2008/layout/LinedList"/>
    <dgm:cxn modelId="{A9474DDB-93AB-4470-AFB7-0A0144AFDCEC}" type="presParOf" srcId="{60452B14-7472-4601-8951-B4327F9C2018}" destId="{7CD43CD2-10DC-4EA3-B769-999126104DCF}" srcOrd="7" destOrd="0" presId="urn:microsoft.com/office/officeart/2008/layout/LinedList"/>
    <dgm:cxn modelId="{EE13B18F-41DE-4BAC-B0A2-81412467EE1E}" type="presParOf" srcId="{7CD43CD2-10DC-4EA3-B769-999126104DCF}" destId="{05338965-A7D4-46EE-838C-9F8A091918B8}" srcOrd="0" destOrd="0" presId="urn:microsoft.com/office/officeart/2008/layout/LinedList"/>
    <dgm:cxn modelId="{EDFDDA49-E62B-429F-9776-757E5E40D23E}" type="presParOf" srcId="{7CD43CD2-10DC-4EA3-B769-999126104DCF}" destId="{6B8CD070-42CE-4964-A2BE-89E993C6903B}" srcOrd="1" destOrd="0" presId="urn:microsoft.com/office/officeart/2008/layout/LinedList"/>
    <dgm:cxn modelId="{EF2AB24E-EE83-44D2-83F2-D293B1EE6CA5}" type="presParOf" srcId="{60452B14-7472-4601-8951-B4327F9C2018}" destId="{841D76C6-F410-433D-ADF3-5CBF5322737F}" srcOrd="8" destOrd="0" presId="urn:microsoft.com/office/officeart/2008/layout/LinedList"/>
    <dgm:cxn modelId="{85424111-EECF-4A15-B073-1685A0CF7747}" type="presParOf" srcId="{60452B14-7472-4601-8951-B4327F9C2018}" destId="{176D54A5-6F2C-423B-972C-BBB9456E96A9}" srcOrd="9" destOrd="0" presId="urn:microsoft.com/office/officeart/2008/layout/LinedList"/>
    <dgm:cxn modelId="{012F902D-6C1E-4E39-9F2C-E373EF55A41B}" type="presParOf" srcId="{176D54A5-6F2C-423B-972C-BBB9456E96A9}" destId="{C90C9F9C-A449-4F01-865D-0E78139709FF}" srcOrd="0" destOrd="0" presId="urn:microsoft.com/office/officeart/2008/layout/LinedList"/>
    <dgm:cxn modelId="{E12D12D2-A9B0-40B5-ACA4-300DC85EB56B}" type="presParOf" srcId="{176D54A5-6F2C-423B-972C-BBB9456E96A9}" destId="{14144C2D-606D-425B-8D44-0FF52E71326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0A6D660-6D60-425D-B8DA-4B7FC86B54C5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49E5A3A-6641-45DE-99D3-FBFA4F076389}">
      <dgm:prSet/>
      <dgm:spPr/>
      <dgm:t>
        <a:bodyPr/>
        <a:lstStyle/>
        <a:p>
          <a:r>
            <a:rPr lang="en-US" b="1" dirty="0"/>
            <a:t>Her </a:t>
          </a: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sonunda</a:t>
          </a:r>
          <a:r>
            <a:rPr lang="en-US" b="1" dirty="0"/>
            <a:t> son </a:t>
          </a:r>
          <a:r>
            <a:rPr lang="en-US" b="1" dirty="0" err="1"/>
            <a:t>sınıf</a:t>
          </a:r>
          <a:r>
            <a:rPr lang="en-US" b="1" dirty="0"/>
            <a:t> </a:t>
          </a:r>
          <a:r>
            <a:rPr lang="en-US" b="1" dirty="0" err="1"/>
            <a:t>danışmanları</a:t>
          </a:r>
          <a:r>
            <a:rPr lang="tr-TR" b="1" dirty="0"/>
            <a:t> </a:t>
          </a:r>
          <a:r>
            <a:rPr lang="en-US" b="1" dirty="0" err="1"/>
            <a:t>mezuniyet</a:t>
          </a:r>
          <a:r>
            <a:rPr lang="en-US" b="1" dirty="0"/>
            <a:t> </a:t>
          </a:r>
          <a:r>
            <a:rPr lang="en-US" b="1" dirty="0" err="1"/>
            <a:t>durumunda</a:t>
          </a:r>
          <a:r>
            <a:rPr lang="en-US" b="1" dirty="0"/>
            <a:t> </a:t>
          </a:r>
          <a:r>
            <a:rPr lang="en-US" b="1" dirty="0" err="1"/>
            <a:t>olan</a:t>
          </a:r>
          <a:r>
            <a:rPr lang="en-US" b="1" dirty="0"/>
            <a:t> </a:t>
          </a:r>
          <a:r>
            <a:rPr lang="en-US" b="1" dirty="0" err="1"/>
            <a:t>öğrencilerin</a:t>
          </a:r>
          <a:r>
            <a:rPr lang="en-US" b="1" dirty="0"/>
            <a:t> </a:t>
          </a:r>
          <a:r>
            <a:rPr lang="en-US" b="1" dirty="0" err="1"/>
            <a:t>transkriptlerini</a:t>
          </a:r>
          <a:r>
            <a:rPr lang="en-US" b="1" dirty="0"/>
            <a:t> </a:t>
          </a:r>
          <a:r>
            <a:rPr lang="en-US" b="1" dirty="0" err="1"/>
            <a:t>inceler</a:t>
          </a:r>
          <a:r>
            <a:rPr lang="en-US" b="1" dirty="0"/>
            <a:t>, </a:t>
          </a:r>
          <a:r>
            <a:rPr lang="en-US" b="1" dirty="0" err="1"/>
            <a:t>mezuniyete</a:t>
          </a:r>
          <a:r>
            <a:rPr lang="en-US" b="1" dirty="0"/>
            <a:t> </a:t>
          </a:r>
          <a:r>
            <a:rPr lang="en-US" b="1" dirty="0" err="1"/>
            <a:t>hak</a:t>
          </a:r>
          <a:r>
            <a:rPr lang="en-US" b="1" dirty="0"/>
            <a:t> </a:t>
          </a:r>
          <a:r>
            <a:rPr lang="en-US" b="1" dirty="0" err="1"/>
            <a:t>kazanan</a:t>
          </a:r>
          <a:r>
            <a:rPr lang="en-US" b="1" dirty="0"/>
            <a:t> </a:t>
          </a:r>
          <a:r>
            <a:rPr lang="en-US" b="1" dirty="0" err="1"/>
            <a:t>öğrencinin</a:t>
          </a:r>
          <a:r>
            <a:rPr lang="en-US" b="1" dirty="0"/>
            <a:t> </a:t>
          </a:r>
          <a:r>
            <a:rPr lang="en-US" b="1" dirty="0" err="1"/>
            <a:t>transkriptini</a:t>
          </a:r>
          <a:r>
            <a:rPr lang="en-US" b="1" dirty="0"/>
            <a:t> ve </a:t>
          </a:r>
          <a:r>
            <a:rPr lang="en-US" b="1" dirty="0" err="1"/>
            <a:t>sistemden</a:t>
          </a:r>
          <a:r>
            <a:rPr lang="en-US" b="1" dirty="0"/>
            <a:t> </a:t>
          </a:r>
          <a:r>
            <a:rPr lang="en-US" b="1" dirty="0" err="1"/>
            <a:t>alacağı</a:t>
          </a:r>
          <a:r>
            <a:rPr lang="en-US" b="1" dirty="0"/>
            <a:t> </a:t>
          </a:r>
          <a:r>
            <a:rPr lang="en-US" b="1" dirty="0" err="1"/>
            <a:t>mezuniyet</a:t>
          </a:r>
          <a:r>
            <a:rPr lang="en-US" b="1" dirty="0"/>
            <a:t> </a:t>
          </a:r>
          <a:r>
            <a:rPr lang="en-US" b="1" dirty="0" err="1"/>
            <a:t>simülasyonu</a:t>
          </a:r>
          <a:r>
            <a:rPr lang="en-US" b="1" dirty="0"/>
            <a:t> </a:t>
          </a:r>
          <a:r>
            <a:rPr lang="en-US" b="1" dirty="0" err="1"/>
            <a:t>çıktısını</a:t>
          </a:r>
          <a:r>
            <a:rPr lang="en-US" b="1" dirty="0"/>
            <a:t> </a:t>
          </a:r>
          <a:r>
            <a:rPr lang="en-US" b="1" dirty="0" err="1"/>
            <a:t>imzalayarak</a:t>
          </a:r>
          <a:r>
            <a:rPr lang="en-US" b="1" dirty="0"/>
            <a:t> “</a:t>
          </a:r>
          <a:r>
            <a:rPr lang="en-US" b="1" dirty="0" err="1">
              <a:solidFill>
                <a:schemeClr val="tx1"/>
              </a:solidFill>
            </a:rPr>
            <a:t>mezun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olabilir</a:t>
          </a:r>
          <a:r>
            <a:rPr lang="en-US" b="1" dirty="0"/>
            <a:t>” </a:t>
          </a:r>
          <a:r>
            <a:rPr lang="en-US" b="1" dirty="0" err="1"/>
            <a:t>ibaresi</a:t>
          </a:r>
          <a:r>
            <a:rPr lang="en-US" b="1" dirty="0"/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/>
            <a:t>birlikte</a:t>
          </a:r>
          <a:r>
            <a:rPr lang="en-US" b="1" dirty="0"/>
            <a:t> </a:t>
          </a:r>
          <a:r>
            <a:rPr lang="en-US" b="1" dirty="0" err="1"/>
            <a:t>ilgili</a:t>
          </a:r>
          <a:r>
            <a:rPr lang="en-US" b="1" dirty="0"/>
            <a:t> </a:t>
          </a:r>
          <a:r>
            <a:rPr lang="en-US" b="1" dirty="0" err="1">
              <a:solidFill>
                <a:schemeClr val="tx1"/>
              </a:solidFill>
            </a:rPr>
            <a:t>Fakülte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tr-TR" b="1" dirty="0">
              <a:solidFill>
                <a:schemeClr val="tx1"/>
              </a:solidFill>
            </a:rPr>
            <a:t>S</a:t>
          </a:r>
          <a:r>
            <a:rPr lang="en-US" b="1" dirty="0" err="1">
              <a:solidFill>
                <a:schemeClr val="tx1"/>
              </a:solidFill>
            </a:rPr>
            <a:t>ekreterliğine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iletir</a:t>
          </a:r>
          <a:r>
            <a:rPr lang="en-US" b="1" dirty="0"/>
            <a:t>. </a:t>
          </a:r>
          <a:endParaRPr lang="en-US" dirty="0"/>
        </a:p>
      </dgm:t>
    </dgm:pt>
    <dgm:pt modelId="{C869EEF2-6541-4218-9FA3-C30CA6172C2B}" type="parTrans" cxnId="{4E8C1E6D-7C52-421E-880E-D4E4233A3A10}">
      <dgm:prSet/>
      <dgm:spPr/>
      <dgm:t>
        <a:bodyPr/>
        <a:lstStyle/>
        <a:p>
          <a:endParaRPr lang="en-US"/>
        </a:p>
      </dgm:t>
    </dgm:pt>
    <dgm:pt modelId="{00E09081-03D5-4DE7-A261-451C09024AC0}" type="sibTrans" cxnId="{4E8C1E6D-7C52-421E-880E-D4E4233A3A10}">
      <dgm:prSet/>
      <dgm:spPr/>
      <dgm:t>
        <a:bodyPr/>
        <a:lstStyle/>
        <a:p>
          <a:endParaRPr lang="en-US"/>
        </a:p>
      </dgm:t>
    </dgm:pt>
    <dgm:pt modelId="{5439D16D-F56B-43B0-9510-A158BF943671}">
      <dgm:prSet/>
      <dgm:spPr/>
      <dgm:t>
        <a:bodyPr/>
        <a:lstStyle/>
        <a:p>
          <a:r>
            <a:rPr lang="en-US" b="1" dirty="0" err="1"/>
            <a:t>Öğrencilerin</a:t>
          </a:r>
          <a:r>
            <a:rPr lang="en-US" b="1" dirty="0"/>
            <a:t> </a:t>
          </a:r>
          <a:r>
            <a:rPr lang="en-US" b="1" dirty="0" err="1"/>
            <a:t>mezuniyet</a:t>
          </a:r>
          <a:r>
            <a:rPr lang="en-US" b="1" dirty="0"/>
            <a:t> </a:t>
          </a:r>
          <a:r>
            <a:rPr lang="en-US" b="1" dirty="0" err="1"/>
            <a:t>işlemi</a:t>
          </a:r>
          <a:r>
            <a:rPr lang="en-US" b="1" dirty="0"/>
            <a:t>, </a:t>
          </a:r>
          <a:r>
            <a:rPr lang="en-US" b="1" dirty="0" err="1">
              <a:solidFill>
                <a:schemeClr val="tx1"/>
              </a:solidFill>
            </a:rPr>
            <a:t>Fakülte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Yönetim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Kurulu</a:t>
          </a:r>
          <a:r>
            <a:rPr lang="en-US" b="1" dirty="0"/>
            <a:t> </a:t>
          </a:r>
          <a:r>
            <a:rPr lang="en-US" b="1" dirty="0" err="1"/>
            <a:t>kararı</a:t>
          </a:r>
          <a:r>
            <a:rPr lang="en-US" b="1" dirty="0"/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/>
            <a:t>kesinleşir</a:t>
          </a:r>
          <a:r>
            <a:rPr lang="en-US" b="1" dirty="0"/>
            <a:t>.</a:t>
          </a:r>
          <a:endParaRPr lang="en-US" dirty="0"/>
        </a:p>
      </dgm:t>
    </dgm:pt>
    <dgm:pt modelId="{04B07137-001B-48C0-9FEC-48DF78AE9F75}" type="parTrans" cxnId="{06380E5D-19DC-4E6C-8896-1DE756A68873}">
      <dgm:prSet/>
      <dgm:spPr/>
      <dgm:t>
        <a:bodyPr/>
        <a:lstStyle/>
        <a:p>
          <a:endParaRPr lang="en-US"/>
        </a:p>
      </dgm:t>
    </dgm:pt>
    <dgm:pt modelId="{F8EE8D6F-8698-425F-8ED4-1FFFA0A53B97}" type="sibTrans" cxnId="{06380E5D-19DC-4E6C-8896-1DE756A68873}">
      <dgm:prSet/>
      <dgm:spPr/>
      <dgm:t>
        <a:bodyPr/>
        <a:lstStyle/>
        <a:p>
          <a:endParaRPr lang="en-US"/>
        </a:p>
      </dgm:t>
    </dgm:pt>
    <dgm:pt modelId="{65DE1830-43F3-46D3-8B2E-4BFE51257AA6}" type="pres">
      <dgm:prSet presAssocID="{30A6D660-6D60-425D-B8DA-4B7FC86B54C5}" presName="linear" presStyleCnt="0">
        <dgm:presLayoutVars>
          <dgm:animLvl val="lvl"/>
          <dgm:resizeHandles val="exact"/>
        </dgm:presLayoutVars>
      </dgm:prSet>
      <dgm:spPr/>
    </dgm:pt>
    <dgm:pt modelId="{7CA68A2C-0011-48BC-AB11-6C7101555AC1}" type="pres">
      <dgm:prSet presAssocID="{049E5A3A-6641-45DE-99D3-FBFA4F07638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6DA733A-915E-47F2-9C7B-4D630580A489}" type="pres">
      <dgm:prSet presAssocID="{00E09081-03D5-4DE7-A261-451C09024AC0}" presName="spacer" presStyleCnt="0"/>
      <dgm:spPr/>
    </dgm:pt>
    <dgm:pt modelId="{CCA79723-C4C6-494F-9FF0-DD081159A66B}" type="pres">
      <dgm:prSet presAssocID="{5439D16D-F56B-43B0-9510-A158BF94367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6380E5D-19DC-4E6C-8896-1DE756A68873}" srcId="{30A6D660-6D60-425D-B8DA-4B7FC86B54C5}" destId="{5439D16D-F56B-43B0-9510-A158BF943671}" srcOrd="1" destOrd="0" parTransId="{04B07137-001B-48C0-9FEC-48DF78AE9F75}" sibTransId="{F8EE8D6F-8698-425F-8ED4-1FFFA0A53B97}"/>
    <dgm:cxn modelId="{FDBABB4A-0056-4565-9081-0D26ABE26920}" type="presOf" srcId="{30A6D660-6D60-425D-B8DA-4B7FC86B54C5}" destId="{65DE1830-43F3-46D3-8B2E-4BFE51257AA6}" srcOrd="0" destOrd="0" presId="urn:microsoft.com/office/officeart/2005/8/layout/vList2"/>
    <dgm:cxn modelId="{4E8C1E6D-7C52-421E-880E-D4E4233A3A10}" srcId="{30A6D660-6D60-425D-B8DA-4B7FC86B54C5}" destId="{049E5A3A-6641-45DE-99D3-FBFA4F076389}" srcOrd="0" destOrd="0" parTransId="{C869EEF2-6541-4218-9FA3-C30CA6172C2B}" sibTransId="{00E09081-03D5-4DE7-A261-451C09024AC0}"/>
    <dgm:cxn modelId="{D1F1BF8D-6F2E-4679-8DB4-836376AAFCAD}" type="presOf" srcId="{049E5A3A-6641-45DE-99D3-FBFA4F076389}" destId="{7CA68A2C-0011-48BC-AB11-6C7101555AC1}" srcOrd="0" destOrd="0" presId="urn:microsoft.com/office/officeart/2005/8/layout/vList2"/>
    <dgm:cxn modelId="{4E90C5C8-B9F1-4BBF-A7DA-E05AA75A0AF3}" type="presOf" srcId="{5439D16D-F56B-43B0-9510-A158BF943671}" destId="{CCA79723-C4C6-494F-9FF0-DD081159A66B}" srcOrd="0" destOrd="0" presId="urn:microsoft.com/office/officeart/2005/8/layout/vList2"/>
    <dgm:cxn modelId="{926A2D82-2CB9-4BAC-B335-BE1CBEEBAD2D}" type="presParOf" srcId="{65DE1830-43F3-46D3-8B2E-4BFE51257AA6}" destId="{7CA68A2C-0011-48BC-AB11-6C7101555AC1}" srcOrd="0" destOrd="0" presId="urn:microsoft.com/office/officeart/2005/8/layout/vList2"/>
    <dgm:cxn modelId="{A6F8414F-72D8-4D0F-A976-1D0F6613BBCE}" type="presParOf" srcId="{65DE1830-43F3-46D3-8B2E-4BFE51257AA6}" destId="{D6DA733A-915E-47F2-9C7B-4D630580A489}" srcOrd="1" destOrd="0" presId="urn:microsoft.com/office/officeart/2005/8/layout/vList2"/>
    <dgm:cxn modelId="{A66ADEF9-3105-405D-9011-3CB1FEE68852}" type="presParOf" srcId="{65DE1830-43F3-46D3-8B2E-4BFE51257AA6}" destId="{CCA79723-C4C6-494F-9FF0-DD081159A66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A37C2F-0B53-4380-9AB9-AF275BA88DA1}" type="doc">
      <dgm:prSet loTypeId="urn:microsoft.com/office/officeart/2008/layout/LinedList" loCatId="list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D5EB9945-D550-4B18-8472-B04F624DC36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dirty="0" err="1"/>
            <a:t>Öğrenciler</a:t>
          </a:r>
          <a:r>
            <a:rPr lang="en-GB" b="1" dirty="0"/>
            <a:t>, </a:t>
          </a:r>
          <a:r>
            <a:rPr lang="en-GB" b="1" dirty="0" err="1"/>
            <a:t>lisans</a:t>
          </a:r>
          <a:r>
            <a:rPr lang="en-GB" b="1" dirty="0"/>
            <a:t> </a:t>
          </a:r>
          <a:r>
            <a:rPr lang="en-GB" b="1" dirty="0" err="1"/>
            <a:t>programlarını</a:t>
          </a:r>
          <a:r>
            <a:rPr lang="en-GB" b="1" dirty="0"/>
            <a:t> </a:t>
          </a:r>
          <a:r>
            <a:rPr lang="en-GB" b="1" dirty="0" err="1"/>
            <a:t>en</a:t>
          </a:r>
          <a:r>
            <a:rPr lang="en-GB" b="1" dirty="0"/>
            <a:t> </a:t>
          </a:r>
          <a:r>
            <a:rPr lang="en-GB" b="1" dirty="0" err="1"/>
            <a:t>fazla</a:t>
          </a:r>
          <a:r>
            <a:rPr lang="en-GB" b="1" dirty="0"/>
            <a:t> </a:t>
          </a:r>
          <a:r>
            <a:rPr lang="en-GB" b="1" dirty="0">
              <a:solidFill>
                <a:srgbClr val="FF0000"/>
              </a:solidFill>
            </a:rPr>
            <a:t>7 </a:t>
          </a:r>
          <a:r>
            <a:rPr lang="en-GB" b="1" dirty="0" err="1">
              <a:solidFill>
                <a:srgbClr val="FF0000"/>
              </a:solidFill>
            </a:rPr>
            <a:t>yıl</a:t>
          </a:r>
          <a:r>
            <a:rPr lang="en-GB" b="1" dirty="0">
              <a:solidFill>
                <a:srgbClr val="FF0000"/>
              </a:solidFill>
            </a:rPr>
            <a:t> (14 </a:t>
          </a:r>
          <a:r>
            <a:rPr lang="en-GB" b="1" dirty="0" err="1">
              <a:solidFill>
                <a:srgbClr val="FF0000"/>
              </a:solidFill>
            </a:rPr>
            <a:t>yarıyıl</a:t>
          </a:r>
          <a:r>
            <a:rPr lang="en-GB" b="1" dirty="0">
              <a:solidFill>
                <a:srgbClr val="FF0000"/>
              </a:solidFill>
            </a:rPr>
            <a:t>)</a:t>
          </a:r>
          <a:r>
            <a:rPr lang="en-GB" b="1" dirty="0"/>
            <a:t> </a:t>
          </a:r>
          <a:r>
            <a:rPr lang="en-GB" b="1" dirty="0" err="1"/>
            <a:t>içinde</a:t>
          </a:r>
          <a:r>
            <a:rPr lang="en-GB" b="1" dirty="0"/>
            <a:t> </a:t>
          </a:r>
          <a:r>
            <a:rPr lang="en-GB" b="1" dirty="0" err="1"/>
            <a:t>tamamlamak</a:t>
          </a:r>
          <a:r>
            <a:rPr lang="en-GB" b="1" dirty="0"/>
            <a:t> </a:t>
          </a:r>
          <a:r>
            <a:rPr lang="en-GB" b="1" dirty="0" err="1"/>
            <a:t>zorundadır</a:t>
          </a:r>
          <a:r>
            <a:rPr lang="en-GB" b="1" dirty="0"/>
            <a:t>. </a:t>
          </a:r>
          <a:endParaRPr lang="en-US" dirty="0"/>
        </a:p>
      </dgm:t>
    </dgm:pt>
    <dgm:pt modelId="{2FFFFB05-44F6-49F3-8ABE-8A4DC04E46F7}" type="parTrans" cxnId="{409DF2F3-0246-40A8-94A1-348D68CDF1B1}">
      <dgm:prSet/>
      <dgm:spPr/>
      <dgm:t>
        <a:bodyPr/>
        <a:lstStyle/>
        <a:p>
          <a:endParaRPr lang="en-US"/>
        </a:p>
      </dgm:t>
    </dgm:pt>
    <dgm:pt modelId="{06FFA25C-E86C-4F3E-A09B-302776656932}" type="sibTrans" cxnId="{409DF2F3-0246-40A8-94A1-348D68CDF1B1}">
      <dgm:prSet/>
      <dgm:spPr/>
      <dgm:t>
        <a:bodyPr/>
        <a:lstStyle/>
        <a:p>
          <a:endParaRPr lang="en-US"/>
        </a:p>
      </dgm:t>
    </dgm:pt>
    <dgm:pt modelId="{FE8A7127-1FCA-4A04-9F6D-18BD2731C78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dirty="0"/>
            <a:t>Yaz </a:t>
          </a:r>
          <a:r>
            <a:rPr lang="en-GB" b="1" dirty="0" err="1"/>
            <a:t>öğretiminde</a:t>
          </a:r>
          <a:r>
            <a:rPr lang="en-GB" b="1" dirty="0"/>
            <a:t> </a:t>
          </a:r>
          <a:r>
            <a:rPr lang="en-GB" b="1" dirty="0" err="1"/>
            <a:t>geçen</a:t>
          </a:r>
          <a:r>
            <a:rPr lang="en-GB" b="1" dirty="0"/>
            <a:t> </a:t>
          </a:r>
          <a:r>
            <a:rPr lang="en-GB" b="1" dirty="0" err="1"/>
            <a:t>süreler</a:t>
          </a:r>
          <a:r>
            <a:rPr lang="en-GB" b="1" dirty="0"/>
            <a:t> ve </a:t>
          </a:r>
          <a:r>
            <a:rPr lang="en-GB" b="1" dirty="0" err="1"/>
            <a:t>kayıt</a:t>
          </a:r>
          <a:r>
            <a:rPr lang="en-GB" b="1" dirty="0"/>
            <a:t> </a:t>
          </a:r>
          <a:r>
            <a:rPr lang="en-GB" b="1" dirty="0" err="1"/>
            <a:t>dondurulan</a:t>
          </a:r>
          <a:r>
            <a:rPr lang="en-GB" b="1" dirty="0"/>
            <a:t> </a:t>
          </a:r>
          <a:r>
            <a:rPr lang="en-GB" b="1" dirty="0" err="1"/>
            <a:t>yarıyıllar</a:t>
          </a:r>
          <a:r>
            <a:rPr lang="en-GB" b="1" dirty="0"/>
            <a:t> </a:t>
          </a:r>
          <a:r>
            <a:rPr lang="en-GB" b="1" dirty="0" err="1"/>
            <a:t>öğrenim</a:t>
          </a:r>
          <a:r>
            <a:rPr lang="en-GB" b="1" dirty="0"/>
            <a:t> </a:t>
          </a:r>
          <a:r>
            <a:rPr lang="en-GB" b="1" dirty="0" err="1"/>
            <a:t>süresine</a:t>
          </a:r>
          <a:r>
            <a:rPr lang="en-GB" b="1" dirty="0"/>
            <a:t> </a:t>
          </a:r>
          <a:r>
            <a:rPr lang="en-GB" b="1" dirty="0" err="1">
              <a:solidFill>
                <a:srgbClr val="FF0000"/>
              </a:solidFill>
            </a:rPr>
            <a:t>dahil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edilmez</a:t>
          </a:r>
          <a:r>
            <a:rPr lang="en-GB" b="1" dirty="0">
              <a:solidFill>
                <a:srgbClr val="FF0000"/>
              </a:solidFill>
            </a:rPr>
            <a:t>. </a:t>
          </a:r>
          <a:endParaRPr lang="en-US" dirty="0">
            <a:solidFill>
              <a:srgbClr val="FF0000"/>
            </a:solidFill>
          </a:endParaRPr>
        </a:p>
      </dgm:t>
    </dgm:pt>
    <dgm:pt modelId="{9B574587-0599-4D70-818D-6C5580B57C5A}" type="parTrans" cxnId="{CED3BA93-35E0-4234-B4D3-B3A697EC8E87}">
      <dgm:prSet/>
      <dgm:spPr/>
      <dgm:t>
        <a:bodyPr/>
        <a:lstStyle/>
        <a:p>
          <a:endParaRPr lang="en-US"/>
        </a:p>
      </dgm:t>
    </dgm:pt>
    <dgm:pt modelId="{EDD6C532-8C33-43EA-80B3-EEB86B0FFC35}" type="sibTrans" cxnId="{CED3BA93-35E0-4234-B4D3-B3A697EC8E87}">
      <dgm:prSet/>
      <dgm:spPr/>
      <dgm:t>
        <a:bodyPr/>
        <a:lstStyle/>
        <a:p>
          <a:endParaRPr lang="en-US"/>
        </a:p>
      </dgm:t>
    </dgm:pt>
    <dgm:pt modelId="{FD5B3074-42FB-4436-8269-C3ABE8B25BA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dirty="0" err="1"/>
            <a:t>Ancak</a:t>
          </a:r>
          <a:r>
            <a:rPr lang="en-GB" b="1" dirty="0"/>
            <a:t>, </a:t>
          </a:r>
          <a:r>
            <a:rPr lang="en-GB" b="1" dirty="0" err="1"/>
            <a:t>öğrencinin</a:t>
          </a:r>
          <a:r>
            <a:rPr lang="en-GB" b="1" dirty="0"/>
            <a:t> </a:t>
          </a:r>
          <a:r>
            <a:rPr lang="en-GB" b="1" dirty="0" err="1"/>
            <a:t>kayıt</a:t>
          </a:r>
          <a:r>
            <a:rPr lang="en-GB" b="1" dirty="0"/>
            <a:t> </a:t>
          </a:r>
          <a:r>
            <a:rPr lang="en-GB" b="1" dirty="0" err="1"/>
            <a:t>yenilemediği</a:t>
          </a:r>
          <a:r>
            <a:rPr lang="en-GB" b="1" dirty="0"/>
            <a:t> </a:t>
          </a:r>
          <a:r>
            <a:rPr lang="en-GB" b="1" dirty="0" err="1"/>
            <a:t>yarıyıllar</a:t>
          </a:r>
          <a:r>
            <a:rPr lang="en-GB" b="1" dirty="0"/>
            <a:t> </a:t>
          </a:r>
          <a:r>
            <a:rPr lang="en-GB" b="1" dirty="0" err="1"/>
            <a:t>azami</a:t>
          </a:r>
          <a:r>
            <a:rPr lang="en-GB" b="1" dirty="0"/>
            <a:t> </a:t>
          </a:r>
          <a:r>
            <a:rPr lang="en-GB" b="1" dirty="0" err="1"/>
            <a:t>öğrenim</a:t>
          </a:r>
          <a:r>
            <a:rPr lang="en-GB" b="1" dirty="0"/>
            <a:t> </a:t>
          </a:r>
          <a:r>
            <a:rPr lang="en-GB" b="1" dirty="0" err="1"/>
            <a:t>süresine</a:t>
          </a:r>
          <a:r>
            <a:rPr lang="en-GB" b="1" dirty="0"/>
            <a:t> </a:t>
          </a:r>
          <a:r>
            <a:rPr lang="en-GB" b="1" dirty="0" err="1">
              <a:solidFill>
                <a:srgbClr val="FF0000"/>
              </a:solidFill>
            </a:rPr>
            <a:t>dahil</a:t>
          </a:r>
          <a:r>
            <a:rPr lang="tr-TR" b="1" dirty="0" err="1">
              <a:solidFill>
                <a:srgbClr val="FF0000"/>
              </a:solidFill>
            </a:rPr>
            <a:t>dir</a:t>
          </a:r>
          <a:r>
            <a:rPr lang="tr-TR" b="1" dirty="0">
              <a:solidFill>
                <a:srgbClr val="FF0000"/>
              </a:solidFill>
            </a:rPr>
            <a:t>.</a:t>
          </a:r>
          <a:endParaRPr lang="en-US" dirty="0">
            <a:solidFill>
              <a:srgbClr val="FF0000"/>
            </a:solidFill>
          </a:endParaRPr>
        </a:p>
      </dgm:t>
    </dgm:pt>
    <dgm:pt modelId="{B9FA0B82-0671-4663-A20C-EF287C3684B4}" type="parTrans" cxnId="{E8482636-8124-4FC4-BF23-3494BB91BFC8}">
      <dgm:prSet/>
      <dgm:spPr/>
      <dgm:t>
        <a:bodyPr/>
        <a:lstStyle/>
        <a:p>
          <a:endParaRPr lang="en-US"/>
        </a:p>
      </dgm:t>
    </dgm:pt>
    <dgm:pt modelId="{1FB2D691-23CD-4BB1-9F24-F6377C5E7AAE}" type="sibTrans" cxnId="{E8482636-8124-4FC4-BF23-3494BB91BFC8}">
      <dgm:prSet/>
      <dgm:spPr/>
      <dgm:t>
        <a:bodyPr/>
        <a:lstStyle/>
        <a:p>
          <a:endParaRPr lang="en-US"/>
        </a:p>
      </dgm:t>
    </dgm:pt>
    <dgm:pt modelId="{45CF2E73-6E93-4D06-A7CA-43841EA7226B}" type="pres">
      <dgm:prSet presAssocID="{F0A37C2F-0B53-4380-9AB9-AF275BA88DA1}" presName="vert0" presStyleCnt="0">
        <dgm:presLayoutVars>
          <dgm:dir/>
          <dgm:animOne val="branch"/>
          <dgm:animLvl val="lvl"/>
        </dgm:presLayoutVars>
      </dgm:prSet>
      <dgm:spPr/>
    </dgm:pt>
    <dgm:pt modelId="{646B1E58-0539-4E61-8A33-905DF29CF642}" type="pres">
      <dgm:prSet presAssocID="{D5EB9945-D550-4B18-8472-B04F624DC368}" presName="thickLine" presStyleLbl="alignNode1" presStyleIdx="0" presStyleCnt="3"/>
      <dgm:spPr/>
    </dgm:pt>
    <dgm:pt modelId="{E762FF30-D8A4-488E-A810-71E6FBFB6312}" type="pres">
      <dgm:prSet presAssocID="{D5EB9945-D550-4B18-8472-B04F624DC368}" presName="horz1" presStyleCnt="0"/>
      <dgm:spPr/>
    </dgm:pt>
    <dgm:pt modelId="{2AB95101-7B84-41A0-9C48-54F3AEB1B4F9}" type="pres">
      <dgm:prSet presAssocID="{D5EB9945-D550-4B18-8472-B04F624DC368}" presName="tx1" presStyleLbl="revTx" presStyleIdx="0" presStyleCnt="3"/>
      <dgm:spPr/>
    </dgm:pt>
    <dgm:pt modelId="{17AE33BB-4D34-453B-9EB7-B9B37B4EEDE9}" type="pres">
      <dgm:prSet presAssocID="{D5EB9945-D550-4B18-8472-B04F624DC368}" presName="vert1" presStyleCnt="0"/>
      <dgm:spPr/>
    </dgm:pt>
    <dgm:pt modelId="{1F3C1E23-A19C-461A-9452-553166B97A8C}" type="pres">
      <dgm:prSet presAssocID="{FE8A7127-1FCA-4A04-9F6D-18BD2731C78A}" presName="thickLine" presStyleLbl="alignNode1" presStyleIdx="1" presStyleCnt="3"/>
      <dgm:spPr/>
    </dgm:pt>
    <dgm:pt modelId="{EB8385AE-69EB-4E7F-B6A5-BEBE942205F5}" type="pres">
      <dgm:prSet presAssocID="{FE8A7127-1FCA-4A04-9F6D-18BD2731C78A}" presName="horz1" presStyleCnt="0"/>
      <dgm:spPr/>
    </dgm:pt>
    <dgm:pt modelId="{AC161606-253F-477D-89E4-F59C9179BD5B}" type="pres">
      <dgm:prSet presAssocID="{FE8A7127-1FCA-4A04-9F6D-18BD2731C78A}" presName="tx1" presStyleLbl="revTx" presStyleIdx="1" presStyleCnt="3"/>
      <dgm:spPr/>
    </dgm:pt>
    <dgm:pt modelId="{CB910B2F-B9B1-479E-98E8-14D727E88911}" type="pres">
      <dgm:prSet presAssocID="{FE8A7127-1FCA-4A04-9F6D-18BD2731C78A}" presName="vert1" presStyleCnt="0"/>
      <dgm:spPr/>
    </dgm:pt>
    <dgm:pt modelId="{E5B70E48-658E-4043-A053-FB1211EF5A81}" type="pres">
      <dgm:prSet presAssocID="{FD5B3074-42FB-4436-8269-C3ABE8B25BA1}" presName="thickLine" presStyleLbl="alignNode1" presStyleIdx="2" presStyleCnt="3"/>
      <dgm:spPr/>
    </dgm:pt>
    <dgm:pt modelId="{D2E73916-6D3C-4F2A-BBA9-F9EDA8B7FFD1}" type="pres">
      <dgm:prSet presAssocID="{FD5B3074-42FB-4436-8269-C3ABE8B25BA1}" presName="horz1" presStyleCnt="0"/>
      <dgm:spPr/>
    </dgm:pt>
    <dgm:pt modelId="{FFD8D9A4-CDBD-4645-9385-7C69EB6D6672}" type="pres">
      <dgm:prSet presAssocID="{FD5B3074-42FB-4436-8269-C3ABE8B25BA1}" presName="tx1" presStyleLbl="revTx" presStyleIdx="2" presStyleCnt="3"/>
      <dgm:spPr/>
    </dgm:pt>
    <dgm:pt modelId="{7EACFBD3-DB93-4DC1-BC52-51DB00A6AD26}" type="pres">
      <dgm:prSet presAssocID="{FD5B3074-42FB-4436-8269-C3ABE8B25BA1}" presName="vert1" presStyleCnt="0"/>
      <dgm:spPr/>
    </dgm:pt>
  </dgm:ptLst>
  <dgm:cxnLst>
    <dgm:cxn modelId="{E8482636-8124-4FC4-BF23-3494BB91BFC8}" srcId="{F0A37C2F-0B53-4380-9AB9-AF275BA88DA1}" destId="{FD5B3074-42FB-4436-8269-C3ABE8B25BA1}" srcOrd="2" destOrd="0" parTransId="{B9FA0B82-0671-4663-A20C-EF287C3684B4}" sibTransId="{1FB2D691-23CD-4BB1-9F24-F6377C5E7AAE}"/>
    <dgm:cxn modelId="{01B0AD5D-DEB8-43A0-A332-4B58445AE4C0}" type="presOf" srcId="{FE8A7127-1FCA-4A04-9F6D-18BD2731C78A}" destId="{AC161606-253F-477D-89E4-F59C9179BD5B}" srcOrd="0" destOrd="0" presId="urn:microsoft.com/office/officeart/2008/layout/LinedList"/>
    <dgm:cxn modelId="{0238326A-C383-4C40-B536-F8E81EE77076}" type="presOf" srcId="{F0A37C2F-0B53-4380-9AB9-AF275BA88DA1}" destId="{45CF2E73-6E93-4D06-A7CA-43841EA7226B}" srcOrd="0" destOrd="0" presId="urn:microsoft.com/office/officeart/2008/layout/LinedList"/>
    <dgm:cxn modelId="{CED3BA93-35E0-4234-B4D3-B3A697EC8E87}" srcId="{F0A37C2F-0B53-4380-9AB9-AF275BA88DA1}" destId="{FE8A7127-1FCA-4A04-9F6D-18BD2731C78A}" srcOrd="1" destOrd="0" parTransId="{9B574587-0599-4D70-818D-6C5580B57C5A}" sibTransId="{EDD6C532-8C33-43EA-80B3-EEB86B0FFC35}"/>
    <dgm:cxn modelId="{BCB0EAAA-1C2C-496A-B102-3B4353640F4F}" type="presOf" srcId="{FD5B3074-42FB-4436-8269-C3ABE8B25BA1}" destId="{FFD8D9A4-CDBD-4645-9385-7C69EB6D6672}" srcOrd="0" destOrd="0" presId="urn:microsoft.com/office/officeart/2008/layout/LinedList"/>
    <dgm:cxn modelId="{2B64D9D0-9E52-480E-AB20-96C2AD65AD7E}" type="presOf" srcId="{D5EB9945-D550-4B18-8472-B04F624DC368}" destId="{2AB95101-7B84-41A0-9C48-54F3AEB1B4F9}" srcOrd="0" destOrd="0" presId="urn:microsoft.com/office/officeart/2008/layout/LinedList"/>
    <dgm:cxn modelId="{409DF2F3-0246-40A8-94A1-348D68CDF1B1}" srcId="{F0A37C2F-0B53-4380-9AB9-AF275BA88DA1}" destId="{D5EB9945-D550-4B18-8472-B04F624DC368}" srcOrd="0" destOrd="0" parTransId="{2FFFFB05-44F6-49F3-8ABE-8A4DC04E46F7}" sibTransId="{06FFA25C-E86C-4F3E-A09B-302776656932}"/>
    <dgm:cxn modelId="{9BDB8882-2B0E-43F8-91B4-35B672AE479C}" type="presParOf" srcId="{45CF2E73-6E93-4D06-A7CA-43841EA7226B}" destId="{646B1E58-0539-4E61-8A33-905DF29CF642}" srcOrd="0" destOrd="0" presId="urn:microsoft.com/office/officeart/2008/layout/LinedList"/>
    <dgm:cxn modelId="{8440EB3F-9806-4FCF-BF92-E06A9415FD3C}" type="presParOf" srcId="{45CF2E73-6E93-4D06-A7CA-43841EA7226B}" destId="{E762FF30-D8A4-488E-A810-71E6FBFB6312}" srcOrd="1" destOrd="0" presId="urn:microsoft.com/office/officeart/2008/layout/LinedList"/>
    <dgm:cxn modelId="{7B081A77-8BE8-44E8-8D57-832E09CFE0BE}" type="presParOf" srcId="{E762FF30-D8A4-488E-A810-71E6FBFB6312}" destId="{2AB95101-7B84-41A0-9C48-54F3AEB1B4F9}" srcOrd="0" destOrd="0" presId="urn:microsoft.com/office/officeart/2008/layout/LinedList"/>
    <dgm:cxn modelId="{CE38730D-144D-4778-837D-BE3077E4F4E0}" type="presParOf" srcId="{E762FF30-D8A4-488E-A810-71E6FBFB6312}" destId="{17AE33BB-4D34-453B-9EB7-B9B37B4EEDE9}" srcOrd="1" destOrd="0" presId="urn:microsoft.com/office/officeart/2008/layout/LinedList"/>
    <dgm:cxn modelId="{2FC348FD-4093-4119-A80D-79DFC313B0E0}" type="presParOf" srcId="{45CF2E73-6E93-4D06-A7CA-43841EA7226B}" destId="{1F3C1E23-A19C-461A-9452-553166B97A8C}" srcOrd="2" destOrd="0" presId="urn:microsoft.com/office/officeart/2008/layout/LinedList"/>
    <dgm:cxn modelId="{55625E5B-DB9A-4872-9F2E-DDAB5CDC8C82}" type="presParOf" srcId="{45CF2E73-6E93-4D06-A7CA-43841EA7226B}" destId="{EB8385AE-69EB-4E7F-B6A5-BEBE942205F5}" srcOrd="3" destOrd="0" presId="urn:microsoft.com/office/officeart/2008/layout/LinedList"/>
    <dgm:cxn modelId="{5D19B2BC-8E78-4BB7-9649-BA4760F20F7D}" type="presParOf" srcId="{EB8385AE-69EB-4E7F-B6A5-BEBE942205F5}" destId="{AC161606-253F-477D-89E4-F59C9179BD5B}" srcOrd="0" destOrd="0" presId="urn:microsoft.com/office/officeart/2008/layout/LinedList"/>
    <dgm:cxn modelId="{FD5B52D9-9CB7-4C1A-8680-4392996E400B}" type="presParOf" srcId="{EB8385AE-69EB-4E7F-B6A5-BEBE942205F5}" destId="{CB910B2F-B9B1-479E-98E8-14D727E88911}" srcOrd="1" destOrd="0" presId="urn:microsoft.com/office/officeart/2008/layout/LinedList"/>
    <dgm:cxn modelId="{9EB11C88-9A40-4893-96AA-0938BE45B57E}" type="presParOf" srcId="{45CF2E73-6E93-4D06-A7CA-43841EA7226B}" destId="{E5B70E48-658E-4043-A053-FB1211EF5A81}" srcOrd="4" destOrd="0" presId="urn:microsoft.com/office/officeart/2008/layout/LinedList"/>
    <dgm:cxn modelId="{78FA2EC2-14E4-4000-8F31-936155C7D7B2}" type="presParOf" srcId="{45CF2E73-6E93-4D06-A7CA-43841EA7226B}" destId="{D2E73916-6D3C-4F2A-BBA9-F9EDA8B7FFD1}" srcOrd="5" destOrd="0" presId="urn:microsoft.com/office/officeart/2008/layout/LinedList"/>
    <dgm:cxn modelId="{E2AA21C7-CA0F-4FCC-A0ED-CB88BAA903C2}" type="presParOf" srcId="{D2E73916-6D3C-4F2A-BBA9-F9EDA8B7FFD1}" destId="{FFD8D9A4-CDBD-4645-9385-7C69EB6D6672}" srcOrd="0" destOrd="0" presId="urn:microsoft.com/office/officeart/2008/layout/LinedList"/>
    <dgm:cxn modelId="{71384039-7EA6-4A14-8054-72A8773C8EE0}" type="presParOf" srcId="{D2E73916-6D3C-4F2A-BBA9-F9EDA8B7FFD1}" destId="{7EACFBD3-DB93-4DC1-BC52-51DB00A6AD2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D223D6-64FD-4579-B05A-0199983315AA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747AA6F8-24B8-4245-B8A9-77101967D444}">
      <dgm:prSet/>
      <dgm:spPr/>
      <dgm:t>
        <a:bodyPr/>
        <a:lstStyle/>
        <a:p>
          <a:r>
            <a:rPr lang="en-GB" b="1"/>
            <a:t>Hazırlık programı öğrencilerinin kayıtları </a:t>
          </a:r>
          <a:endParaRPr lang="tr-TR" b="1"/>
        </a:p>
        <a:p>
          <a:r>
            <a:rPr lang="en-GB" b="1">
              <a:solidFill>
                <a:srgbClr val="FF0000"/>
              </a:solidFill>
            </a:rPr>
            <a:t>Yüksekokul Yönetim Kurulu </a:t>
          </a:r>
          <a:endParaRPr lang="en-US" dirty="0">
            <a:solidFill>
              <a:srgbClr val="FF0000"/>
            </a:solidFill>
          </a:endParaRPr>
        </a:p>
      </dgm:t>
    </dgm:pt>
    <dgm:pt modelId="{EA963238-F325-4BC2-AD84-92EE216C6A05}" type="parTrans" cxnId="{D9D00D12-BA98-4961-9D9A-3AFCFFC722FC}">
      <dgm:prSet/>
      <dgm:spPr/>
      <dgm:t>
        <a:bodyPr/>
        <a:lstStyle/>
        <a:p>
          <a:endParaRPr lang="en-US"/>
        </a:p>
      </dgm:t>
    </dgm:pt>
    <dgm:pt modelId="{6487180C-92B7-4B53-9494-43C057DAF393}" type="sibTrans" cxnId="{D9D00D12-BA98-4961-9D9A-3AFCFFC722FC}">
      <dgm:prSet/>
      <dgm:spPr/>
      <dgm:t>
        <a:bodyPr/>
        <a:lstStyle/>
        <a:p>
          <a:endParaRPr lang="en-US"/>
        </a:p>
      </dgm:t>
    </dgm:pt>
    <dgm:pt modelId="{750FBDA2-045E-4140-AE14-18A0B19D7302}">
      <dgm:prSet/>
      <dgm:spPr/>
      <dgm:t>
        <a:bodyPr/>
        <a:lstStyle/>
        <a:p>
          <a:r>
            <a:rPr lang="tr-TR" b="1" dirty="0"/>
            <a:t>L</a:t>
          </a:r>
          <a:r>
            <a:rPr lang="en-GB" b="1" dirty="0" err="1"/>
            <a:t>isans</a:t>
          </a:r>
          <a:r>
            <a:rPr lang="en-GB" b="1" dirty="0"/>
            <a:t> </a:t>
          </a:r>
          <a:r>
            <a:rPr lang="en-GB" b="1" dirty="0" err="1"/>
            <a:t>öğrencilerinin</a:t>
          </a:r>
          <a:r>
            <a:rPr lang="en-GB" b="1" dirty="0"/>
            <a:t> </a:t>
          </a:r>
          <a:r>
            <a:rPr lang="en-GB" b="1" dirty="0" err="1"/>
            <a:t>kayıtları</a:t>
          </a:r>
          <a:r>
            <a:rPr lang="en-GB" b="1" dirty="0"/>
            <a:t> </a:t>
          </a:r>
          <a:r>
            <a:rPr lang="en-GB" b="1" dirty="0" err="1"/>
            <a:t>ise</a:t>
          </a:r>
          <a:r>
            <a:rPr lang="en-GB" b="1" dirty="0"/>
            <a:t> </a:t>
          </a:r>
          <a:endParaRPr lang="tr-TR" b="1" dirty="0"/>
        </a:p>
        <a:p>
          <a:r>
            <a:rPr lang="en-GB" b="1" dirty="0" err="1">
              <a:solidFill>
                <a:srgbClr val="FF0000"/>
              </a:solidFill>
            </a:rPr>
            <a:t>Fakülte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Yönetim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Kurulu</a:t>
          </a:r>
          <a:r>
            <a:rPr lang="en-GB" b="1" dirty="0"/>
            <a:t> </a:t>
          </a:r>
          <a:endParaRPr lang="tr-TR" b="1" dirty="0"/>
        </a:p>
      </dgm:t>
    </dgm:pt>
    <dgm:pt modelId="{BCCCF49B-2C4D-4963-AC38-9630E2162645}" type="parTrans" cxnId="{7971C6C4-B6A9-447A-B7FF-5F99B1B23C20}">
      <dgm:prSet/>
      <dgm:spPr/>
      <dgm:t>
        <a:bodyPr/>
        <a:lstStyle/>
        <a:p>
          <a:endParaRPr lang="en-US"/>
        </a:p>
      </dgm:t>
    </dgm:pt>
    <dgm:pt modelId="{C1D64FD4-08A6-4484-8C6B-5107ECBF0D9F}" type="sibTrans" cxnId="{7971C6C4-B6A9-447A-B7FF-5F99B1B23C20}">
      <dgm:prSet/>
      <dgm:spPr/>
      <dgm:t>
        <a:bodyPr/>
        <a:lstStyle/>
        <a:p>
          <a:endParaRPr lang="en-US"/>
        </a:p>
      </dgm:t>
    </dgm:pt>
    <dgm:pt modelId="{3826637A-C4EB-4F84-B8A7-E64DC879431F}">
      <dgm:prSet/>
      <dgm:spPr/>
      <dgm:t>
        <a:bodyPr/>
        <a:lstStyle/>
        <a:p>
          <a:r>
            <a:rPr lang="en-GB" b="1" dirty="0" err="1"/>
            <a:t>Süreyi</a:t>
          </a:r>
          <a:r>
            <a:rPr lang="en-GB" b="1" dirty="0"/>
            <a:t> </a:t>
          </a:r>
          <a:r>
            <a:rPr lang="en-GB" b="1" dirty="0" err="1"/>
            <a:t>aşan</a:t>
          </a:r>
          <a:r>
            <a:rPr lang="en-GB" b="1" dirty="0"/>
            <a:t> </a:t>
          </a:r>
          <a:r>
            <a:rPr lang="en-GB" b="1" dirty="0" err="1"/>
            <a:t>mücbir</a:t>
          </a:r>
          <a:r>
            <a:rPr lang="en-GB" b="1" dirty="0"/>
            <a:t> </a:t>
          </a:r>
          <a:r>
            <a:rPr lang="en-GB" b="1" dirty="0" err="1"/>
            <a:t>durumlar</a:t>
          </a:r>
          <a:r>
            <a:rPr lang="en-GB" b="1" dirty="0"/>
            <a:t> </a:t>
          </a:r>
          <a:r>
            <a:rPr lang="en-GB" b="1" dirty="0" err="1"/>
            <a:t>için</a:t>
          </a:r>
          <a:r>
            <a:rPr lang="en-GB" b="1" dirty="0"/>
            <a:t> </a:t>
          </a:r>
          <a:endParaRPr lang="tr-TR" b="1" dirty="0"/>
        </a:p>
        <a:p>
          <a:r>
            <a:rPr lang="en-GB" b="1" dirty="0" err="1">
              <a:solidFill>
                <a:srgbClr val="FF0000"/>
              </a:solidFill>
            </a:rPr>
            <a:t>Üniversite</a:t>
          </a:r>
          <a:r>
            <a:rPr lang="en-GB" b="1" dirty="0">
              <a:solidFill>
                <a:srgbClr val="FF0000"/>
              </a:solidFill>
            </a:rPr>
            <a:t> </a:t>
          </a:r>
          <a:endParaRPr lang="tr-TR" b="1" dirty="0">
            <a:solidFill>
              <a:srgbClr val="FF0000"/>
            </a:solidFill>
          </a:endParaRPr>
        </a:p>
        <a:p>
          <a:r>
            <a:rPr lang="en-GB" b="1" dirty="0" err="1">
              <a:solidFill>
                <a:srgbClr val="FF0000"/>
              </a:solidFill>
            </a:rPr>
            <a:t>Yönetim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Kurulu</a:t>
          </a:r>
          <a:endParaRPr lang="tr-TR" b="1" dirty="0"/>
        </a:p>
      </dgm:t>
    </dgm:pt>
    <dgm:pt modelId="{EFE98162-9CDC-473D-96DE-21AC39D2BF02}" type="parTrans" cxnId="{18332A8C-229B-4AA4-942A-2E53B4EDE471}">
      <dgm:prSet/>
      <dgm:spPr/>
      <dgm:t>
        <a:bodyPr/>
        <a:lstStyle/>
        <a:p>
          <a:endParaRPr lang="en-US"/>
        </a:p>
      </dgm:t>
    </dgm:pt>
    <dgm:pt modelId="{AC6825C6-3C24-4005-AF29-9783E5F11725}" type="sibTrans" cxnId="{18332A8C-229B-4AA4-942A-2E53B4EDE471}">
      <dgm:prSet/>
      <dgm:spPr/>
      <dgm:t>
        <a:bodyPr/>
        <a:lstStyle/>
        <a:p>
          <a:endParaRPr lang="en-US"/>
        </a:p>
      </dgm:t>
    </dgm:pt>
    <dgm:pt modelId="{DC487134-DD1C-4348-BFB2-4A4FCDB9B9BA}" type="pres">
      <dgm:prSet presAssocID="{39D223D6-64FD-4579-B05A-0199983315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BE787B6-4FB2-441B-9058-BCBC8507D01E}" type="pres">
      <dgm:prSet presAssocID="{747AA6F8-24B8-4245-B8A9-77101967D444}" presName="hierRoot1" presStyleCnt="0"/>
      <dgm:spPr/>
    </dgm:pt>
    <dgm:pt modelId="{699EFF7C-DB7F-47AF-ABCB-321892891B11}" type="pres">
      <dgm:prSet presAssocID="{747AA6F8-24B8-4245-B8A9-77101967D444}" presName="composite" presStyleCnt="0"/>
      <dgm:spPr/>
    </dgm:pt>
    <dgm:pt modelId="{69476E70-3B67-4B75-8CCD-61E79AA1D32F}" type="pres">
      <dgm:prSet presAssocID="{747AA6F8-24B8-4245-B8A9-77101967D444}" presName="background" presStyleLbl="node0" presStyleIdx="0" presStyleCnt="3"/>
      <dgm:spPr/>
    </dgm:pt>
    <dgm:pt modelId="{8E3723B4-9A0D-4996-80DA-951A84FDA5CE}" type="pres">
      <dgm:prSet presAssocID="{747AA6F8-24B8-4245-B8A9-77101967D444}" presName="text" presStyleLbl="fgAcc0" presStyleIdx="0" presStyleCnt="3" custScaleY="192639" custLinFactNeighborX="5633" custLinFactNeighborY="-50064">
        <dgm:presLayoutVars>
          <dgm:chPref val="3"/>
        </dgm:presLayoutVars>
      </dgm:prSet>
      <dgm:spPr/>
    </dgm:pt>
    <dgm:pt modelId="{622B6744-B1FB-41E2-9523-EF233D52980D}" type="pres">
      <dgm:prSet presAssocID="{747AA6F8-24B8-4245-B8A9-77101967D444}" presName="hierChild2" presStyleCnt="0"/>
      <dgm:spPr/>
    </dgm:pt>
    <dgm:pt modelId="{191BD18A-A028-4D77-9A67-D75D8997E7BA}" type="pres">
      <dgm:prSet presAssocID="{750FBDA2-045E-4140-AE14-18A0B19D7302}" presName="hierRoot1" presStyleCnt="0"/>
      <dgm:spPr/>
    </dgm:pt>
    <dgm:pt modelId="{BB562049-174C-4AF9-A424-385592A908EA}" type="pres">
      <dgm:prSet presAssocID="{750FBDA2-045E-4140-AE14-18A0B19D7302}" presName="composite" presStyleCnt="0"/>
      <dgm:spPr/>
    </dgm:pt>
    <dgm:pt modelId="{0D660FB1-143D-4619-8A82-7C8DCA444B03}" type="pres">
      <dgm:prSet presAssocID="{750FBDA2-045E-4140-AE14-18A0B19D7302}" presName="background" presStyleLbl="node0" presStyleIdx="1" presStyleCnt="3"/>
      <dgm:spPr/>
    </dgm:pt>
    <dgm:pt modelId="{6B28FFBF-9E79-48CF-A68A-87CCAEA889B2}" type="pres">
      <dgm:prSet presAssocID="{750FBDA2-045E-4140-AE14-18A0B19D7302}" presName="text" presStyleLbl="fgAcc0" presStyleIdx="1" presStyleCnt="3" custAng="0" custScaleX="102054" custScaleY="193714" custLinFactNeighborX="2884" custLinFactNeighborY="-49148">
        <dgm:presLayoutVars>
          <dgm:chPref val="3"/>
        </dgm:presLayoutVars>
      </dgm:prSet>
      <dgm:spPr/>
    </dgm:pt>
    <dgm:pt modelId="{B2D79FCD-8606-4FAC-B801-9A9CD017A595}" type="pres">
      <dgm:prSet presAssocID="{750FBDA2-045E-4140-AE14-18A0B19D7302}" presName="hierChild2" presStyleCnt="0"/>
      <dgm:spPr/>
    </dgm:pt>
    <dgm:pt modelId="{C7602158-55EA-4E62-AF00-DE6F8C923489}" type="pres">
      <dgm:prSet presAssocID="{3826637A-C4EB-4F84-B8A7-E64DC879431F}" presName="hierRoot1" presStyleCnt="0"/>
      <dgm:spPr/>
    </dgm:pt>
    <dgm:pt modelId="{D3B30949-564C-4F64-A396-83A42C449B3A}" type="pres">
      <dgm:prSet presAssocID="{3826637A-C4EB-4F84-B8A7-E64DC879431F}" presName="composite" presStyleCnt="0"/>
      <dgm:spPr/>
    </dgm:pt>
    <dgm:pt modelId="{773E8D4F-9A39-4B3E-ADB0-ACB22A3CA9A3}" type="pres">
      <dgm:prSet presAssocID="{3826637A-C4EB-4F84-B8A7-E64DC879431F}" presName="background" presStyleLbl="node0" presStyleIdx="2" presStyleCnt="3"/>
      <dgm:spPr/>
    </dgm:pt>
    <dgm:pt modelId="{CB831B6E-DDE6-4385-9584-0EC45E00E4CB}" type="pres">
      <dgm:prSet presAssocID="{3826637A-C4EB-4F84-B8A7-E64DC879431F}" presName="text" presStyleLbl="fgAcc0" presStyleIdx="2" presStyleCnt="3" custScaleX="102815" custScaleY="190493" custLinFactNeighborX="5633" custLinFactNeighborY="-50064">
        <dgm:presLayoutVars>
          <dgm:chPref val="3"/>
        </dgm:presLayoutVars>
      </dgm:prSet>
      <dgm:spPr/>
    </dgm:pt>
    <dgm:pt modelId="{84D3B539-C77C-49ED-ABC7-E45100957F19}" type="pres">
      <dgm:prSet presAssocID="{3826637A-C4EB-4F84-B8A7-E64DC879431F}" presName="hierChild2" presStyleCnt="0"/>
      <dgm:spPr/>
    </dgm:pt>
  </dgm:ptLst>
  <dgm:cxnLst>
    <dgm:cxn modelId="{E2FE6100-34D1-421C-A22A-A8A55F9E7678}" type="presOf" srcId="{750FBDA2-045E-4140-AE14-18A0B19D7302}" destId="{6B28FFBF-9E79-48CF-A68A-87CCAEA889B2}" srcOrd="0" destOrd="0" presId="urn:microsoft.com/office/officeart/2005/8/layout/hierarchy1"/>
    <dgm:cxn modelId="{D9D00D12-BA98-4961-9D9A-3AFCFFC722FC}" srcId="{39D223D6-64FD-4579-B05A-0199983315AA}" destId="{747AA6F8-24B8-4245-B8A9-77101967D444}" srcOrd="0" destOrd="0" parTransId="{EA963238-F325-4BC2-AD84-92EE216C6A05}" sibTransId="{6487180C-92B7-4B53-9494-43C057DAF393}"/>
    <dgm:cxn modelId="{2BBD6B84-C633-4A49-AF39-14D392C06331}" type="presOf" srcId="{3826637A-C4EB-4F84-B8A7-E64DC879431F}" destId="{CB831B6E-DDE6-4385-9584-0EC45E00E4CB}" srcOrd="0" destOrd="0" presId="urn:microsoft.com/office/officeart/2005/8/layout/hierarchy1"/>
    <dgm:cxn modelId="{18332A8C-229B-4AA4-942A-2E53B4EDE471}" srcId="{39D223D6-64FD-4579-B05A-0199983315AA}" destId="{3826637A-C4EB-4F84-B8A7-E64DC879431F}" srcOrd="2" destOrd="0" parTransId="{EFE98162-9CDC-473D-96DE-21AC39D2BF02}" sibTransId="{AC6825C6-3C24-4005-AF29-9783E5F11725}"/>
    <dgm:cxn modelId="{CA660195-4A82-44CE-B6C7-2DBF7E0E51C0}" type="presOf" srcId="{39D223D6-64FD-4579-B05A-0199983315AA}" destId="{DC487134-DD1C-4348-BFB2-4A4FCDB9B9BA}" srcOrd="0" destOrd="0" presId="urn:microsoft.com/office/officeart/2005/8/layout/hierarchy1"/>
    <dgm:cxn modelId="{7971C6C4-B6A9-447A-B7FF-5F99B1B23C20}" srcId="{39D223D6-64FD-4579-B05A-0199983315AA}" destId="{750FBDA2-045E-4140-AE14-18A0B19D7302}" srcOrd="1" destOrd="0" parTransId="{BCCCF49B-2C4D-4963-AC38-9630E2162645}" sibTransId="{C1D64FD4-08A6-4484-8C6B-5107ECBF0D9F}"/>
    <dgm:cxn modelId="{80DABBE1-D9D8-48F9-A9BF-E1B463E10D8C}" type="presOf" srcId="{747AA6F8-24B8-4245-B8A9-77101967D444}" destId="{8E3723B4-9A0D-4996-80DA-951A84FDA5CE}" srcOrd="0" destOrd="0" presId="urn:microsoft.com/office/officeart/2005/8/layout/hierarchy1"/>
    <dgm:cxn modelId="{0C99DCF6-C728-472C-BF6E-DC8D1FB1E7F8}" type="presParOf" srcId="{DC487134-DD1C-4348-BFB2-4A4FCDB9B9BA}" destId="{5BE787B6-4FB2-441B-9058-BCBC8507D01E}" srcOrd="0" destOrd="0" presId="urn:microsoft.com/office/officeart/2005/8/layout/hierarchy1"/>
    <dgm:cxn modelId="{47AB30EE-8773-4575-B090-A43A18889689}" type="presParOf" srcId="{5BE787B6-4FB2-441B-9058-BCBC8507D01E}" destId="{699EFF7C-DB7F-47AF-ABCB-321892891B11}" srcOrd="0" destOrd="0" presId="urn:microsoft.com/office/officeart/2005/8/layout/hierarchy1"/>
    <dgm:cxn modelId="{EFA06EE4-913C-4709-A43A-0559A15438EE}" type="presParOf" srcId="{699EFF7C-DB7F-47AF-ABCB-321892891B11}" destId="{69476E70-3B67-4B75-8CCD-61E79AA1D32F}" srcOrd="0" destOrd="0" presId="urn:microsoft.com/office/officeart/2005/8/layout/hierarchy1"/>
    <dgm:cxn modelId="{9860073A-9B9C-4544-A452-90C0E5FC6038}" type="presParOf" srcId="{699EFF7C-DB7F-47AF-ABCB-321892891B11}" destId="{8E3723B4-9A0D-4996-80DA-951A84FDA5CE}" srcOrd="1" destOrd="0" presId="urn:microsoft.com/office/officeart/2005/8/layout/hierarchy1"/>
    <dgm:cxn modelId="{648842C5-DB84-4E67-9662-4DB604802528}" type="presParOf" srcId="{5BE787B6-4FB2-441B-9058-BCBC8507D01E}" destId="{622B6744-B1FB-41E2-9523-EF233D52980D}" srcOrd="1" destOrd="0" presId="urn:microsoft.com/office/officeart/2005/8/layout/hierarchy1"/>
    <dgm:cxn modelId="{9C25BDBC-B393-4294-B495-7BC21B1CDC74}" type="presParOf" srcId="{DC487134-DD1C-4348-BFB2-4A4FCDB9B9BA}" destId="{191BD18A-A028-4D77-9A67-D75D8997E7BA}" srcOrd="1" destOrd="0" presId="urn:microsoft.com/office/officeart/2005/8/layout/hierarchy1"/>
    <dgm:cxn modelId="{64F25120-AE0E-4217-A7B9-3E6A64EF5FFA}" type="presParOf" srcId="{191BD18A-A028-4D77-9A67-D75D8997E7BA}" destId="{BB562049-174C-4AF9-A424-385592A908EA}" srcOrd="0" destOrd="0" presId="urn:microsoft.com/office/officeart/2005/8/layout/hierarchy1"/>
    <dgm:cxn modelId="{318CF793-4CD5-453A-B2AB-EBE9376AF974}" type="presParOf" srcId="{BB562049-174C-4AF9-A424-385592A908EA}" destId="{0D660FB1-143D-4619-8A82-7C8DCA444B03}" srcOrd="0" destOrd="0" presId="urn:microsoft.com/office/officeart/2005/8/layout/hierarchy1"/>
    <dgm:cxn modelId="{7DA0214B-AF60-4CA9-9D0E-4863B83FA6B9}" type="presParOf" srcId="{BB562049-174C-4AF9-A424-385592A908EA}" destId="{6B28FFBF-9E79-48CF-A68A-87CCAEA889B2}" srcOrd="1" destOrd="0" presId="urn:microsoft.com/office/officeart/2005/8/layout/hierarchy1"/>
    <dgm:cxn modelId="{FE6E36E1-E85D-431B-9C3C-855F2746BD3B}" type="presParOf" srcId="{191BD18A-A028-4D77-9A67-D75D8997E7BA}" destId="{B2D79FCD-8606-4FAC-B801-9A9CD017A595}" srcOrd="1" destOrd="0" presId="urn:microsoft.com/office/officeart/2005/8/layout/hierarchy1"/>
    <dgm:cxn modelId="{045BA755-11D5-487D-8CBA-C44E5ED7B6D6}" type="presParOf" srcId="{DC487134-DD1C-4348-BFB2-4A4FCDB9B9BA}" destId="{C7602158-55EA-4E62-AF00-DE6F8C923489}" srcOrd="2" destOrd="0" presId="urn:microsoft.com/office/officeart/2005/8/layout/hierarchy1"/>
    <dgm:cxn modelId="{E1503020-6E99-4A9B-B531-23B8E9AA251C}" type="presParOf" srcId="{C7602158-55EA-4E62-AF00-DE6F8C923489}" destId="{D3B30949-564C-4F64-A396-83A42C449B3A}" srcOrd="0" destOrd="0" presId="urn:microsoft.com/office/officeart/2005/8/layout/hierarchy1"/>
    <dgm:cxn modelId="{283B2478-D24E-4D20-B8A3-021736D54512}" type="presParOf" srcId="{D3B30949-564C-4F64-A396-83A42C449B3A}" destId="{773E8D4F-9A39-4B3E-ADB0-ACB22A3CA9A3}" srcOrd="0" destOrd="0" presId="urn:microsoft.com/office/officeart/2005/8/layout/hierarchy1"/>
    <dgm:cxn modelId="{8D5697C6-2AE2-4E3F-A4A9-71D01891B7EE}" type="presParOf" srcId="{D3B30949-564C-4F64-A396-83A42C449B3A}" destId="{CB831B6E-DDE6-4385-9584-0EC45E00E4CB}" srcOrd="1" destOrd="0" presId="urn:microsoft.com/office/officeart/2005/8/layout/hierarchy1"/>
    <dgm:cxn modelId="{71B6B274-93E4-439A-8C22-E39F93A345C9}" type="presParOf" srcId="{C7602158-55EA-4E62-AF00-DE6F8C923489}" destId="{84D3B539-C77C-49ED-ABC7-E45100957F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D223D6-64FD-4579-B05A-0199983315AA}" type="doc">
      <dgm:prSet loTypeId="urn:microsoft.com/office/officeart/2005/8/layout/hierarchy1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5632E368-C171-4F81-AEAC-35F41BA9D19E}">
      <dgm:prSet/>
      <dgm:spPr/>
      <dgm:t>
        <a:bodyPr/>
        <a:lstStyle/>
        <a:p>
          <a:r>
            <a:rPr lang="tr-TR" b="1" dirty="0"/>
            <a:t>Kayıt Dondurma </a:t>
          </a:r>
        </a:p>
        <a:p>
          <a:r>
            <a:rPr lang="tr-TR" b="1" dirty="0"/>
            <a:t>Uygulama Esasları:</a:t>
          </a:r>
          <a:endParaRPr lang="en-US" dirty="0"/>
        </a:p>
      </dgm:t>
    </dgm:pt>
    <dgm:pt modelId="{F61D783D-D990-4A8A-921F-8105076AC7E6}" type="parTrans" cxnId="{88014D0A-23F3-451F-9B0E-A2EA6044CF02}">
      <dgm:prSet/>
      <dgm:spPr/>
      <dgm:t>
        <a:bodyPr/>
        <a:lstStyle/>
        <a:p>
          <a:endParaRPr lang="en-US"/>
        </a:p>
      </dgm:t>
    </dgm:pt>
    <dgm:pt modelId="{2AE5A589-0A80-49C3-9BB0-C9E72CE687D2}" type="sibTrans" cxnId="{88014D0A-23F3-451F-9B0E-A2EA6044CF02}">
      <dgm:prSet/>
      <dgm:spPr/>
      <dgm:t>
        <a:bodyPr/>
        <a:lstStyle/>
        <a:p>
          <a:endParaRPr lang="en-US"/>
        </a:p>
      </dgm:t>
    </dgm:pt>
    <dgm:pt modelId="{DD9FF7FC-FE01-4491-9177-A681EA65AED7}">
      <dgm:prSet/>
      <dgm:spPr/>
      <dgm:t>
        <a:bodyPr/>
        <a:lstStyle/>
        <a:p>
          <a:r>
            <a:rPr lang="en-GB" b="1"/>
            <a:t>Öğrenciler, bir defada en fazla </a:t>
          </a:r>
          <a:r>
            <a:rPr lang="en-GB" b="1">
              <a:solidFill>
                <a:srgbClr val="FF0000"/>
              </a:solidFill>
            </a:rPr>
            <a:t>iki</a:t>
          </a:r>
          <a:r>
            <a:rPr lang="tr-TR" b="1">
              <a:solidFill>
                <a:srgbClr val="FF0000"/>
              </a:solidFill>
            </a:rPr>
            <a:t> yarıyıl</a:t>
          </a:r>
          <a:r>
            <a:rPr lang="en-GB" b="1"/>
            <a:t>, toplamda ise </a:t>
          </a:r>
          <a:r>
            <a:rPr lang="en-GB" b="1">
              <a:solidFill>
                <a:srgbClr val="FF0000"/>
              </a:solidFill>
            </a:rPr>
            <a:t>dört yarıyıl </a:t>
          </a:r>
          <a:r>
            <a:rPr lang="en-GB" b="1"/>
            <a:t>kayıt dondurabilir. </a:t>
          </a:r>
          <a:endParaRPr lang="en-US" dirty="0"/>
        </a:p>
      </dgm:t>
    </dgm:pt>
    <dgm:pt modelId="{CED55990-23F0-460B-9EC8-FCCE69CD8581}" type="parTrans" cxnId="{020B99AB-89F0-40BC-9227-F9560B9CD461}">
      <dgm:prSet/>
      <dgm:spPr/>
      <dgm:t>
        <a:bodyPr/>
        <a:lstStyle/>
        <a:p>
          <a:endParaRPr lang="en-US"/>
        </a:p>
      </dgm:t>
    </dgm:pt>
    <dgm:pt modelId="{78C84799-860A-49C4-9614-4178CA14B63B}" type="sibTrans" cxnId="{020B99AB-89F0-40BC-9227-F9560B9CD461}">
      <dgm:prSet/>
      <dgm:spPr/>
      <dgm:t>
        <a:bodyPr/>
        <a:lstStyle/>
        <a:p>
          <a:endParaRPr lang="en-US"/>
        </a:p>
      </dgm:t>
    </dgm:pt>
    <dgm:pt modelId="{4A118890-118C-492F-B136-E91A7D5349E6}">
      <dgm:prSet/>
      <dgm:spPr/>
      <dgm:t>
        <a:bodyPr/>
        <a:lstStyle/>
        <a:p>
          <a:r>
            <a:rPr lang="tr-TR" b="1" dirty="0"/>
            <a:t>Kayıt dondurma t</a:t>
          </a:r>
          <a:r>
            <a:rPr lang="en-GB" b="1" dirty="0" err="1"/>
            <a:t>alebin</a:t>
          </a:r>
          <a:r>
            <a:rPr lang="tr-TR" b="1" dirty="0"/>
            <a:t>in</a:t>
          </a:r>
          <a:r>
            <a:rPr lang="en-GB" b="1" dirty="0"/>
            <a:t> </a:t>
          </a:r>
          <a:r>
            <a:rPr lang="en-GB" b="1" dirty="0" err="1"/>
            <a:t>işleme</a:t>
          </a:r>
          <a:r>
            <a:rPr lang="en-GB" b="1" dirty="0"/>
            <a:t> </a:t>
          </a:r>
          <a:r>
            <a:rPr lang="en-GB" b="1" dirty="0" err="1"/>
            <a:t>alın</a:t>
          </a:r>
          <a:r>
            <a:rPr lang="tr-TR" b="1" dirty="0" err="1"/>
            <a:t>ması</a:t>
          </a:r>
          <a:r>
            <a:rPr lang="en-GB" b="1" dirty="0"/>
            <a:t> </a:t>
          </a:r>
          <a:r>
            <a:rPr lang="en-GB" b="1" dirty="0" err="1"/>
            <a:t>için</a:t>
          </a:r>
          <a:r>
            <a:rPr lang="en-GB" b="1" dirty="0"/>
            <a:t> </a:t>
          </a:r>
          <a:r>
            <a:rPr lang="en-GB" b="1" dirty="0" err="1"/>
            <a:t>öğrenim</a:t>
          </a:r>
          <a:r>
            <a:rPr lang="en-GB" b="1" dirty="0"/>
            <a:t> </a:t>
          </a:r>
          <a:r>
            <a:rPr lang="en-GB" b="1" dirty="0" err="1"/>
            <a:t>ücretinin</a:t>
          </a:r>
          <a:r>
            <a:rPr lang="en-GB" b="1" dirty="0"/>
            <a:t> </a:t>
          </a:r>
          <a:endParaRPr lang="tr-TR" b="1" dirty="0"/>
        </a:p>
        <a:p>
          <a:r>
            <a:rPr lang="en-GB" b="1" dirty="0" err="1">
              <a:solidFill>
                <a:srgbClr val="FF0000"/>
              </a:solidFill>
            </a:rPr>
            <a:t>dörtte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birinin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/>
            <a:t>ödenmesi</a:t>
          </a:r>
          <a:r>
            <a:rPr lang="en-GB" b="1" dirty="0"/>
            <a:t> </a:t>
          </a:r>
          <a:r>
            <a:rPr lang="en-GB" b="1" dirty="0" err="1"/>
            <a:t>gereklidir</a:t>
          </a:r>
          <a:r>
            <a:rPr lang="en-GB" b="1" dirty="0"/>
            <a:t>.</a:t>
          </a:r>
          <a:endParaRPr lang="en-US" dirty="0"/>
        </a:p>
      </dgm:t>
    </dgm:pt>
    <dgm:pt modelId="{3817F672-4A2E-4BE1-8115-134C716DF968}" type="parTrans" cxnId="{AFAF8912-2AE7-49F1-875F-3554552124EF}">
      <dgm:prSet/>
      <dgm:spPr/>
      <dgm:t>
        <a:bodyPr/>
        <a:lstStyle/>
        <a:p>
          <a:endParaRPr lang="en-US"/>
        </a:p>
      </dgm:t>
    </dgm:pt>
    <dgm:pt modelId="{AC8FAD39-289F-4ECC-95B0-94D78868F187}" type="sibTrans" cxnId="{AFAF8912-2AE7-49F1-875F-3554552124EF}">
      <dgm:prSet/>
      <dgm:spPr/>
      <dgm:t>
        <a:bodyPr/>
        <a:lstStyle/>
        <a:p>
          <a:endParaRPr lang="en-US"/>
        </a:p>
      </dgm:t>
    </dgm:pt>
    <dgm:pt modelId="{DC487134-DD1C-4348-BFB2-4A4FCDB9B9BA}" type="pres">
      <dgm:prSet presAssocID="{39D223D6-64FD-4579-B05A-0199983315A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DEAC1E-DFF3-4140-AA48-39146061CDDF}" type="pres">
      <dgm:prSet presAssocID="{5632E368-C171-4F81-AEAC-35F41BA9D19E}" presName="hierRoot1" presStyleCnt="0"/>
      <dgm:spPr/>
    </dgm:pt>
    <dgm:pt modelId="{E4F2F629-2920-40EA-810C-7863E9207EFA}" type="pres">
      <dgm:prSet presAssocID="{5632E368-C171-4F81-AEAC-35F41BA9D19E}" presName="composite" presStyleCnt="0"/>
      <dgm:spPr/>
    </dgm:pt>
    <dgm:pt modelId="{6899F0FE-5DEC-45F1-B6C6-8B8D4CFE08DD}" type="pres">
      <dgm:prSet presAssocID="{5632E368-C171-4F81-AEAC-35F41BA9D19E}" presName="background" presStyleLbl="node0" presStyleIdx="0" presStyleCnt="1"/>
      <dgm:spPr/>
    </dgm:pt>
    <dgm:pt modelId="{C0FFF6C8-06D8-4947-ACAB-030D8E8E064C}" type="pres">
      <dgm:prSet presAssocID="{5632E368-C171-4F81-AEAC-35F41BA9D19E}" presName="text" presStyleLbl="fgAcc0" presStyleIdx="0" presStyleCnt="1" custScaleX="152754" custLinFactNeighborX="-2351" custLinFactNeighborY="1040">
        <dgm:presLayoutVars>
          <dgm:chPref val="3"/>
        </dgm:presLayoutVars>
      </dgm:prSet>
      <dgm:spPr/>
    </dgm:pt>
    <dgm:pt modelId="{7A6A95E0-F3B7-4580-95EA-6CA9927E5D9B}" type="pres">
      <dgm:prSet presAssocID="{5632E368-C171-4F81-AEAC-35F41BA9D19E}" presName="hierChild2" presStyleCnt="0"/>
      <dgm:spPr/>
    </dgm:pt>
    <dgm:pt modelId="{18A01135-8D6A-42F2-9FB0-8BA5A806CAF7}" type="pres">
      <dgm:prSet presAssocID="{CED55990-23F0-460B-9EC8-FCCE69CD8581}" presName="Name10" presStyleLbl="parChTrans1D2" presStyleIdx="0" presStyleCnt="2"/>
      <dgm:spPr/>
    </dgm:pt>
    <dgm:pt modelId="{BE74295A-EE02-4CB9-8D32-013CFD1BA65A}" type="pres">
      <dgm:prSet presAssocID="{DD9FF7FC-FE01-4491-9177-A681EA65AED7}" presName="hierRoot2" presStyleCnt="0"/>
      <dgm:spPr/>
    </dgm:pt>
    <dgm:pt modelId="{F91B5746-8D33-45B8-BB41-F797980063AD}" type="pres">
      <dgm:prSet presAssocID="{DD9FF7FC-FE01-4491-9177-A681EA65AED7}" presName="composite2" presStyleCnt="0"/>
      <dgm:spPr/>
    </dgm:pt>
    <dgm:pt modelId="{C0EDBF6D-6A55-4762-8409-31ED5C52C0F6}" type="pres">
      <dgm:prSet presAssocID="{DD9FF7FC-FE01-4491-9177-A681EA65AED7}" presName="background2" presStyleLbl="node2" presStyleIdx="0" presStyleCnt="2"/>
      <dgm:spPr/>
    </dgm:pt>
    <dgm:pt modelId="{2699DD06-1469-4ABA-A91A-4A797794CB28}" type="pres">
      <dgm:prSet presAssocID="{DD9FF7FC-FE01-4491-9177-A681EA65AED7}" presName="text2" presStyleLbl="fgAcc2" presStyleIdx="0" presStyleCnt="2" custScaleX="158614" custScaleY="120654" custLinFactNeighborX="-13317" custLinFactNeighborY="-3961">
        <dgm:presLayoutVars>
          <dgm:chPref val="3"/>
        </dgm:presLayoutVars>
      </dgm:prSet>
      <dgm:spPr/>
    </dgm:pt>
    <dgm:pt modelId="{EDB5B1A7-FCC3-4184-A8EC-BC72D13D4507}" type="pres">
      <dgm:prSet presAssocID="{DD9FF7FC-FE01-4491-9177-A681EA65AED7}" presName="hierChild3" presStyleCnt="0"/>
      <dgm:spPr/>
    </dgm:pt>
    <dgm:pt modelId="{8EBEBCB3-FAB3-4B70-8BAB-83AA4B7454C6}" type="pres">
      <dgm:prSet presAssocID="{3817F672-4A2E-4BE1-8115-134C716DF968}" presName="Name10" presStyleLbl="parChTrans1D2" presStyleIdx="1" presStyleCnt="2"/>
      <dgm:spPr/>
    </dgm:pt>
    <dgm:pt modelId="{489DE249-DD27-4619-8A91-939BB8F6273B}" type="pres">
      <dgm:prSet presAssocID="{4A118890-118C-492F-B136-E91A7D5349E6}" presName="hierRoot2" presStyleCnt="0"/>
      <dgm:spPr/>
    </dgm:pt>
    <dgm:pt modelId="{B9EC34F1-2E38-4C72-A868-B2548130D1EB}" type="pres">
      <dgm:prSet presAssocID="{4A118890-118C-492F-B136-E91A7D5349E6}" presName="composite2" presStyleCnt="0"/>
      <dgm:spPr/>
    </dgm:pt>
    <dgm:pt modelId="{166F6A10-8E3A-4960-A816-E28572B3217B}" type="pres">
      <dgm:prSet presAssocID="{4A118890-118C-492F-B136-E91A7D5349E6}" presName="background2" presStyleLbl="node2" presStyleIdx="1" presStyleCnt="2"/>
      <dgm:spPr/>
    </dgm:pt>
    <dgm:pt modelId="{12BFB009-6425-45FC-AEB2-CAFF7DD40B5D}" type="pres">
      <dgm:prSet presAssocID="{4A118890-118C-492F-B136-E91A7D5349E6}" presName="text2" presStyleLbl="fgAcc2" presStyleIdx="1" presStyleCnt="2" custScaleX="150841" custScaleY="126734" custLinFactNeighborX="7538" custLinFactNeighborY="6109">
        <dgm:presLayoutVars>
          <dgm:chPref val="3"/>
        </dgm:presLayoutVars>
      </dgm:prSet>
      <dgm:spPr/>
    </dgm:pt>
    <dgm:pt modelId="{EBDF90D5-7889-4E70-8361-195DC6E4F849}" type="pres">
      <dgm:prSet presAssocID="{4A118890-118C-492F-B136-E91A7D5349E6}" presName="hierChild3" presStyleCnt="0"/>
      <dgm:spPr/>
    </dgm:pt>
  </dgm:ptLst>
  <dgm:cxnLst>
    <dgm:cxn modelId="{88014D0A-23F3-451F-9B0E-A2EA6044CF02}" srcId="{39D223D6-64FD-4579-B05A-0199983315AA}" destId="{5632E368-C171-4F81-AEAC-35F41BA9D19E}" srcOrd="0" destOrd="0" parTransId="{F61D783D-D990-4A8A-921F-8105076AC7E6}" sibTransId="{2AE5A589-0A80-49C3-9BB0-C9E72CE687D2}"/>
    <dgm:cxn modelId="{AFAF8912-2AE7-49F1-875F-3554552124EF}" srcId="{5632E368-C171-4F81-AEAC-35F41BA9D19E}" destId="{4A118890-118C-492F-B136-E91A7D5349E6}" srcOrd="1" destOrd="0" parTransId="{3817F672-4A2E-4BE1-8115-134C716DF968}" sibTransId="{AC8FAD39-289F-4ECC-95B0-94D78868F187}"/>
    <dgm:cxn modelId="{8D5B9073-9422-47CE-BAD6-12D22E480D97}" type="presOf" srcId="{DD9FF7FC-FE01-4491-9177-A681EA65AED7}" destId="{2699DD06-1469-4ABA-A91A-4A797794CB28}" srcOrd="0" destOrd="0" presId="urn:microsoft.com/office/officeart/2005/8/layout/hierarchy1"/>
    <dgm:cxn modelId="{6F522678-E4C7-48FB-AD82-981E67D23409}" type="presOf" srcId="{4A118890-118C-492F-B136-E91A7D5349E6}" destId="{12BFB009-6425-45FC-AEB2-CAFF7DD40B5D}" srcOrd="0" destOrd="0" presId="urn:microsoft.com/office/officeart/2005/8/layout/hierarchy1"/>
    <dgm:cxn modelId="{CAF6F78A-DB90-4A4C-B0D0-CD927F8BEDCF}" type="presOf" srcId="{3817F672-4A2E-4BE1-8115-134C716DF968}" destId="{8EBEBCB3-FAB3-4B70-8BAB-83AA4B7454C6}" srcOrd="0" destOrd="0" presId="urn:microsoft.com/office/officeart/2005/8/layout/hierarchy1"/>
    <dgm:cxn modelId="{020B99AB-89F0-40BC-9227-F9560B9CD461}" srcId="{5632E368-C171-4F81-AEAC-35F41BA9D19E}" destId="{DD9FF7FC-FE01-4491-9177-A681EA65AED7}" srcOrd="0" destOrd="0" parTransId="{CED55990-23F0-460B-9EC8-FCCE69CD8581}" sibTransId="{78C84799-860A-49C4-9614-4178CA14B63B}"/>
    <dgm:cxn modelId="{DB1F8FD2-F251-4D82-A76D-B561AA559417}" type="presOf" srcId="{39D223D6-64FD-4579-B05A-0199983315AA}" destId="{DC487134-DD1C-4348-BFB2-4A4FCDB9B9BA}" srcOrd="0" destOrd="0" presId="urn:microsoft.com/office/officeart/2005/8/layout/hierarchy1"/>
    <dgm:cxn modelId="{407F02D6-C99B-4064-A0B0-76E8EB12C9F3}" type="presOf" srcId="{CED55990-23F0-460B-9EC8-FCCE69CD8581}" destId="{18A01135-8D6A-42F2-9FB0-8BA5A806CAF7}" srcOrd="0" destOrd="0" presId="urn:microsoft.com/office/officeart/2005/8/layout/hierarchy1"/>
    <dgm:cxn modelId="{7CA747E6-D4DB-49E8-8396-818EC026DC8A}" type="presOf" srcId="{5632E368-C171-4F81-AEAC-35F41BA9D19E}" destId="{C0FFF6C8-06D8-4947-ACAB-030D8E8E064C}" srcOrd="0" destOrd="0" presId="urn:microsoft.com/office/officeart/2005/8/layout/hierarchy1"/>
    <dgm:cxn modelId="{940EDBD7-4D82-4E87-8173-556EB835432B}" type="presParOf" srcId="{DC487134-DD1C-4348-BFB2-4A4FCDB9B9BA}" destId="{03DEAC1E-DFF3-4140-AA48-39146061CDDF}" srcOrd="0" destOrd="0" presId="urn:microsoft.com/office/officeart/2005/8/layout/hierarchy1"/>
    <dgm:cxn modelId="{007E6BA4-41C3-4F6F-BA44-74061958BE4F}" type="presParOf" srcId="{03DEAC1E-DFF3-4140-AA48-39146061CDDF}" destId="{E4F2F629-2920-40EA-810C-7863E9207EFA}" srcOrd="0" destOrd="0" presId="urn:microsoft.com/office/officeart/2005/8/layout/hierarchy1"/>
    <dgm:cxn modelId="{C6BA98AB-7FE9-41D5-AAAD-E3F5ACB87055}" type="presParOf" srcId="{E4F2F629-2920-40EA-810C-7863E9207EFA}" destId="{6899F0FE-5DEC-45F1-B6C6-8B8D4CFE08DD}" srcOrd="0" destOrd="0" presId="urn:microsoft.com/office/officeart/2005/8/layout/hierarchy1"/>
    <dgm:cxn modelId="{1CE31999-B6A4-4890-862C-5BA9DC2E6021}" type="presParOf" srcId="{E4F2F629-2920-40EA-810C-7863E9207EFA}" destId="{C0FFF6C8-06D8-4947-ACAB-030D8E8E064C}" srcOrd="1" destOrd="0" presId="urn:microsoft.com/office/officeart/2005/8/layout/hierarchy1"/>
    <dgm:cxn modelId="{6EEB3455-A495-44DE-8B1C-7C0D7E7A97D5}" type="presParOf" srcId="{03DEAC1E-DFF3-4140-AA48-39146061CDDF}" destId="{7A6A95E0-F3B7-4580-95EA-6CA9927E5D9B}" srcOrd="1" destOrd="0" presId="urn:microsoft.com/office/officeart/2005/8/layout/hierarchy1"/>
    <dgm:cxn modelId="{47E788E7-9B54-4875-B909-FA7AC3783E45}" type="presParOf" srcId="{7A6A95E0-F3B7-4580-95EA-6CA9927E5D9B}" destId="{18A01135-8D6A-42F2-9FB0-8BA5A806CAF7}" srcOrd="0" destOrd="0" presId="urn:microsoft.com/office/officeart/2005/8/layout/hierarchy1"/>
    <dgm:cxn modelId="{A2C96F69-B8FF-402D-B316-22BC6FEA9BFA}" type="presParOf" srcId="{7A6A95E0-F3B7-4580-95EA-6CA9927E5D9B}" destId="{BE74295A-EE02-4CB9-8D32-013CFD1BA65A}" srcOrd="1" destOrd="0" presId="urn:microsoft.com/office/officeart/2005/8/layout/hierarchy1"/>
    <dgm:cxn modelId="{3464CCB3-A65A-4310-A58E-04CE41271960}" type="presParOf" srcId="{BE74295A-EE02-4CB9-8D32-013CFD1BA65A}" destId="{F91B5746-8D33-45B8-BB41-F797980063AD}" srcOrd="0" destOrd="0" presId="urn:microsoft.com/office/officeart/2005/8/layout/hierarchy1"/>
    <dgm:cxn modelId="{6CF65A68-0E4F-444C-BF60-DFA2BE0D2403}" type="presParOf" srcId="{F91B5746-8D33-45B8-BB41-F797980063AD}" destId="{C0EDBF6D-6A55-4762-8409-31ED5C52C0F6}" srcOrd="0" destOrd="0" presId="urn:microsoft.com/office/officeart/2005/8/layout/hierarchy1"/>
    <dgm:cxn modelId="{1787C476-81CD-4147-981E-C3DA4572C9CC}" type="presParOf" srcId="{F91B5746-8D33-45B8-BB41-F797980063AD}" destId="{2699DD06-1469-4ABA-A91A-4A797794CB28}" srcOrd="1" destOrd="0" presId="urn:microsoft.com/office/officeart/2005/8/layout/hierarchy1"/>
    <dgm:cxn modelId="{D96BEDD8-AD06-4647-BF96-864D51A3D288}" type="presParOf" srcId="{BE74295A-EE02-4CB9-8D32-013CFD1BA65A}" destId="{EDB5B1A7-FCC3-4184-A8EC-BC72D13D4507}" srcOrd="1" destOrd="0" presId="urn:microsoft.com/office/officeart/2005/8/layout/hierarchy1"/>
    <dgm:cxn modelId="{7337F2E0-060B-4301-88D5-C7ABF4881676}" type="presParOf" srcId="{7A6A95E0-F3B7-4580-95EA-6CA9927E5D9B}" destId="{8EBEBCB3-FAB3-4B70-8BAB-83AA4B7454C6}" srcOrd="2" destOrd="0" presId="urn:microsoft.com/office/officeart/2005/8/layout/hierarchy1"/>
    <dgm:cxn modelId="{02F92819-A53F-4FC1-8A8D-FBEB46EC54B1}" type="presParOf" srcId="{7A6A95E0-F3B7-4580-95EA-6CA9927E5D9B}" destId="{489DE249-DD27-4619-8A91-939BB8F6273B}" srcOrd="3" destOrd="0" presId="urn:microsoft.com/office/officeart/2005/8/layout/hierarchy1"/>
    <dgm:cxn modelId="{ED2F731C-0E72-4947-A329-54AD6EC083F5}" type="presParOf" srcId="{489DE249-DD27-4619-8A91-939BB8F6273B}" destId="{B9EC34F1-2E38-4C72-A868-B2548130D1EB}" srcOrd="0" destOrd="0" presId="urn:microsoft.com/office/officeart/2005/8/layout/hierarchy1"/>
    <dgm:cxn modelId="{38B6F6FF-1445-4A90-B8AF-ED83E969E549}" type="presParOf" srcId="{B9EC34F1-2E38-4C72-A868-B2548130D1EB}" destId="{166F6A10-8E3A-4960-A816-E28572B3217B}" srcOrd="0" destOrd="0" presId="urn:microsoft.com/office/officeart/2005/8/layout/hierarchy1"/>
    <dgm:cxn modelId="{FA470637-2C1C-4601-AF14-693A5004C596}" type="presParOf" srcId="{B9EC34F1-2E38-4C72-A868-B2548130D1EB}" destId="{12BFB009-6425-45FC-AEB2-CAFF7DD40B5D}" srcOrd="1" destOrd="0" presId="urn:microsoft.com/office/officeart/2005/8/layout/hierarchy1"/>
    <dgm:cxn modelId="{AED59B8A-A7AF-4D1F-A146-E9A6427D21EE}" type="presParOf" srcId="{489DE249-DD27-4619-8A91-939BB8F6273B}" destId="{EBDF90D5-7889-4E70-8361-195DC6E4F84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2CD9FF-48F6-43E9-B838-1DA0F1C5A06C}" type="doc">
      <dgm:prSet loTypeId="urn:microsoft.com/office/officeart/2005/8/layout/vList2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261C130-6A61-41CC-A2E0-805D41192FF0}">
      <dgm:prSet/>
      <dgm:spPr/>
      <dgm:t>
        <a:bodyPr/>
        <a:lstStyle/>
        <a:p>
          <a:r>
            <a:rPr lang="en-US" b="1" u="sng"/>
            <a:t>Başarılı</a:t>
          </a:r>
          <a:endParaRPr lang="en-US"/>
        </a:p>
      </dgm:t>
    </dgm:pt>
    <dgm:pt modelId="{248F6B00-84EA-4197-AC1E-DECE40E4376D}" type="parTrans" cxnId="{C5F2C071-3A49-40E3-9B97-8F84C9D6E90D}">
      <dgm:prSet/>
      <dgm:spPr/>
      <dgm:t>
        <a:bodyPr/>
        <a:lstStyle/>
        <a:p>
          <a:endParaRPr lang="en-US"/>
        </a:p>
      </dgm:t>
    </dgm:pt>
    <dgm:pt modelId="{C04822AD-69AA-40A8-B89F-F64400E9D1F1}" type="sibTrans" cxnId="{C5F2C071-3A49-40E3-9B97-8F84C9D6E90D}">
      <dgm:prSet/>
      <dgm:spPr/>
      <dgm:t>
        <a:bodyPr/>
        <a:lstStyle/>
        <a:p>
          <a:endParaRPr lang="en-US"/>
        </a:p>
      </dgm:t>
    </dgm:pt>
    <dgm:pt modelId="{42D12B84-2B6D-4ED2-922C-132BEEA86AB1}">
      <dgm:prSet/>
      <dgm:spPr/>
      <dgm:t>
        <a:bodyPr/>
        <a:lstStyle/>
        <a:p>
          <a:r>
            <a:rPr lang="en-US" b="1" dirty="0"/>
            <a:t>Genel not </a:t>
          </a:r>
          <a:r>
            <a:rPr lang="en-US" b="1" dirty="0" err="1"/>
            <a:t>ortalaması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2.00 ve </a:t>
          </a:r>
          <a:r>
            <a:rPr lang="en-US" b="1" dirty="0" err="1">
              <a:solidFill>
                <a:srgbClr val="FF0000"/>
              </a:solidFill>
            </a:rPr>
            <a:t>üzeri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olan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en-US" b="1" dirty="0"/>
            <a:t> </a:t>
          </a:r>
          <a:r>
            <a:rPr lang="en-US" b="1" dirty="0" err="1"/>
            <a:t>başarılı</a:t>
          </a:r>
          <a:r>
            <a:rPr lang="en-US" b="1" dirty="0"/>
            <a:t> </a:t>
          </a:r>
          <a:r>
            <a:rPr lang="en-US" b="1" dirty="0" err="1"/>
            <a:t>kabul</a:t>
          </a:r>
          <a:r>
            <a:rPr lang="en-US" b="1" dirty="0"/>
            <a:t> </a:t>
          </a:r>
          <a:r>
            <a:rPr lang="en-US" b="1" dirty="0" err="1"/>
            <a:t>edilir</a:t>
          </a:r>
          <a:r>
            <a:rPr lang="en-US" b="1" dirty="0"/>
            <a:t>. </a:t>
          </a:r>
          <a:endParaRPr lang="en-US" dirty="0"/>
        </a:p>
      </dgm:t>
    </dgm:pt>
    <dgm:pt modelId="{CA6AC101-444E-4377-A3A0-7AC10804111E}" type="parTrans" cxnId="{0ED7E5FC-934B-4F5E-93FE-37E059BC41AC}">
      <dgm:prSet/>
      <dgm:spPr/>
      <dgm:t>
        <a:bodyPr/>
        <a:lstStyle/>
        <a:p>
          <a:endParaRPr lang="en-US"/>
        </a:p>
      </dgm:t>
    </dgm:pt>
    <dgm:pt modelId="{3C1FCA0A-28F1-4187-B472-F6A1D8878C33}" type="sibTrans" cxnId="{0ED7E5FC-934B-4F5E-93FE-37E059BC41AC}">
      <dgm:prSet/>
      <dgm:spPr/>
      <dgm:t>
        <a:bodyPr/>
        <a:lstStyle/>
        <a:p>
          <a:endParaRPr lang="en-US"/>
        </a:p>
      </dgm:t>
    </dgm:pt>
    <dgm:pt modelId="{E6C97920-CF95-4E94-A4C1-D4BB19CD69E6}">
      <dgm:prSet/>
      <dgm:spPr/>
      <dgm:t>
        <a:bodyPr/>
        <a:lstStyle/>
        <a:p>
          <a:r>
            <a:rPr lang="en-US" b="1" i="1" dirty="0" err="1"/>
            <a:t>Başarılı</a:t>
          </a:r>
          <a:r>
            <a:rPr lang="en-US" b="1" i="1" dirty="0"/>
            <a:t> </a:t>
          </a:r>
          <a:r>
            <a:rPr lang="en-US" b="1" i="1" dirty="0" err="1"/>
            <a:t>öğrenciler</a:t>
          </a:r>
          <a:r>
            <a:rPr lang="en-US" b="1" i="1" dirty="0"/>
            <a:t>, </a:t>
          </a:r>
          <a:r>
            <a:rPr lang="en-US" b="1" i="1" dirty="0">
              <a:solidFill>
                <a:srgbClr val="FF0000"/>
              </a:solidFill>
            </a:rPr>
            <a:t>3.yarıyıldan (2.sınıf) </a:t>
          </a:r>
          <a:r>
            <a:rPr lang="en-US" b="1" i="1" dirty="0" err="1"/>
            <a:t>itibaren</a:t>
          </a:r>
          <a:r>
            <a:rPr lang="en-US" b="1" i="1" dirty="0"/>
            <a:t> her </a:t>
          </a:r>
          <a:r>
            <a:rPr lang="en-US" b="1" i="1" dirty="0" err="1"/>
            <a:t>bir</a:t>
          </a:r>
          <a:r>
            <a:rPr lang="en-US" b="1" i="1" dirty="0"/>
            <a:t> </a:t>
          </a:r>
          <a:r>
            <a:rPr lang="en-US" b="1" i="1" dirty="0" err="1"/>
            <a:t>yarıyılda</a:t>
          </a:r>
          <a:r>
            <a:rPr lang="en-US" b="1" i="1" dirty="0"/>
            <a:t> </a:t>
          </a:r>
          <a:r>
            <a:rPr lang="en-US" b="1" i="1" dirty="0" err="1"/>
            <a:t>alabilecekleri</a:t>
          </a:r>
          <a:r>
            <a:rPr lang="en-US" b="1" i="1" dirty="0"/>
            <a:t> </a:t>
          </a:r>
          <a:r>
            <a:rPr lang="en-US" b="1" i="1" dirty="0" err="1"/>
            <a:t>ders</a:t>
          </a:r>
          <a:r>
            <a:rPr lang="en-US" b="1" i="1" dirty="0"/>
            <a:t> </a:t>
          </a:r>
          <a:r>
            <a:rPr lang="en-US" b="1" i="1" dirty="0" err="1"/>
            <a:t>yüküne</a:t>
          </a:r>
          <a:r>
            <a:rPr lang="en-US" b="1" i="1" dirty="0"/>
            <a:t> ek </a:t>
          </a:r>
          <a:r>
            <a:rPr lang="en-US" b="1" i="1" dirty="0" err="1"/>
            <a:t>olarak</a:t>
          </a:r>
          <a:r>
            <a:rPr lang="en-US" b="1" i="1" dirty="0"/>
            <a:t> </a:t>
          </a:r>
          <a:r>
            <a:rPr lang="en-US" b="1" i="1" dirty="0">
              <a:solidFill>
                <a:srgbClr val="FF0000"/>
              </a:solidFill>
            </a:rPr>
            <a:t>+12 AKTS </a:t>
          </a:r>
          <a:r>
            <a:rPr lang="en-US" b="1" i="1" dirty="0" err="1"/>
            <a:t>kredisi</a:t>
          </a:r>
          <a:r>
            <a:rPr lang="en-US" b="1" i="1" dirty="0"/>
            <a:t> ek </a:t>
          </a:r>
          <a:r>
            <a:rPr lang="en-US" b="1" i="1" dirty="0" err="1"/>
            <a:t>kredi</a:t>
          </a:r>
          <a:r>
            <a:rPr lang="en-US" b="1" i="1" dirty="0"/>
            <a:t> </a:t>
          </a:r>
          <a:r>
            <a:rPr lang="en-US" b="1" i="1" dirty="0" err="1"/>
            <a:t>alabilirler</a:t>
          </a:r>
          <a:r>
            <a:rPr lang="en-US" b="1" i="1" dirty="0"/>
            <a:t>.</a:t>
          </a:r>
          <a:endParaRPr lang="en-US" dirty="0"/>
        </a:p>
      </dgm:t>
    </dgm:pt>
    <dgm:pt modelId="{0646BD34-523C-417D-A1AF-ACBF46D5C48A}" type="parTrans" cxnId="{811B4B03-C67E-4800-A0D5-540FBF262072}">
      <dgm:prSet/>
      <dgm:spPr/>
      <dgm:t>
        <a:bodyPr/>
        <a:lstStyle/>
        <a:p>
          <a:endParaRPr lang="en-US"/>
        </a:p>
      </dgm:t>
    </dgm:pt>
    <dgm:pt modelId="{57F21621-EC2A-400F-8FD8-0BC7D542E6DB}" type="sibTrans" cxnId="{811B4B03-C67E-4800-A0D5-540FBF262072}">
      <dgm:prSet/>
      <dgm:spPr/>
      <dgm:t>
        <a:bodyPr/>
        <a:lstStyle/>
        <a:p>
          <a:endParaRPr lang="en-US"/>
        </a:p>
      </dgm:t>
    </dgm:pt>
    <dgm:pt modelId="{32B0FAE2-E604-4169-8735-CF135203A22A}">
      <dgm:prSet/>
      <dgm:spPr/>
      <dgm:t>
        <a:bodyPr/>
        <a:lstStyle/>
        <a:p>
          <a:r>
            <a:rPr lang="en-US" b="1" u="sng" dirty="0" err="1"/>
            <a:t>Sınamalı</a:t>
          </a:r>
          <a:endParaRPr lang="en-US" dirty="0"/>
        </a:p>
      </dgm:t>
    </dgm:pt>
    <dgm:pt modelId="{4609B086-3AAF-443B-B4FD-9FC4484B9997}" type="parTrans" cxnId="{B2DA7A1B-5139-4797-B577-F7FDD6B7F32B}">
      <dgm:prSet/>
      <dgm:spPr/>
      <dgm:t>
        <a:bodyPr/>
        <a:lstStyle/>
        <a:p>
          <a:endParaRPr lang="en-US"/>
        </a:p>
      </dgm:t>
    </dgm:pt>
    <dgm:pt modelId="{9B5B75DE-6A2C-4D78-92C2-046DB89C2B4A}" type="sibTrans" cxnId="{B2DA7A1B-5139-4797-B577-F7FDD6B7F32B}">
      <dgm:prSet/>
      <dgm:spPr/>
      <dgm:t>
        <a:bodyPr/>
        <a:lstStyle/>
        <a:p>
          <a:endParaRPr lang="en-US"/>
        </a:p>
      </dgm:t>
    </dgm:pt>
    <dgm:pt modelId="{23245410-BD11-48F8-8E41-C1DD86A920EE}">
      <dgm:prSet/>
      <dgm:spPr/>
      <dgm:t>
        <a:bodyPr/>
        <a:lstStyle/>
        <a:p>
          <a:r>
            <a:rPr lang="en-US" b="1" dirty="0"/>
            <a:t>Genel not </a:t>
          </a:r>
          <a:r>
            <a:rPr lang="en-US" b="1" dirty="0" err="1"/>
            <a:t>ortalaması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2.00'ın </a:t>
          </a:r>
          <a:r>
            <a:rPr lang="en-US" b="1" dirty="0" err="1">
              <a:solidFill>
                <a:srgbClr val="FF0000"/>
              </a:solidFill>
            </a:rPr>
            <a:t>altında</a:t>
          </a:r>
          <a:r>
            <a:rPr lang="en-US" b="1" dirty="0"/>
            <a:t> </a:t>
          </a:r>
          <a:r>
            <a:rPr lang="en-US" b="1" dirty="0" err="1"/>
            <a:t>olan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sınamalı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öğrenci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olarak</a:t>
          </a:r>
          <a:r>
            <a:rPr lang="en-US" b="1" dirty="0"/>
            <a:t> </a:t>
          </a:r>
          <a:r>
            <a:rPr lang="en-US" b="1" dirty="0" err="1"/>
            <a:t>kabul</a:t>
          </a:r>
          <a:r>
            <a:rPr lang="en-US" b="1" dirty="0"/>
            <a:t> </a:t>
          </a:r>
          <a:r>
            <a:rPr lang="en-US" b="1" dirty="0" err="1"/>
            <a:t>edilir</a:t>
          </a:r>
          <a:r>
            <a:rPr lang="en-US" b="1" dirty="0"/>
            <a:t>. </a:t>
          </a:r>
          <a:endParaRPr lang="en-US" dirty="0"/>
        </a:p>
      </dgm:t>
    </dgm:pt>
    <dgm:pt modelId="{CCB0B397-9577-4E3B-BBE5-1DB480666A1D}" type="parTrans" cxnId="{36534C31-68FD-4C56-B32D-30EACACB3F25}">
      <dgm:prSet/>
      <dgm:spPr/>
      <dgm:t>
        <a:bodyPr/>
        <a:lstStyle/>
        <a:p>
          <a:endParaRPr lang="en-US"/>
        </a:p>
      </dgm:t>
    </dgm:pt>
    <dgm:pt modelId="{55B80869-26C6-4A57-9E32-CC2A4EC716B4}" type="sibTrans" cxnId="{36534C31-68FD-4C56-B32D-30EACACB3F25}">
      <dgm:prSet/>
      <dgm:spPr/>
      <dgm:t>
        <a:bodyPr/>
        <a:lstStyle/>
        <a:p>
          <a:endParaRPr lang="en-US"/>
        </a:p>
      </dgm:t>
    </dgm:pt>
    <dgm:pt modelId="{F8573838-8BB7-4574-AEF3-73FD9DDD316B}">
      <dgm:prSet/>
      <dgm:spPr/>
      <dgm:t>
        <a:bodyPr/>
        <a:lstStyle/>
        <a:p>
          <a:r>
            <a:rPr lang="en-US" b="1" dirty="0" err="1"/>
            <a:t>Sınamalı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en-US" b="1" dirty="0"/>
            <a:t>, </a:t>
          </a:r>
          <a:r>
            <a:rPr lang="en-US" b="1" dirty="0" err="1"/>
            <a:t>bulundukları</a:t>
          </a:r>
          <a:r>
            <a:rPr lang="en-US" b="1" dirty="0"/>
            <a:t> </a:t>
          </a: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öğretim</a:t>
          </a:r>
          <a:r>
            <a:rPr lang="en-US" b="1" dirty="0"/>
            <a:t> </a:t>
          </a:r>
          <a:r>
            <a:rPr lang="en-US" b="1" dirty="0" err="1"/>
            <a:t>planında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</a:t>
          </a:r>
          <a:r>
            <a:rPr lang="en-US" b="1" dirty="0" err="1">
              <a:solidFill>
                <a:schemeClr val="tx1"/>
              </a:solidFill>
            </a:rPr>
            <a:t>kredi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yükü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kadar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alabilirler</a:t>
          </a:r>
          <a:r>
            <a:rPr lang="en-US" b="1" dirty="0"/>
            <a:t>.</a:t>
          </a:r>
          <a:r>
            <a:rPr lang="tr-TR" b="1" dirty="0"/>
            <a:t>    </a:t>
          </a:r>
          <a:endParaRPr lang="en-US" dirty="0"/>
        </a:p>
      </dgm:t>
    </dgm:pt>
    <dgm:pt modelId="{022067CA-B501-4239-AF97-E72D43B2CAF1}" type="parTrans" cxnId="{3B13A747-89B9-4B37-91E6-F96D5E7E4658}">
      <dgm:prSet/>
      <dgm:spPr/>
      <dgm:t>
        <a:bodyPr/>
        <a:lstStyle/>
        <a:p>
          <a:endParaRPr lang="en-US"/>
        </a:p>
      </dgm:t>
    </dgm:pt>
    <dgm:pt modelId="{967F5696-7BF7-4CDE-9591-F2C5F3F2B8E7}" type="sibTrans" cxnId="{3B13A747-89B9-4B37-91E6-F96D5E7E4658}">
      <dgm:prSet/>
      <dgm:spPr/>
      <dgm:t>
        <a:bodyPr/>
        <a:lstStyle/>
        <a:p>
          <a:endParaRPr lang="en-US"/>
        </a:p>
      </dgm:t>
    </dgm:pt>
    <dgm:pt modelId="{3C27A007-19C9-44BA-AF6B-02CE860DBD11}">
      <dgm:prSet/>
      <dgm:spPr/>
      <dgm:t>
        <a:bodyPr/>
        <a:lstStyle/>
        <a:p>
          <a:r>
            <a:rPr lang="en-US" b="1" u="sng"/>
            <a:t>Başarısız</a:t>
          </a:r>
          <a:endParaRPr lang="en-US"/>
        </a:p>
      </dgm:t>
    </dgm:pt>
    <dgm:pt modelId="{BB8D5797-D6F3-4F58-9BCC-1AC5D5DDC559}" type="parTrans" cxnId="{07CDAF23-2833-4DE1-8085-A342DFEA5792}">
      <dgm:prSet/>
      <dgm:spPr/>
      <dgm:t>
        <a:bodyPr/>
        <a:lstStyle/>
        <a:p>
          <a:endParaRPr lang="en-US"/>
        </a:p>
      </dgm:t>
    </dgm:pt>
    <dgm:pt modelId="{AB73D6B6-FA0F-45C5-A906-B777D4B9FDEC}" type="sibTrans" cxnId="{07CDAF23-2833-4DE1-8085-A342DFEA5792}">
      <dgm:prSet/>
      <dgm:spPr/>
      <dgm:t>
        <a:bodyPr/>
        <a:lstStyle/>
        <a:p>
          <a:endParaRPr lang="en-US"/>
        </a:p>
      </dgm:t>
    </dgm:pt>
    <dgm:pt modelId="{E5460640-6C02-4E15-9995-24ACD38C515B}">
      <dgm:prSet/>
      <dgm:spPr/>
      <dgm:t>
        <a:bodyPr/>
        <a:lstStyle/>
        <a:p>
          <a:r>
            <a:rPr lang="en-US" b="1" dirty="0"/>
            <a:t>İki </a:t>
          </a: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üst</a:t>
          </a:r>
          <a:r>
            <a:rPr lang="en-US" b="1" dirty="0"/>
            <a:t> </a:t>
          </a:r>
          <a:r>
            <a:rPr lang="en-US" b="1" dirty="0" err="1"/>
            <a:t>üste</a:t>
          </a:r>
          <a:r>
            <a:rPr lang="en-US" b="1" dirty="0"/>
            <a:t> </a:t>
          </a:r>
          <a:r>
            <a:rPr lang="en-US" b="1" dirty="0" err="1"/>
            <a:t>genel</a:t>
          </a:r>
          <a:r>
            <a:rPr lang="en-US" b="1" dirty="0"/>
            <a:t> not </a:t>
          </a:r>
          <a:r>
            <a:rPr lang="en-US" b="1" dirty="0" err="1"/>
            <a:t>ortalaması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1.80'in </a:t>
          </a:r>
          <a:r>
            <a:rPr lang="en-US" b="1" dirty="0" err="1">
              <a:solidFill>
                <a:srgbClr val="FF0000"/>
              </a:solidFill>
            </a:rPr>
            <a:t>altına</a:t>
          </a:r>
          <a:r>
            <a:rPr lang="en-US" b="1" dirty="0"/>
            <a:t> </a:t>
          </a:r>
          <a:r>
            <a:rPr lang="en-US" b="1" dirty="0" err="1"/>
            <a:t>düşen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başarısız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öğrenci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olarak</a:t>
          </a:r>
          <a:r>
            <a:rPr lang="en-US" b="1" dirty="0"/>
            <a:t> </a:t>
          </a:r>
          <a:r>
            <a:rPr lang="en-US" b="1" dirty="0" err="1"/>
            <a:t>kabul</a:t>
          </a:r>
          <a:r>
            <a:rPr lang="en-US" b="1" dirty="0"/>
            <a:t> </a:t>
          </a:r>
          <a:r>
            <a:rPr lang="en-US" b="1" dirty="0" err="1"/>
            <a:t>edilir</a:t>
          </a:r>
          <a:r>
            <a:rPr lang="en-US" b="1" dirty="0"/>
            <a:t>.</a:t>
          </a:r>
          <a:endParaRPr lang="en-US" dirty="0"/>
        </a:p>
      </dgm:t>
    </dgm:pt>
    <dgm:pt modelId="{0860903F-49DD-4AC3-A41C-C5A7DE9236CA}" type="parTrans" cxnId="{846D34F0-6CC4-4727-9BE1-9BBBC8236FB6}">
      <dgm:prSet/>
      <dgm:spPr/>
      <dgm:t>
        <a:bodyPr/>
        <a:lstStyle/>
        <a:p>
          <a:endParaRPr lang="en-US"/>
        </a:p>
      </dgm:t>
    </dgm:pt>
    <dgm:pt modelId="{8501C9FC-D14C-4D8D-AB92-1FC635753D85}" type="sibTrans" cxnId="{846D34F0-6CC4-4727-9BE1-9BBBC8236FB6}">
      <dgm:prSet/>
      <dgm:spPr/>
      <dgm:t>
        <a:bodyPr/>
        <a:lstStyle/>
        <a:p>
          <a:endParaRPr lang="en-US"/>
        </a:p>
      </dgm:t>
    </dgm:pt>
    <dgm:pt modelId="{2DC4DF41-7DE8-4D48-AABA-6C237E160474}">
      <dgm:prSet/>
      <dgm:spPr/>
      <dgm:t>
        <a:bodyPr/>
        <a:lstStyle/>
        <a:p>
          <a:r>
            <a:rPr lang="tr-TR" b="1" dirty="0"/>
            <a:t>Bu</a:t>
          </a:r>
          <a:r>
            <a:rPr lang="en-US" b="1" dirty="0" err="1"/>
            <a:t>lundukları</a:t>
          </a:r>
          <a:r>
            <a:rPr lang="en-US" b="1" dirty="0"/>
            <a:t> </a:t>
          </a:r>
          <a:r>
            <a:rPr lang="en-US" b="1" dirty="0" err="1"/>
            <a:t>yarıyılın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planında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</a:t>
          </a:r>
          <a:r>
            <a:rPr lang="en-US" b="1" dirty="0" err="1"/>
            <a:t>kredi</a:t>
          </a:r>
          <a:r>
            <a:rPr lang="en-US" b="1" dirty="0"/>
            <a:t> </a:t>
          </a:r>
          <a:r>
            <a:rPr lang="en-US" b="1" dirty="0" err="1"/>
            <a:t>yükünü</a:t>
          </a:r>
          <a:r>
            <a:rPr lang="en-US" b="1" dirty="0"/>
            <a:t> </a:t>
          </a:r>
          <a:r>
            <a:rPr lang="en-US" b="1" dirty="0" err="1"/>
            <a:t>aşmamak</a:t>
          </a:r>
          <a:r>
            <a:rPr lang="en-US" b="1" dirty="0"/>
            <a:t> </a:t>
          </a:r>
          <a:r>
            <a:rPr lang="en-US" b="1" dirty="0" err="1"/>
            <a:t>kaydıyla</a:t>
          </a:r>
          <a:r>
            <a:rPr lang="en-US" b="1" dirty="0"/>
            <a:t> yeni </a:t>
          </a:r>
          <a:r>
            <a:rPr lang="en-US" b="1" dirty="0" err="1"/>
            <a:t>ders</a:t>
          </a:r>
          <a:r>
            <a:rPr lang="en-US" b="1" dirty="0"/>
            <a:t>(</a:t>
          </a:r>
          <a:r>
            <a:rPr lang="en-US" b="1" dirty="0" err="1"/>
            <a:t>ler</a:t>
          </a:r>
          <a:r>
            <a:rPr lang="en-US" b="1" dirty="0"/>
            <a:t>) de </a:t>
          </a:r>
          <a:r>
            <a:rPr lang="en-US" b="1" dirty="0" err="1"/>
            <a:t>alabilirler</a:t>
          </a:r>
          <a:r>
            <a:rPr lang="en-US" b="1" dirty="0"/>
            <a:t>.</a:t>
          </a:r>
          <a:endParaRPr lang="en-US" dirty="0"/>
        </a:p>
      </dgm:t>
    </dgm:pt>
    <dgm:pt modelId="{8DB5C750-630D-4852-9FDC-378D31DF0BB3}" type="parTrans" cxnId="{37B0EC42-D7CA-41C9-95A2-29B0BDADB3C8}">
      <dgm:prSet/>
      <dgm:spPr/>
      <dgm:t>
        <a:bodyPr/>
        <a:lstStyle/>
        <a:p>
          <a:endParaRPr lang="en-US"/>
        </a:p>
      </dgm:t>
    </dgm:pt>
    <dgm:pt modelId="{F6B448FA-6076-4282-A70A-5230DAF2159A}" type="sibTrans" cxnId="{37B0EC42-D7CA-41C9-95A2-29B0BDADB3C8}">
      <dgm:prSet/>
      <dgm:spPr/>
      <dgm:t>
        <a:bodyPr/>
        <a:lstStyle/>
        <a:p>
          <a:endParaRPr lang="en-US"/>
        </a:p>
      </dgm:t>
    </dgm:pt>
    <dgm:pt modelId="{E992A9E2-6DE8-41A7-B1EA-1F158F270D1B}">
      <dgm:prSet/>
      <dgm:spPr/>
      <dgm:t>
        <a:bodyPr/>
        <a:lstStyle/>
        <a:p>
          <a:r>
            <a:rPr lang="en-US" b="1" dirty="0" err="1"/>
            <a:t>Başarısız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en-US" b="1" dirty="0"/>
            <a:t>, </a:t>
          </a:r>
          <a:r>
            <a:rPr lang="en-US" b="1" dirty="0" err="1"/>
            <a:t>daha</a:t>
          </a:r>
          <a:r>
            <a:rPr lang="en-US" b="1" dirty="0"/>
            <a:t> </a:t>
          </a:r>
          <a:r>
            <a:rPr lang="en-US" b="1" dirty="0" err="1"/>
            <a:t>önce</a:t>
          </a:r>
          <a:r>
            <a:rPr lang="en-US" b="1" dirty="0"/>
            <a:t> </a:t>
          </a:r>
          <a:r>
            <a:rPr lang="en-US" b="1" dirty="0" err="1"/>
            <a:t>kaldıkları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(FF/K) </a:t>
          </a:r>
          <a:r>
            <a:rPr lang="en-US" b="1" dirty="0" err="1">
              <a:solidFill>
                <a:srgbClr val="FF0000"/>
              </a:solidFill>
            </a:rPr>
            <a:t>dersleri</a:t>
          </a:r>
          <a:r>
            <a:rPr lang="en-US" b="1" dirty="0"/>
            <a:t>, </a:t>
          </a:r>
          <a:r>
            <a:rPr lang="en-US" b="1" dirty="0" err="1"/>
            <a:t>kayıt</a:t>
          </a:r>
          <a:r>
            <a:rPr lang="en-US" b="1" dirty="0"/>
            <a:t> </a:t>
          </a:r>
          <a:r>
            <a:rPr lang="en-US" b="1" dirty="0" err="1"/>
            <a:t>yaptıkları</a:t>
          </a:r>
          <a:r>
            <a:rPr lang="en-US" b="1" dirty="0"/>
            <a:t> </a:t>
          </a:r>
          <a:r>
            <a:rPr lang="en-US" b="1" dirty="0" err="1"/>
            <a:t>yarıyılda</a:t>
          </a:r>
          <a:r>
            <a:rPr lang="en-US" b="1" dirty="0"/>
            <a:t> </a:t>
          </a:r>
          <a:r>
            <a:rPr lang="en-US" b="1" dirty="0" err="1"/>
            <a:t>derslerin</a:t>
          </a:r>
          <a:r>
            <a:rPr lang="en-US" b="1" dirty="0"/>
            <a:t> </a:t>
          </a:r>
          <a:r>
            <a:rPr lang="en-US" b="1" dirty="0" err="1"/>
            <a:t>açılması</a:t>
          </a:r>
          <a:r>
            <a:rPr lang="en-US" b="1" dirty="0"/>
            <a:t> </a:t>
          </a:r>
          <a:r>
            <a:rPr lang="en-US" b="1" dirty="0" err="1"/>
            <a:t>durumunda</a:t>
          </a:r>
          <a:r>
            <a:rPr lang="en-US" b="1" dirty="0"/>
            <a:t> </a:t>
          </a:r>
          <a:r>
            <a:rPr lang="en-US" b="1" dirty="0" err="1"/>
            <a:t>almak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zorundadır</a:t>
          </a:r>
          <a:r>
            <a:rPr lang="en-US" b="1" dirty="0">
              <a:solidFill>
                <a:srgbClr val="FF0000"/>
              </a:solidFill>
            </a:rPr>
            <a:t>. </a:t>
          </a:r>
          <a:endParaRPr lang="en-US" dirty="0">
            <a:solidFill>
              <a:srgbClr val="FF0000"/>
            </a:solidFill>
          </a:endParaRPr>
        </a:p>
      </dgm:t>
    </dgm:pt>
    <dgm:pt modelId="{03791B5E-EC1F-409E-8B99-5D432D74F846}" type="parTrans" cxnId="{B3E1FEE8-4AFB-4F91-9EED-C864582EE2E2}">
      <dgm:prSet/>
      <dgm:spPr/>
      <dgm:t>
        <a:bodyPr/>
        <a:lstStyle/>
        <a:p>
          <a:endParaRPr lang="en-GB"/>
        </a:p>
      </dgm:t>
    </dgm:pt>
    <dgm:pt modelId="{405F37A1-4F8B-4D2D-8C8B-5435E1ED7837}" type="sibTrans" cxnId="{B3E1FEE8-4AFB-4F91-9EED-C864582EE2E2}">
      <dgm:prSet/>
      <dgm:spPr/>
      <dgm:t>
        <a:bodyPr/>
        <a:lstStyle/>
        <a:p>
          <a:endParaRPr lang="en-GB"/>
        </a:p>
      </dgm:t>
    </dgm:pt>
    <dgm:pt modelId="{C844F2E5-3F05-44FB-B16E-AD2D173FD031}">
      <dgm:prSet/>
      <dgm:spPr/>
      <dgm:t>
        <a:bodyPr/>
        <a:lstStyle/>
        <a:p>
          <a:endParaRPr lang="en-US" dirty="0"/>
        </a:p>
      </dgm:t>
    </dgm:pt>
    <dgm:pt modelId="{12ACF2EE-C26C-4AB3-AC0E-254B174A1BA1}" type="parTrans" cxnId="{4E5ABA4B-69C7-441A-A8EE-457BE975D614}">
      <dgm:prSet/>
      <dgm:spPr/>
      <dgm:t>
        <a:bodyPr/>
        <a:lstStyle/>
        <a:p>
          <a:endParaRPr lang="en-GB"/>
        </a:p>
      </dgm:t>
    </dgm:pt>
    <dgm:pt modelId="{7B00840B-5F0E-4666-9475-35CBD948DA51}" type="sibTrans" cxnId="{4E5ABA4B-69C7-441A-A8EE-457BE975D614}">
      <dgm:prSet/>
      <dgm:spPr/>
      <dgm:t>
        <a:bodyPr/>
        <a:lstStyle/>
        <a:p>
          <a:endParaRPr lang="en-GB"/>
        </a:p>
      </dgm:t>
    </dgm:pt>
    <dgm:pt modelId="{FEDE14AF-B28F-4235-A8C0-2763D14964D0}">
      <dgm:prSet/>
      <dgm:spPr/>
      <dgm:t>
        <a:bodyPr/>
        <a:lstStyle/>
        <a:p>
          <a:endParaRPr lang="en-US" dirty="0"/>
        </a:p>
      </dgm:t>
    </dgm:pt>
    <dgm:pt modelId="{1BDA8833-9061-446D-825A-EAD4FEB4F098}" type="parTrans" cxnId="{E08379FC-1A03-4A6E-9245-CAD06601CB9B}">
      <dgm:prSet/>
      <dgm:spPr/>
      <dgm:t>
        <a:bodyPr/>
        <a:lstStyle/>
        <a:p>
          <a:endParaRPr lang="en-GB"/>
        </a:p>
      </dgm:t>
    </dgm:pt>
    <dgm:pt modelId="{E53356EA-AC08-48DE-A5D2-AC890CC96AE8}" type="sibTrans" cxnId="{E08379FC-1A03-4A6E-9245-CAD06601CB9B}">
      <dgm:prSet/>
      <dgm:spPr/>
      <dgm:t>
        <a:bodyPr/>
        <a:lstStyle/>
        <a:p>
          <a:endParaRPr lang="en-GB"/>
        </a:p>
      </dgm:t>
    </dgm:pt>
    <dgm:pt modelId="{931D5BED-B48F-40D7-82F5-610E5BA7CBAA}" type="pres">
      <dgm:prSet presAssocID="{3A2CD9FF-48F6-43E9-B838-1DA0F1C5A06C}" presName="linear" presStyleCnt="0">
        <dgm:presLayoutVars>
          <dgm:animLvl val="lvl"/>
          <dgm:resizeHandles val="exact"/>
        </dgm:presLayoutVars>
      </dgm:prSet>
      <dgm:spPr/>
    </dgm:pt>
    <dgm:pt modelId="{50D92892-BEAF-499E-8920-CAC90C1C0CA1}" type="pres">
      <dgm:prSet presAssocID="{5261C130-6A61-41CC-A2E0-805D41192FF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7BE9380-B707-4A79-9B21-65571DFA181D}" type="pres">
      <dgm:prSet presAssocID="{5261C130-6A61-41CC-A2E0-805D41192FF0}" presName="childText" presStyleLbl="revTx" presStyleIdx="0" presStyleCnt="3">
        <dgm:presLayoutVars>
          <dgm:bulletEnabled val="1"/>
        </dgm:presLayoutVars>
      </dgm:prSet>
      <dgm:spPr/>
    </dgm:pt>
    <dgm:pt modelId="{B5BB8B06-2276-46AD-A519-08A3E7DFFADD}" type="pres">
      <dgm:prSet presAssocID="{32B0FAE2-E604-4169-8735-CF135203A22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5C7D61C-D92D-4AAB-95AF-CC953F5CD9C5}" type="pres">
      <dgm:prSet presAssocID="{32B0FAE2-E604-4169-8735-CF135203A22A}" presName="childText" presStyleLbl="revTx" presStyleIdx="1" presStyleCnt="3">
        <dgm:presLayoutVars>
          <dgm:bulletEnabled val="1"/>
        </dgm:presLayoutVars>
      </dgm:prSet>
      <dgm:spPr/>
    </dgm:pt>
    <dgm:pt modelId="{E082D7DC-AD13-4912-9D4F-C33EA6591A85}" type="pres">
      <dgm:prSet presAssocID="{3C27A007-19C9-44BA-AF6B-02CE860DBD1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8881AA3-4A4E-4FA1-927A-82C2427A4ADF}" type="pres">
      <dgm:prSet presAssocID="{3C27A007-19C9-44BA-AF6B-02CE860DBD11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811B4B03-C67E-4800-A0D5-540FBF262072}" srcId="{5261C130-6A61-41CC-A2E0-805D41192FF0}" destId="{E6C97920-CF95-4E94-A4C1-D4BB19CD69E6}" srcOrd="1" destOrd="0" parTransId="{0646BD34-523C-417D-A1AF-ACBF46D5C48A}" sibTransId="{57F21621-EC2A-400F-8FD8-0BC7D542E6DB}"/>
    <dgm:cxn modelId="{0DF4FA0A-3BC4-4BB3-B58A-C56530568FF8}" type="presOf" srcId="{23245410-BD11-48F8-8E41-C1DD86A920EE}" destId="{45C7D61C-D92D-4AAB-95AF-CC953F5CD9C5}" srcOrd="0" destOrd="0" presId="urn:microsoft.com/office/officeart/2005/8/layout/vList2"/>
    <dgm:cxn modelId="{258A2915-F823-4019-9FBA-FD9CC7F9AD6A}" type="presOf" srcId="{5261C130-6A61-41CC-A2E0-805D41192FF0}" destId="{50D92892-BEAF-499E-8920-CAC90C1C0CA1}" srcOrd="0" destOrd="0" presId="urn:microsoft.com/office/officeart/2005/8/layout/vList2"/>
    <dgm:cxn modelId="{B2DA7A1B-5139-4797-B577-F7FDD6B7F32B}" srcId="{3A2CD9FF-48F6-43E9-B838-1DA0F1C5A06C}" destId="{32B0FAE2-E604-4169-8735-CF135203A22A}" srcOrd="1" destOrd="0" parTransId="{4609B086-3AAF-443B-B4FD-9FC4484B9997}" sibTransId="{9B5B75DE-6A2C-4D78-92C2-046DB89C2B4A}"/>
    <dgm:cxn modelId="{07CDAF23-2833-4DE1-8085-A342DFEA5792}" srcId="{3A2CD9FF-48F6-43E9-B838-1DA0F1C5A06C}" destId="{3C27A007-19C9-44BA-AF6B-02CE860DBD11}" srcOrd="2" destOrd="0" parTransId="{BB8D5797-D6F3-4F58-9BCC-1AC5D5DDC559}" sibTransId="{AB73D6B6-FA0F-45C5-A906-B777D4B9FDEC}"/>
    <dgm:cxn modelId="{43F84B28-0FAC-448C-83A9-93CF3B9D226E}" type="presOf" srcId="{42D12B84-2B6D-4ED2-922C-132BEEA86AB1}" destId="{87BE9380-B707-4A79-9B21-65571DFA181D}" srcOrd="0" destOrd="0" presId="urn:microsoft.com/office/officeart/2005/8/layout/vList2"/>
    <dgm:cxn modelId="{478FCF2F-0523-4CC2-BDA5-88D0937D667C}" type="presOf" srcId="{E5460640-6C02-4E15-9995-24ACD38C515B}" destId="{F8881AA3-4A4E-4FA1-927A-82C2427A4ADF}" srcOrd="0" destOrd="0" presId="urn:microsoft.com/office/officeart/2005/8/layout/vList2"/>
    <dgm:cxn modelId="{36534C31-68FD-4C56-B32D-30EACACB3F25}" srcId="{32B0FAE2-E604-4169-8735-CF135203A22A}" destId="{23245410-BD11-48F8-8E41-C1DD86A920EE}" srcOrd="0" destOrd="0" parTransId="{CCB0B397-9577-4E3B-BBE5-1DB480666A1D}" sibTransId="{55B80869-26C6-4A57-9E32-CC2A4EC716B4}"/>
    <dgm:cxn modelId="{0A910A3C-F6A7-4F09-8413-3FFCD483063A}" type="presOf" srcId="{32B0FAE2-E604-4169-8735-CF135203A22A}" destId="{B5BB8B06-2276-46AD-A519-08A3E7DFFADD}" srcOrd="0" destOrd="0" presId="urn:microsoft.com/office/officeart/2005/8/layout/vList2"/>
    <dgm:cxn modelId="{9EE3D160-B95D-4D1B-82B6-D8C85482DD73}" type="presOf" srcId="{3A2CD9FF-48F6-43E9-B838-1DA0F1C5A06C}" destId="{931D5BED-B48F-40D7-82F5-610E5BA7CBAA}" srcOrd="0" destOrd="0" presId="urn:microsoft.com/office/officeart/2005/8/layout/vList2"/>
    <dgm:cxn modelId="{37B0EC42-D7CA-41C9-95A2-29B0BDADB3C8}" srcId="{3C27A007-19C9-44BA-AF6B-02CE860DBD11}" destId="{2DC4DF41-7DE8-4D48-AABA-6C237E160474}" srcOrd="2" destOrd="0" parTransId="{8DB5C750-630D-4852-9FDC-378D31DF0BB3}" sibTransId="{F6B448FA-6076-4282-A70A-5230DAF2159A}"/>
    <dgm:cxn modelId="{3B13A747-89B9-4B37-91E6-F96D5E7E4658}" srcId="{32B0FAE2-E604-4169-8735-CF135203A22A}" destId="{F8573838-8BB7-4574-AEF3-73FD9DDD316B}" srcOrd="1" destOrd="0" parTransId="{022067CA-B501-4239-AF97-E72D43B2CAF1}" sibTransId="{967F5696-7BF7-4CDE-9591-F2C5F3F2B8E7}"/>
    <dgm:cxn modelId="{4E5ABA4B-69C7-441A-A8EE-457BE975D614}" srcId="{5261C130-6A61-41CC-A2E0-805D41192FF0}" destId="{C844F2E5-3F05-44FB-B16E-AD2D173FD031}" srcOrd="2" destOrd="0" parTransId="{12ACF2EE-C26C-4AB3-AC0E-254B174A1BA1}" sibTransId="{7B00840B-5F0E-4666-9475-35CBD948DA51}"/>
    <dgm:cxn modelId="{C5F2C071-3A49-40E3-9B97-8F84C9D6E90D}" srcId="{3A2CD9FF-48F6-43E9-B838-1DA0F1C5A06C}" destId="{5261C130-6A61-41CC-A2E0-805D41192FF0}" srcOrd="0" destOrd="0" parTransId="{248F6B00-84EA-4197-AC1E-DECE40E4376D}" sibTransId="{C04822AD-69AA-40A8-B89F-F64400E9D1F1}"/>
    <dgm:cxn modelId="{D6ED4489-A601-4A31-AEBD-CE4FAB096FB0}" type="presOf" srcId="{2DC4DF41-7DE8-4D48-AABA-6C237E160474}" destId="{F8881AA3-4A4E-4FA1-927A-82C2427A4ADF}" srcOrd="0" destOrd="2" presId="urn:microsoft.com/office/officeart/2005/8/layout/vList2"/>
    <dgm:cxn modelId="{D293909D-0908-4174-B03C-AA976317836C}" type="presOf" srcId="{FEDE14AF-B28F-4235-A8C0-2763D14964D0}" destId="{45C7D61C-D92D-4AAB-95AF-CC953F5CD9C5}" srcOrd="0" destOrd="2" presId="urn:microsoft.com/office/officeart/2005/8/layout/vList2"/>
    <dgm:cxn modelId="{C5176CB0-D474-4A0C-9FE2-0D188AF31547}" type="presOf" srcId="{E6C97920-CF95-4E94-A4C1-D4BB19CD69E6}" destId="{87BE9380-B707-4A79-9B21-65571DFA181D}" srcOrd="0" destOrd="1" presId="urn:microsoft.com/office/officeart/2005/8/layout/vList2"/>
    <dgm:cxn modelId="{59E4B6BB-49EB-4897-BF81-5861AB85875A}" type="presOf" srcId="{3C27A007-19C9-44BA-AF6B-02CE860DBD11}" destId="{E082D7DC-AD13-4912-9D4F-C33EA6591A85}" srcOrd="0" destOrd="0" presId="urn:microsoft.com/office/officeart/2005/8/layout/vList2"/>
    <dgm:cxn modelId="{42E1ECE0-8FBD-41FE-BFEA-5660CF324C60}" type="presOf" srcId="{C844F2E5-3F05-44FB-B16E-AD2D173FD031}" destId="{87BE9380-B707-4A79-9B21-65571DFA181D}" srcOrd="0" destOrd="2" presId="urn:microsoft.com/office/officeart/2005/8/layout/vList2"/>
    <dgm:cxn modelId="{B3E1FEE8-4AFB-4F91-9EED-C864582EE2E2}" srcId="{3C27A007-19C9-44BA-AF6B-02CE860DBD11}" destId="{E992A9E2-6DE8-41A7-B1EA-1F158F270D1B}" srcOrd="1" destOrd="0" parTransId="{03791B5E-EC1F-409E-8B99-5D432D74F846}" sibTransId="{405F37A1-4F8B-4D2D-8C8B-5435E1ED7837}"/>
    <dgm:cxn modelId="{846D34F0-6CC4-4727-9BE1-9BBBC8236FB6}" srcId="{3C27A007-19C9-44BA-AF6B-02CE860DBD11}" destId="{E5460640-6C02-4E15-9995-24ACD38C515B}" srcOrd="0" destOrd="0" parTransId="{0860903F-49DD-4AC3-A41C-C5A7DE9236CA}" sibTransId="{8501C9FC-D14C-4D8D-AB92-1FC635753D85}"/>
    <dgm:cxn modelId="{D1B81EF2-1CDD-4363-BD40-6E0284E82478}" type="presOf" srcId="{F8573838-8BB7-4574-AEF3-73FD9DDD316B}" destId="{45C7D61C-D92D-4AAB-95AF-CC953F5CD9C5}" srcOrd="0" destOrd="1" presId="urn:microsoft.com/office/officeart/2005/8/layout/vList2"/>
    <dgm:cxn modelId="{5DBC62FA-A8AC-42A8-892D-41DEC7C6465E}" type="presOf" srcId="{E992A9E2-6DE8-41A7-B1EA-1F158F270D1B}" destId="{F8881AA3-4A4E-4FA1-927A-82C2427A4ADF}" srcOrd="0" destOrd="1" presId="urn:microsoft.com/office/officeart/2005/8/layout/vList2"/>
    <dgm:cxn modelId="{E08379FC-1A03-4A6E-9245-CAD06601CB9B}" srcId="{32B0FAE2-E604-4169-8735-CF135203A22A}" destId="{FEDE14AF-B28F-4235-A8C0-2763D14964D0}" srcOrd="2" destOrd="0" parTransId="{1BDA8833-9061-446D-825A-EAD4FEB4F098}" sibTransId="{E53356EA-AC08-48DE-A5D2-AC890CC96AE8}"/>
    <dgm:cxn modelId="{0ED7E5FC-934B-4F5E-93FE-37E059BC41AC}" srcId="{5261C130-6A61-41CC-A2E0-805D41192FF0}" destId="{42D12B84-2B6D-4ED2-922C-132BEEA86AB1}" srcOrd="0" destOrd="0" parTransId="{CA6AC101-444E-4377-A3A0-7AC10804111E}" sibTransId="{3C1FCA0A-28F1-4187-B472-F6A1D8878C33}"/>
    <dgm:cxn modelId="{E0D3CB43-29B2-4235-AD60-43453FC26412}" type="presParOf" srcId="{931D5BED-B48F-40D7-82F5-610E5BA7CBAA}" destId="{50D92892-BEAF-499E-8920-CAC90C1C0CA1}" srcOrd="0" destOrd="0" presId="urn:microsoft.com/office/officeart/2005/8/layout/vList2"/>
    <dgm:cxn modelId="{92EAC3DC-5FA9-4DCA-B124-6537630B4B64}" type="presParOf" srcId="{931D5BED-B48F-40D7-82F5-610E5BA7CBAA}" destId="{87BE9380-B707-4A79-9B21-65571DFA181D}" srcOrd="1" destOrd="0" presId="urn:microsoft.com/office/officeart/2005/8/layout/vList2"/>
    <dgm:cxn modelId="{E813AFF5-5F4D-40AE-944F-35C0958CD18F}" type="presParOf" srcId="{931D5BED-B48F-40D7-82F5-610E5BA7CBAA}" destId="{B5BB8B06-2276-46AD-A519-08A3E7DFFADD}" srcOrd="2" destOrd="0" presId="urn:microsoft.com/office/officeart/2005/8/layout/vList2"/>
    <dgm:cxn modelId="{F221A279-86ED-4B9C-AA23-9D5BA0D32DBA}" type="presParOf" srcId="{931D5BED-B48F-40D7-82F5-610E5BA7CBAA}" destId="{45C7D61C-D92D-4AAB-95AF-CC953F5CD9C5}" srcOrd="3" destOrd="0" presId="urn:microsoft.com/office/officeart/2005/8/layout/vList2"/>
    <dgm:cxn modelId="{9D4ED51B-CC76-4EB0-ACD3-44F07EDC9C85}" type="presParOf" srcId="{931D5BED-B48F-40D7-82F5-610E5BA7CBAA}" destId="{E082D7DC-AD13-4912-9D4F-C33EA6591A85}" srcOrd="4" destOrd="0" presId="urn:microsoft.com/office/officeart/2005/8/layout/vList2"/>
    <dgm:cxn modelId="{D824D20E-A0F1-4810-A152-E05CB50695DA}" type="presParOf" srcId="{931D5BED-B48F-40D7-82F5-610E5BA7CBAA}" destId="{F8881AA3-4A4E-4FA1-927A-82C2427A4ADF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E380DB7-3338-4E05-916E-C737D7CA7F8B}" type="doc">
      <dgm:prSet loTypeId="urn:microsoft.com/office/officeart/2005/8/layout/vProcess5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2BA2452-9418-4908-B762-4AA01CCC560B}">
      <dgm:prSet/>
      <dgm:spPr/>
      <dgm:t>
        <a:bodyPr/>
        <a:lstStyle/>
        <a:p>
          <a:r>
            <a:rPr lang="en-US" b="1" dirty="0" err="1"/>
            <a:t>Öğrenciler</a:t>
          </a:r>
          <a:r>
            <a:rPr lang="tr-TR" b="1" dirty="0"/>
            <a:t>, </a:t>
          </a:r>
          <a:r>
            <a:rPr lang="en-US" b="1" dirty="0">
              <a:solidFill>
                <a:schemeClr val="tx1"/>
              </a:solidFill>
            </a:rPr>
            <a:t>ilk </a:t>
          </a:r>
          <a:r>
            <a:rPr lang="en-US" b="1" dirty="0" err="1">
              <a:solidFill>
                <a:schemeClr val="tx1"/>
              </a:solidFill>
            </a:rPr>
            <a:t>iki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yarıyılda</a:t>
          </a:r>
          <a:r>
            <a:rPr lang="en-US" b="1" dirty="0">
              <a:solidFill>
                <a:schemeClr val="tx1"/>
              </a:solidFill>
            </a:rPr>
            <a:t> (1.sınıf) </a:t>
          </a:r>
          <a:r>
            <a:rPr lang="en-US" b="1" dirty="0" err="1"/>
            <a:t>müfredatlarında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</a:t>
          </a:r>
          <a:r>
            <a:rPr lang="en-US" b="1" dirty="0" err="1"/>
            <a:t>kredi</a:t>
          </a:r>
          <a:r>
            <a:rPr lang="en-US" b="1" dirty="0"/>
            <a:t> </a:t>
          </a:r>
          <a:r>
            <a:rPr lang="en-US" b="1" dirty="0" err="1"/>
            <a:t>yükünden</a:t>
          </a:r>
          <a:r>
            <a:rPr lang="en-US" b="1" dirty="0"/>
            <a:t> </a:t>
          </a:r>
          <a:r>
            <a:rPr lang="en-US" b="1" dirty="0" err="1"/>
            <a:t>fazla</a:t>
          </a:r>
          <a:r>
            <a:rPr lang="en-US" b="1" dirty="0"/>
            <a:t> </a:t>
          </a:r>
          <a:r>
            <a:rPr lang="en-US" b="1" dirty="0" err="1"/>
            <a:t>kredi</a:t>
          </a:r>
          <a:r>
            <a:rPr lang="en-US" b="1" dirty="0"/>
            <a:t> </a:t>
          </a:r>
          <a:r>
            <a:rPr lang="en-US" b="1" dirty="0" err="1"/>
            <a:t>alamazlar</a:t>
          </a:r>
          <a:r>
            <a:rPr lang="en-US" b="1" dirty="0"/>
            <a:t>. </a:t>
          </a:r>
          <a:endParaRPr lang="en-US" dirty="0"/>
        </a:p>
      </dgm:t>
    </dgm:pt>
    <dgm:pt modelId="{DD1D5D61-9D23-4BCB-9C52-53003B181836}" type="parTrans" cxnId="{E6B377CA-E91B-44A8-903F-95D67FA2175D}">
      <dgm:prSet/>
      <dgm:spPr/>
      <dgm:t>
        <a:bodyPr/>
        <a:lstStyle/>
        <a:p>
          <a:endParaRPr lang="en-US"/>
        </a:p>
      </dgm:t>
    </dgm:pt>
    <dgm:pt modelId="{A6D2FE15-F48D-461C-A58A-163F8C0338C9}" type="sibTrans" cxnId="{E6B377CA-E91B-44A8-903F-95D67FA2175D}">
      <dgm:prSet/>
      <dgm:spPr/>
      <dgm:t>
        <a:bodyPr/>
        <a:lstStyle/>
        <a:p>
          <a:endParaRPr lang="en-US"/>
        </a:p>
      </dgm:t>
    </dgm:pt>
    <dgm:pt modelId="{AA6534AA-7C6C-467A-A0FF-B8D2DBF49952}">
      <dgm:prSet/>
      <dgm:spPr/>
      <dgm:t>
        <a:bodyPr/>
        <a:lstStyle/>
        <a:p>
          <a:pPr algn="l"/>
          <a:r>
            <a:rPr lang="tr-TR" b="1" dirty="0"/>
            <a:t>B</a:t>
          </a:r>
          <a:r>
            <a:rPr lang="en-US" b="1" dirty="0" err="1"/>
            <a:t>ahar</a:t>
          </a:r>
          <a:r>
            <a:rPr lang="en-US" b="1" dirty="0"/>
            <a:t> </a:t>
          </a:r>
          <a:r>
            <a:rPr lang="en-US" b="1" dirty="0" err="1"/>
            <a:t>yarıyılında</a:t>
          </a:r>
          <a:r>
            <a:rPr lang="en-US" b="1" dirty="0"/>
            <a:t> </a:t>
          </a:r>
          <a:r>
            <a:rPr lang="en-US" b="1" dirty="0" err="1"/>
            <a:t>başlayacak</a:t>
          </a:r>
          <a:r>
            <a:rPr lang="en-US" b="1" dirty="0"/>
            <a:t> </a:t>
          </a:r>
          <a:r>
            <a:rPr lang="en-US" b="1" dirty="0" err="1"/>
            <a:t>öğrenciler</a:t>
          </a:r>
          <a:r>
            <a:rPr lang="tr-TR" b="1" dirty="0"/>
            <a:t> </a:t>
          </a:r>
          <a:r>
            <a:rPr lang="tr-TR" b="1" dirty="0">
              <a:solidFill>
                <a:schemeClr val="tx1"/>
              </a:solidFill>
            </a:rPr>
            <a:t>(</a:t>
          </a:r>
          <a:r>
            <a:rPr lang="tr-TR" b="1" dirty="0" err="1">
              <a:solidFill>
                <a:schemeClr val="tx1"/>
              </a:solidFill>
            </a:rPr>
            <a:t>irregular</a:t>
          </a:r>
          <a:r>
            <a:rPr lang="tr-TR" b="1" dirty="0">
              <a:solidFill>
                <a:schemeClr val="tx1"/>
              </a:solidFill>
            </a:rPr>
            <a:t>)</a:t>
          </a:r>
          <a:r>
            <a:rPr lang="en-US" b="1" dirty="0"/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/>
            <a:t>seçmeli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/</a:t>
          </a:r>
          <a:r>
            <a:rPr lang="en-US" b="1" dirty="0" err="1"/>
            <a:t>dersler</a:t>
          </a:r>
          <a:r>
            <a:rPr lang="tr-TR" b="1" dirty="0"/>
            <a:t>in AKTS değerleri sebebiyle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alamayan</a:t>
          </a:r>
          <a:r>
            <a:rPr lang="en-US" b="1" dirty="0"/>
            <a:t> </a:t>
          </a:r>
          <a:r>
            <a:rPr lang="en-US" b="1" dirty="0" err="1"/>
            <a:t>öğrencilere</a:t>
          </a:r>
          <a:r>
            <a:rPr lang="en-US" b="1" dirty="0"/>
            <a:t>, </a:t>
          </a:r>
          <a:r>
            <a:rPr lang="en-US" b="1" dirty="0" err="1"/>
            <a:t>talepleri</a:t>
          </a:r>
          <a:r>
            <a:rPr lang="en-US" b="1" dirty="0"/>
            <a:t> </a:t>
          </a:r>
          <a:r>
            <a:rPr lang="en-US" b="1" dirty="0" err="1"/>
            <a:t>halinde</a:t>
          </a:r>
          <a:r>
            <a:rPr lang="en-US" b="1" dirty="0"/>
            <a:t> </a:t>
          </a:r>
          <a:r>
            <a:rPr lang="en-US" b="1" dirty="0" err="1"/>
            <a:t>yalnızca</a:t>
          </a:r>
          <a:r>
            <a:rPr lang="en-US" b="1" dirty="0"/>
            <a:t> </a:t>
          </a:r>
          <a:r>
            <a:rPr lang="en-US" b="1" dirty="0">
              <a:solidFill>
                <a:schemeClr val="tx1"/>
              </a:solidFill>
            </a:rPr>
            <a:t>ilk </a:t>
          </a:r>
          <a:r>
            <a:rPr lang="en-US" b="1" dirty="0" err="1">
              <a:solidFill>
                <a:schemeClr val="tx1"/>
              </a:solidFill>
            </a:rPr>
            <a:t>iki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yarıyıl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için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Fakülte</a:t>
          </a:r>
          <a:r>
            <a:rPr lang="en-US" b="1" dirty="0"/>
            <a:t> </a:t>
          </a:r>
          <a:r>
            <a:rPr lang="en-US" b="1" dirty="0" err="1"/>
            <a:t>Yönetim</a:t>
          </a:r>
          <a:r>
            <a:rPr lang="en-US" b="1" dirty="0"/>
            <a:t> </a:t>
          </a:r>
          <a:r>
            <a:rPr lang="en-US" b="1" dirty="0" err="1"/>
            <a:t>Kurulu</a:t>
          </a:r>
          <a:r>
            <a:rPr lang="en-US" b="1" dirty="0"/>
            <a:t> </a:t>
          </a:r>
          <a:r>
            <a:rPr lang="en-US" b="1" dirty="0" err="1"/>
            <a:t>kararı</a:t>
          </a:r>
          <a:r>
            <a:rPr lang="en-US" b="1" dirty="0"/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>
              <a:solidFill>
                <a:schemeClr val="tx1"/>
              </a:solidFill>
            </a:rPr>
            <a:t>bir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ders</a:t>
          </a:r>
          <a:r>
            <a:rPr lang="en-US" b="1" dirty="0"/>
            <a:t> </a:t>
          </a:r>
          <a:r>
            <a:rPr lang="en-US" b="1" dirty="0" err="1"/>
            <a:t>daha</a:t>
          </a:r>
          <a:r>
            <a:rPr lang="en-US" b="1" dirty="0"/>
            <a:t> </a:t>
          </a:r>
          <a:r>
            <a:rPr lang="en-US" b="1" dirty="0" err="1"/>
            <a:t>verilebilir</a:t>
          </a:r>
          <a:r>
            <a:rPr lang="en-US" b="1" dirty="0"/>
            <a:t>.</a:t>
          </a:r>
          <a:endParaRPr lang="en-US" dirty="0"/>
        </a:p>
      </dgm:t>
    </dgm:pt>
    <dgm:pt modelId="{479838CB-28F6-493E-94E7-5C666F9A20A0}" type="parTrans" cxnId="{1BB3A52E-62CB-4C0D-A654-890B856D5705}">
      <dgm:prSet/>
      <dgm:spPr/>
      <dgm:t>
        <a:bodyPr/>
        <a:lstStyle/>
        <a:p>
          <a:endParaRPr lang="en-US"/>
        </a:p>
      </dgm:t>
    </dgm:pt>
    <dgm:pt modelId="{A0FB2095-24B0-4A89-8AF1-D5EF459CE54B}" type="sibTrans" cxnId="{1BB3A52E-62CB-4C0D-A654-890B856D5705}">
      <dgm:prSet/>
      <dgm:spPr/>
      <dgm:t>
        <a:bodyPr/>
        <a:lstStyle/>
        <a:p>
          <a:endParaRPr lang="en-US"/>
        </a:p>
      </dgm:t>
    </dgm:pt>
    <dgm:pt modelId="{31436C01-2D8E-43DB-B9AF-D3152CA15368}">
      <dgm:prSet/>
      <dgm:spPr/>
      <dgm:t>
        <a:bodyPr/>
        <a:lstStyle/>
        <a:p>
          <a:r>
            <a:rPr lang="en-US" b="1" dirty="0"/>
            <a:t>4 AKTS</a:t>
          </a:r>
          <a:r>
            <a:rPr lang="tr-TR" b="1" dirty="0"/>
            <a:t>’</a:t>
          </a:r>
          <a:r>
            <a:rPr lang="tr-TR" b="1" dirty="0" err="1"/>
            <a:t>lik</a:t>
          </a:r>
          <a:r>
            <a:rPr lang="tr-TR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sayısının</a:t>
          </a:r>
          <a:r>
            <a:rPr lang="en-US" b="1" dirty="0"/>
            <a:t> </a:t>
          </a:r>
          <a:r>
            <a:rPr lang="en-US" b="1" dirty="0" err="1"/>
            <a:t>az</a:t>
          </a:r>
          <a:r>
            <a:rPr lang="en-US" b="1" dirty="0"/>
            <a:t> </a:t>
          </a:r>
          <a:r>
            <a:rPr lang="en-US" b="1" dirty="0" err="1"/>
            <a:t>olması</a:t>
          </a:r>
          <a:r>
            <a:rPr lang="en-US" b="1" dirty="0"/>
            <a:t> </a:t>
          </a:r>
          <a:r>
            <a:rPr lang="en-US" b="1" dirty="0" err="1"/>
            <a:t>sebebiyle</a:t>
          </a:r>
          <a:r>
            <a:rPr lang="en-US" b="1" dirty="0"/>
            <a:t>, bahar</a:t>
          </a:r>
          <a:r>
            <a:rPr lang="tr-TR" b="1" dirty="0"/>
            <a:t> </a:t>
          </a:r>
          <a:r>
            <a:rPr lang="en-US" b="1" dirty="0" err="1"/>
            <a:t>yarıyılında</a:t>
          </a:r>
          <a:r>
            <a:rPr lang="en-US" b="1" dirty="0"/>
            <a:t> </a:t>
          </a:r>
          <a:r>
            <a:rPr lang="en-US" b="1" dirty="0" err="1"/>
            <a:t>öğrencilerin</a:t>
          </a:r>
          <a:r>
            <a:rPr lang="en-US" b="1" dirty="0"/>
            <a:t> </a:t>
          </a:r>
          <a:r>
            <a:rPr lang="en-US" b="1" dirty="0" err="1"/>
            <a:t>serbest</a:t>
          </a:r>
          <a:r>
            <a:rPr lang="en-US" b="1" dirty="0"/>
            <a:t> </a:t>
          </a:r>
          <a:r>
            <a:rPr lang="en-US" b="1" dirty="0" err="1"/>
            <a:t>seçmeli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tr-TR" b="1" dirty="0"/>
            <a:t>alabilmeleri amacıyla</a:t>
          </a:r>
          <a:r>
            <a:rPr lang="en-US" b="1" dirty="0"/>
            <a:t> </a:t>
          </a:r>
          <a:r>
            <a:rPr lang="en-US" b="1" dirty="0">
              <a:solidFill>
                <a:schemeClr val="tx1"/>
              </a:solidFill>
            </a:rPr>
            <a:t>ilk </a:t>
          </a:r>
          <a:r>
            <a:rPr lang="en-US" b="1" dirty="0" err="1">
              <a:solidFill>
                <a:schemeClr val="tx1"/>
              </a:solidFill>
            </a:rPr>
            <a:t>iki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yarıyıl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sistem</a:t>
          </a:r>
          <a:r>
            <a:rPr lang="tr-TR" b="1" dirty="0"/>
            <a:t>d</a:t>
          </a:r>
          <a:r>
            <a:rPr lang="en-US" b="1" dirty="0"/>
            <a:t>e </a:t>
          </a:r>
          <a:r>
            <a:rPr lang="tr-TR" b="1" dirty="0"/>
            <a:t>öğrencilere </a:t>
          </a:r>
          <a:r>
            <a:rPr lang="en-US" b="1" dirty="0">
              <a:solidFill>
                <a:schemeClr val="tx1"/>
              </a:solidFill>
            </a:rPr>
            <a:t>+1</a:t>
          </a:r>
          <a:r>
            <a:rPr lang="tr-TR" b="1" dirty="0">
              <a:solidFill>
                <a:schemeClr val="tx1"/>
              </a:solidFill>
            </a:rPr>
            <a:t> </a:t>
          </a:r>
          <a:r>
            <a:rPr lang="en-US" b="1" dirty="0">
              <a:solidFill>
                <a:schemeClr val="tx1"/>
              </a:solidFill>
            </a:rPr>
            <a:t>AKTS</a:t>
          </a:r>
          <a:r>
            <a:rPr lang="tr-TR" b="1" dirty="0">
              <a:solidFill>
                <a:schemeClr val="tx1"/>
              </a:solidFill>
            </a:rPr>
            <a:t> </a:t>
          </a:r>
          <a:r>
            <a:rPr lang="tr-TR" b="1" dirty="0"/>
            <a:t>ek kredi</a:t>
          </a:r>
          <a:r>
            <a:rPr lang="en-US" b="1" dirty="0"/>
            <a:t> </a:t>
          </a:r>
          <a:r>
            <a:rPr lang="en-US" b="1" dirty="0" err="1"/>
            <a:t>tanımlanmıştır</a:t>
          </a:r>
          <a:r>
            <a:rPr lang="en-US" b="1" dirty="0"/>
            <a:t>.</a:t>
          </a:r>
          <a:endParaRPr lang="en-US" dirty="0"/>
        </a:p>
      </dgm:t>
    </dgm:pt>
    <dgm:pt modelId="{0DF7E42E-A1EB-433F-9E97-4F59B8546E71}" type="parTrans" cxnId="{3476B332-A946-41C0-8C95-813046601679}">
      <dgm:prSet/>
      <dgm:spPr/>
      <dgm:t>
        <a:bodyPr/>
        <a:lstStyle/>
        <a:p>
          <a:endParaRPr lang="en-US"/>
        </a:p>
      </dgm:t>
    </dgm:pt>
    <dgm:pt modelId="{2D49EC0C-AFAF-446A-A3A4-E9D3EAB60C42}" type="sibTrans" cxnId="{3476B332-A946-41C0-8C95-813046601679}">
      <dgm:prSet/>
      <dgm:spPr/>
      <dgm:t>
        <a:bodyPr/>
        <a:lstStyle/>
        <a:p>
          <a:endParaRPr lang="en-US"/>
        </a:p>
      </dgm:t>
    </dgm:pt>
    <dgm:pt modelId="{906E139E-1936-47A9-893E-C30D65FDE479}" type="pres">
      <dgm:prSet presAssocID="{5E380DB7-3338-4E05-916E-C737D7CA7F8B}" presName="outerComposite" presStyleCnt="0">
        <dgm:presLayoutVars>
          <dgm:chMax val="5"/>
          <dgm:dir/>
          <dgm:resizeHandles val="exact"/>
        </dgm:presLayoutVars>
      </dgm:prSet>
      <dgm:spPr/>
    </dgm:pt>
    <dgm:pt modelId="{7803A557-5301-4E8B-A5F6-3BD5188CC265}" type="pres">
      <dgm:prSet presAssocID="{5E380DB7-3338-4E05-916E-C737D7CA7F8B}" presName="dummyMaxCanvas" presStyleCnt="0">
        <dgm:presLayoutVars/>
      </dgm:prSet>
      <dgm:spPr/>
    </dgm:pt>
    <dgm:pt modelId="{9F026DA3-4150-4D69-ABF0-1E70A3525C3F}" type="pres">
      <dgm:prSet presAssocID="{5E380DB7-3338-4E05-916E-C737D7CA7F8B}" presName="ThreeNodes_1" presStyleLbl="node1" presStyleIdx="0" presStyleCnt="3">
        <dgm:presLayoutVars>
          <dgm:bulletEnabled val="1"/>
        </dgm:presLayoutVars>
      </dgm:prSet>
      <dgm:spPr/>
    </dgm:pt>
    <dgm:pt modelId="{0FD46118-856C-46C9-A603-A5E6D155FDCB}" type="pres">
      <dgm:prSet presAssocID="{5E380DB7-3338-4E05-916E-C737D7CA7F8B}" presName="ThreeNodes_2" presStyleLbl="node1" presStyleIdx="1" presStyleCnt="3">
        <dgm:presLayoutVars>
          <dgm:bulletEnabled val="1"/>
        </dgm:presLayoutVars>
      </dgm:prSet>
      <dgm:spPr/>
    </dgm:pt>
    <dgm:pt modelId="{05D04018-CF45-41C7-9BC2-5B3088254BF9}" type="pres">
      <dgm:prSet presAssocID="{5E380DB7-3338-4E05-916E-C737D7CA7F8B}" presName="ThreeNodes_3" presStyleLbl="node1" presStyleIdx="2" presStyleCnt="3">
        <dgm:presLayoutVars>
          <dgm:bulletEnabled val="1"/>
        </dgm:presLayoutVars>
      </dgm:prSet>
      <dgm:spPr/>
    </dgm:pt>
    <dgm:pt modelId="{F8E20B5E-4EE8-4673-9A75-365FC02A4118}" type="pres">
      <dgm:prSet presAssocID="{5E380DB7-3338-4E05-916E-C737D7CA7F8B}" presName="ThreeConn_1-2" presStyleLbl="fgAccFollowNode1" presStyleIdx="0" presStyleCnt="2">
        <dgm:presLayoutVars>
          <dgm:bulletEnabled val="1"/>
        </dgm:presLayoutVars>
      </dgm:prSet>
      <dgm:spPr/>
    </dgm:pt>
    <dgm:pt modelId="{45BFA7F5-FCAF-4950-BFDE-D1B520DFB3A1}" type="pres">
      <dgm:prSet presAssocID="{5E380DB7-3338-4E05-916E-C737D7CA7F8B}" presName="ThreeConn_2-3" presStyleLbl="fgAccFollowNode1" presStyleIdx="1" presStyleCnt="2">
        <dgm:presLayoutVars>
          <dgm:bulletEnabled val="1"/>
        </dgm:presLayoutVars>
      </dgm:prSet>
      <dgm:spPr/>
    </dgm:pt>
    <dgm:pt modelId="{28702BF0-108E-48B9-A60E-DBDDE442A943}" type="pres">
      <dgm:prSet presAssocID="{5E380DB7-3338-4E05-916E-C737D7CA7F8B}" presName="ThreeNodes_1_text" presStyleLbl="node1" presStyleIdx="2" presStyleCnt="3">
        <dgm:presLayoutVars>
          <dgm:bulletEnabled val="1"/>
        </dgm:presLayoutVars>
      </dgm:prSet>
      <dgm:spPr/>
    </dgm:pt>
    <dgm:pt modelId="{F53037EE-A7EC-432E-839D-BB8684F540AB}" type="pres">
      <dgm:prSet presAssocID="{5E380DB7-3338-4E05-916E-C737D7CA7F8B}" presName="ThreeNodes_2_text" presStyleLbl="node1" presStyleIdx="2" presStyleCnt="3">
        <dgm:presLayoutVars>
          <dgm:bulletEnabled val="1"/>
        </dgm:presLayoutVars>
      </dgm:prSet>
      <dgm:spPr/>
    </dgm:pt>
    <dgm:pt modelId="{C835CD1D-B7E5-4C92-86FB-3D8EE19DF3A1}" type="pres">
      <dgm:prSet presAssocID="{5E380DB7-3338-4E05-916E-C737D7CA7F8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C984403-CB5A-4A7C-BC1E-4223E7A95380}" type="presOf" srcId="{31436C01-2D8E-43DB-B9AF-D3152CA15368}" destId="{05D04018-CF45-41C7-9BC2-5B3088254BF9}" srcOrd="0" destOrd="0" presId="urn:microsoft.com/office/officeart/2005/8/layout/vProcess5"/>
    <dgm:cxn modelId="{1BB3A52E-62CB-4C0D-A654-890B856D5705}" srcId="{5E380DB7-3338-4E05-916E-C737D7CA7F8B}" destId="{AA6534AA-7C6C-467A-A0FF-B8D2DBF49952}" srcOrd="1" destOrd="0" parTransId="{479838CB-28F6-493E-94E7-5C666F9A20A0}" sibTransId="{A0FB2095-24B0-4A89-8AF1-D5EF459CE54B}"/>
    <dgm:cxn modelId="{E39CB130-9641-4A81-BB99-0D2E7343BA58}" type="presOf" srcId="{A6D2FE15-F48D-461C-A58A-163F8C0338C9}" destId="{F8E20B5E-4EE8-4673-9A75-365FC02A4118}" srcOrd="0" destOrd="0" presId="urn:microsoft.com/office/officeart/2005/8/layout/vProcess5"/>
    <dgm:cxn modelId="{3476B332-A946-41C0-8C95-813046601679}" srcId="{5E380DB7-3338-4E05-916E-C737D7CA7F8B}" destId="{31436C01-2D8E-43DB-B9AF-D3152CA15368}" srcOrd="2" destOrd="0" parTransId="{0DF7E42E-A1EB-433F-9E97-4F59B8546E71}" sibTransId="{2D49EC0C-AFAF-446A-A3A4-E9D3EAB60C42}"/>
    <dgm:cxn modelId="{09D15573-3139-4F94-B417-5EDD2188D61D}" type="presOf" srcId="{31436C01-2D8E-43DB-B9AF-D3152CA15368}" destId="{C835CD1D-B7E5-4C92-86FB-3D8EE19DF3A1}" srcOrd="1" destOrd="0" presId="urn:microsoft.com/office/officeart/2005/8/layout/vProcess5"/>
    <dgm:cxn modelId="{8C41A378-2E05-47F6-964E-1BAE5595B063}" type="presOf" srcId="{5E380DB7-3338-4E05-916E-C737D7CA7F8B}" destId="{906E139E-1936-47A9-893E-C30D65FDE479}" srcOrd="0" destOrd="0" presId="urn:microsoft.com/office/officeart/2005/8/layout/vProcess5"/>
    <dgm:cxn modelId="{1C65F38B-2E4B-4E82-A0E5-D170223B247F}" type="presOf" srcId="{42BA2452-9418-4908-B762-4AA01CCC560B}" destId="{9F026DA3-4150-4D69-ABF0-1E70A3525C3F}" srcOrd="0" destOrd="0" presId="urn:microsoft.com/office/officeart/2005/8/layout/vProcess5"/>
    <dgm:cxn modelId="{C3E7C994-ABB8-43B2-AF4C-CA0ADBD094DA}" type="presOf" srcId="{AA6534AA-7C6C-467A-A0FF-B8D2DBF49952}" destId="{F53037EE-A7EC-432E-839D-BB8684F540AB}" srcOrd="1" destOrd="0" presId="urn:microsoft.com/office/officeart/2005/8/layout/vProcess5"/>
    <dgm:cxn modelId="{BE950EBC-D56A-40AA-9986-224A634D3C8B}" type="presOf" srcId="{AA6534AA-7C6C-467A-A0FF-B8D2DBF49952}" destId="{0FD46118-856C-46C9-A603-A5E6D155FDCB}" srcOrd="0" destOrd="0" presId="urn:microsoft.com/office/officeart/2005/8/layout/vProcess5"/>
    <dgm:cxn modelId="{E6B377CA-E91B-44A8-903F-95D67FA2175D}" srcId="{5E380DB7-3338-4E05-916E-C737D7CA7F8B}" destId="{42BA2452-9418-4908-B762-4AA01CCC560B}" srcOrd="0" destOrd="0" parTransId="{DD1D5D61-9D23-4BCB-9C52-53003B181836}" sibTransId="{A6D2FE15-F48D-461C-A58A-163F8C0338C9}"/>
    <dgm:cxn modelId="{2B2CDFDF-43F9-42E6-B775-4C693A87DA21}" type="presOf" srcId="{A0FB2095-24B0-4A89-8AF1-D5EF459CE54B}" destId="{45BFA7F5-FCAF-4950-BFDE-D1B520DFB3A1}" srcOrd="0" destOrd="0" presId="urn:microsoft.com/office/officeart/2005/8/layout/vProcess5"/>
    <dgm:cxn modelId="{493688EB-531E-4BD1-B354-6B8880DCB13C}" type="presOf" srcId="{42BA2452-9418-4908-B762-4AA01CCC560B}" destId="{28702BF0-108E-48B9-A60E-DBDDE442A943}" srcOrd="1" destOrd="0" presId="urn:microsoft.com/office/officeart/2005/8/layout/vProcess5"/>
    <dgm:cxn modelId="{FD868D85-16B6-4145-BF7D-32BE670E3B87}" type="presParOf" srcId="{906E139E-1936-47A9-893E-C30D65FDE479}" destId="{7803A557-5301-4E8B-A5F6-3BD5188CC265}" srcOrd="0" destOrd="0" presId="urn:microsoft.com/office/officeart/2005/8/layout/vProcess5"/>
    <dgm:cxn modelId="{902AB4A8-80D9-44E5-A4DA-901F045BD788}" type="presParOf" srcId="{906E139E-1936-47A9-893E-C30D65FDE479}" destId="{9F026DA3-4150-4D69-ABF0-1E70A3525C3F}" srcOrd="1" destOrd="0" presId="urn:microsoft.com/office/officeart/2005/8/layout/vProcess5"/>
    <dgm:cxn modelId="{B755541E-86D6-4831-B5C7-7148FD2FA0EA}" type="presParOf" srcId="{906E139E-1936-47A9-893E-C30D65FDE479}" destId="{0FD46118-856C-46C9-A603-A5E6D155FDCB}" srcOrd="2" destOrd="0" presId="urn:microsoft.com/office/officeart/2005/8/layout/vProcess5"/>
    <dgm:cxn modelId="{AC9A978D-9B7F-4EC7-A780-A45231A980A4}" type="presParOf" srcId="{906E139E-1936-47A9-893E-C30D65FDE479}" destId="{05D04018-CF45-41C7-9BC2-5B3088254BF9}" srcOrd="3" destOrd="0" presId="urn:microsoft.com/office/officeart/2005/8/layout/vProcess5"/>
    <dgm:cxn modelId="{15097C3D-EE11-43B6-B4BF-058984DBE755}" type="presParOf" srcId="{906E139E-1936-47A9-893E-C30D65FDE479}" destId="{F8E20B5E-4EE8-4673-9A75-365FC02A4118}" srcOrd="4" destOrd="0" presId="urn:microsoft.com/office/officeart/2005/8/layout/vProcess5"/>
    <dgm:cxn modelId="{FE55BBAF-F139-4B0E-806F-0F00FA396FE3}" type="presParOf" srcId="{906E139E-1936-47A9-893E-C30D65FDE479}" destId="{45BFA7F5-FCAF-4950-BFDE-D1B520DFB3A1}" srcOrd="5" destOrd="0" presId="urn:microsoft.com/office/officeart/2005/8/layout/vProcess5"/>
    <dgm:cxn modelId="{170D7DF2-D527-4BA9-A4CA-860D556AAF3C}" type="presParOf" srcId="{906E139E-1936-47A9-893E-C30D65FDE479}" destId="{28702BF0-108E-48B9-A60E-DBDDE442A943}" srcOrd="6" destOrd="0" presId="urn:microsoft.com/office/officeart/2005/8/layout/vProcess5"/>
    <dgm:cxn modelId="{A38B1CFA-527A-47B6-8972-4CE2D78F25C3}" type="presParOf" srcId="{906E139E-1936-47A9-893E-C30D65FDE479}" destId="{F53037EE-A7EC-432E-839D-BB8684F540AB}" srcOrd="7" destOrd="0" presId="urn:microsoft.com/office/officeart/2005/8/layout/vProcess5"/>
    <dgm:cxn modelId="{43698AB1-E308-4283-8129-BFD4B20549A0}" type="presParOf" srcId="{906E139E-1936-47A9-893E-C30D65FDE479}" destId="{C835CD1D-B7E5-4C92-86FB-3D8EE19DF3A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D24E464-8D16-440F-8143-4DCCDD497486}" type="doc">
      <dgm:prSet loTypeId="urn:microsoft.com/office/officeart/2008/layout/LinedLis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F2F96CBA-FC82-4382-B0EB-6D67FA712E6C}">
      <dgm:prSet/>
      <dgm:spPr/>
      <dgm:t>
        <a:bodyPr/>
        <a:lstStyle/>
        <a:p>
          <a:r>
            <a:rPr lang="en-US" b="1" dirty="0" err="1"/>
            <a:t>Öğrencilerin</a:t>
          </a:r>
          <a:r>
            <a:rPr lang="en-US" b="1" dirty="0"/>
            <a:t> </a:t>
          </a:r>
          <a:r>
            <a:rPr lang="en-US" b="1" dirty="0" err="1"/>
            <a:t>bulunduğu</a:t>
          </a:r>
          <a:r>
            <a:rPr lang="en-US" b="1" dirty="0"/>
            <a:t> </a:t>
          </a:r>
          <a:r>
            <a:rPr lang="en-US" b="1" dirty="0" err="1"/>
            <a:t>yarıyıldaki</a:t>
          </a:r>
          <a:r>
            <a:rPr lang="en-US" b="1" dirty="0"/>
            <a:t> </a:t>
          </a:r>
          <a:r>
            <a:rPr lang="en-US" b="1" dirty="0" err="1"/>
            <a:t>öğretim</a:t>
          </a:r>
          <a:r>
            <a:rPr lang="en-US" b="1" dirty="0"/>
            <a:t> </a:t>
          </a:r>
          <a:r>
            <a:rPr lang="en-US" b="1" dirty="0" err="1"/>
            <a:t>planında</a:t>
          </a:r>
          <a:r>
            <a:rPr lang="en-US" b="1" dirty="0"/>
            <a:t> </a:t>
          </a:r>
          <a:r>
            <a:rPr lang="en-US" b="1" dirty="0" err="1"/>
            <a:t>staj</a:t>
          </a:r>
          <a:r>
            <a:rPr lang="en-US" b="1" dirty="0"/>
            <a:t> </a:t>
          </a:r>
          <a:r>
            <a:rPr lang="en-US" b="1" dirty="0" err="1"/>
            <a:t>dersi</a:t>
          </a:r>
          <a:r>
            <a:rPr lang="en-US" b="1" dirty="0"/>
            <a:t> </a:t>
          </a:r>
          <a:r>
            <a:rPr lang="en-US" b="1" dirty="0" err="1"/>
            <a:t>bulunuyorsa</a:t>
          </a:r>
          <a:r>
            <a:rPr lang="en-US" b="1" dirty="0"/>
            <a:t>,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seçiminde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staj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dersinin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kredisi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kadar</a:t>
          </a:r>
          <a:r>
            <a:rPr lang="en-US" b="1" dirty="0"/>
            <a:t> ek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alınabilir</a:t>
          </a:r>
          <a:r>
            <a:rPr lang="en-US" b="1" dirty="0"/>
            <a:t>.</a:t>
          </a:r>
          <a:endParaRPr lang="en-US" dirty="0"/>
        </a:p>
      </dgm:t>
    </dgm:pt>
    <dgm:pt modelId="{8125B7B9-0391-4DB3-9040-1B524CC5BD20}" type="parTrans" cxnId="{F6BFD63C-87DC-47BA-AF73-AA2710687E35}">
      <dgm:prSet/>
      <dgm:spPr/>
      <dgm:t>
        <a:bodyPr/>
        <a:lstStyle/>
        <a:p>
          <a:endParaRPr lang="en-US"/>
        </a:p>
      </dgm:t>
    </dgm:pt>
    <dgm:pt modelId="{DCEA16E2-6D0B-45B4-99CC-5C0BD6B52FDC}" type="sibTrans" cxnId="{F6BFD63C-87DC-47BA-AF73-AA2710687E35}">
      <dgm:prSet/>
      <dgm:spPr/>
      <dgm:t>
        <a:bodyPr/>
        <a:lstStyle/>
        <a:p>
          <a:endParaRPr lang="en-US"/>
        </a:p>
      </dgm:t>
    </dgm:pt>
    <dgm:pt modelId="{DAE9E82A-95E5-4006-BF7B-7D51FF16EA2D}">
      <dgm:prSet/>
      <dgm:spPr/>
      <dgm:t>
        <a:bodyPr/>
        <a:lstStyle/>
        <a:p>
          <a:r>
            <a:rPr lang="en-US" b="1" dirty="0"/>
            <a:t>Ders </a:t>
          </a:r>
          <a:r>
            <a:rPr lang="en-US" b="1" dirty="0" err="1"/>
            <a:t>kaydı</a:t>
          </a:r>
          <a:r>
            <a:rPr lang="en-US" b="1" dirty="0"/>
            <a:t> </a:t>
          </a:r>
          <a:r>
            <a:rPr lang="en-US" b="1" dirty="0" err="1"/>
            <a:t>yaptığı</a:t>
          </a:r>
          <a:r>
            <a:rPr lang="en-US" b="1" dirty="0"/>
            <a:t> </a:t>
          </a:r>
          <a:r>
            <a:rPr lang="en-US" b="1" dirty="0" err="1"/>
            <a:t>yarıyılın</a:t>
          </a:r>
          <a:r>
            <a:rPr lang="en-US" b="1" dirty="0"/>
            <a:t> </a:t>
          </a:r>
          <a:r>
            <a:rPr lang="en-US" b="1" dirty="0" err="1"/>
            <a:t>sonunda</a:t>
          </a:r>
          <a:r>
            <a:rPr lang="en-US" b="1" dirty="0"/>
            <a:t> </a:t>
          </a:r>
          <a:r>
            <a:rPr lang="en-US" b="1" dirty="0" err="1"/>
            <a:t>en</a:t>
          </a:r>
          <a:r>
            <a:rPr lang="en-US" b="1" dirty="0"/>
            <a:t> </a:t>
          </a:r>
          <a:r>
            <a:rPr lang="en-US" b="1" dirty="0" err="1"/>
            <a:t>fazla</a:t>
          </a:r>
          <a:r>
            <a:rPr lang="en-US" b="1" dirty="0"/>
            <a:t> 12 AKTS </a:t>
          </a:r>
          <a:r>
            <a:rPr lang="en-US" b="1" dirty="0" err="1"/>
            <a:t>kredisi</a:t>
          </a:r>
          <a:r>
            <a:rPr lang="en-US" b="1" dirty="0"/>
            <a:t> </a:t>
          </a:r>
          <a:r>
            <a:rPr lang="en-US" b="1" dirty="0" err="1"/>
            <a:t>daha</a:t>
          </a:r>
          <a:r>
            <a:rPr lang="en-US" b="1" dirty="0"/>
            <a:t> </a:t>
          </a:r>
          <a:r>
            <a:rPr lang="en-US" b="1" dirty="0" err="1"/>
            <a:t>alarak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mezun</a:t>
          </a:r>
          <a:r>
            <a:rPr lang="en-US" b="1" dirty="0"/>
            <a:t> </a:t>
          </a:r>
          <a:r>
            <a:rPr lang="en-US" b="1" dirty="0" err="1"/>
            <a:t>olabilecek</a:t>
          </a:r>
          <a:r>
            <a:rPr lang="en-US" b="1" dirty="0"/>
            <a:t> </a:t>
          </a:r>
          <a:r>
            <a:rPr lang="en-US" b="1" dirty="0" err="1"/>
            <a:t>durumda</a:t>
          </a:r>
          <a:r>
            <a:rPr lang="en-US" b="1" dirty="0"/>
            <a:t> </a:t>
          </a:r>
          <a:r>
            <a:rPr lang="en-US" b="1" dirty="0" err="1"/>
            <a:t>olan</a:t>
          </a:r>
          <a:r>
            <a:rPr lang="en-US" b="1" dirty="0"/>
            <a:t> </a:t>
          </a:r>
          <a:r>
            <a:rPr lang="en-US" b="1" dirty="0" err="1"/>
            <a:t>öğrencilere</a:t>
          </a:r>
          <a:r>
            <a:rPr lang="en-US" b="1" dirty="0"/>
            <a:t>, o </a:t>
          </a: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sonunda</a:t>
          </a:r>
          <a:r>
            <a:rPr lang="en-US" b="1" dirty="0"/>
            <a:t> </a:t>
          </a:r>
          <a:r>
            <a:rPr lang="en-US" b="1" dirty="0" err="1"/>
            <a:t>sınavına</a:t>
          </a:r>
          <a:r>
            <a:rPr lang="en-US" b="1" dirty="0"/>
            <a:t> </a:t>
          </a:r>
          <a:r>
            <a:rPr lang="en-US" b="1" dirty="0" err="1"/>
            <a:t>girilebilecek</a:t>
          </a:r>
          <a:r>
            <a:rPr lang="en-US" b="1" dirty="0"/>
            <a:t> </a:t>
          </a:r>
          <a:r>
            <a:rPr lang="en-US" b="1" dirty="0" err="1"/>
            <a:t>tek</a:t>
          </a:r>
          <a:r>
            <a:rPr lang="en-US" b="1" dirty="0"/>
            <a:t> </a:t>
          </a:r>
          <a:r>
            <a:rPr lang="en-US" b="1" dirty="0" err="1"/>
            <a:t>dersin</a:t>
          </a:r>
          <a:r>
            <a:rPr lang="en-US" b="1" dirty="0"/>
            <a:t> </a:t>
          </a:r>
          <a:r>
            <a:rPr lang="en-US" b="1" dirty="0" err="1"/>
            <a:t>kredisi</a:t>
          </a:r>
          <a:r>
            <a:rPr lang="en-US" b="1" dirty="0"/>
            <a:t> </a:t>
          </a:r>
          <a:r>
            <a:rPr lang="en-US" b="1" dirty="0" err="1"/>
            <a:t>dahil</a:t>
          </a:r>
          <a:r>
            <a:rPr lang="en-US" b="1" dirty="0"/>
            <a:t> </a:t>
          </a:r>
          <a:r>
            <a:rPr lang="en-US" b="1" dirty="0" err="1"/>
            <a:t>olmak</a:t>
          </a:r>
          <a:r>
            <a:rPr lang="en-US" b="1" dirty="0"/>
            <a:t> </a:t>
          </a:r>
          <a:r>
            <a:rPr lang="en-US" b="1" dirty="0" err="1"/>
            <a:t>üzere</a:t>
          </a:r>
          <a:r>
            <a:rPr lang="en-US" b="1" dirty="0"/>
            <a:t>, </a:t>
          </a:r>
          <a:r>
            <a:rPr lang="en-US" b="1" dirty="0" err="1">
              <a:solidFill>
                <a:srgbClr val="FF0000"/>
              </a:solidFill>
            </a:rPr>
            <a:t>Fakülte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Yönetim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Kurulu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kararı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ile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en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fazla</a:t>
          </a:r>
          <a:r>
            <a:rPr lang="en-US" b="1" dirty="0"/>
            <a:t> </a:t>
          </a:r>
          <a:r>
            <a:rPr lang="tr-TR" b="1" dirty="0">
              <a:solidFill>
                <a:srgbClr val="FF0000"/>
              </a:solidFill>
            </a:rPr>
            <a:t>+</a:t>
          </a:r>
          <a:r>
            <a:rPr lang="en-US" b="1" dirty="0">
              <a:solidFill>
                <a:srgbClr val="FF0000"/>
              </a:solidFill>
            </a:rPr>
            <a:t>12 AKTS </a:t>
          </a:r>
          <a:r>
            <a:rPr lang="en-US" b="1" dirty="0" err="1"/>
            <a:t>kredisi</a:t>
          </a:r>
          <a:r>
            <a:rPr lang="en-US" b="1" dirty="0"/>
            <a:t> </a:t>
          </a:r>
          <a:r>
            <a:rPr lang="en-US" b="1" dirty="0" err="1"/>
            <a:t>arttırılabilir</a:t>
          </a:r>
          <a:r>
            <a:rPr lang="en-US" b="1" dirty="0"/>
            <a:t>. </a:t>
          </a:r>
          <a:endParaRPr lang="en-US" dirty="0"/>
        </a:p>
      </dgm:t>
    </dgm:pt>
    <dgm:pt modelId="{E5F013F5-4760-4CDF-BFB4-E88C63BBC366}" type="parTrans" cxnId="{43EE07EC-C8EA-4280-A801-DC2EDBF4DA0D}">
      <dgm:prSet/>
      <dgm:spPr/>
      <dgm:t>
        <a:bodyPr/>
        <a:lstStyle/>
        <a:p>
          <a:endParaRPr lang="en-US"/>
        </a:p>
      </dgm:t>
    </dgm:pt>
    <dgm:pt modelId="{CD28A5FE-F8E6-444E-B379-4CFCE89CD76D}" type="sibTrans" cxnId="{43EE07EC-C8EA-4280-A801-DC2EDBF4DA0D}">
      <dgm:prSet/>
      <dgm:spPr/>
      <dgm:t>
        <a:bodyPr/>
        <a:lstStyle/>
        <a:p>
          <a:endParaRPr lang="en-US"/>
        </a:p>
      </dgm:t>
    </dgm:pt>
    <dgm:pt modelId="{D066E5C8-1852-47C7-ADC9-76E31684B2C9}">
      <dgm:prSet/>
      <dgm:spPr/>
      <dgm:t>
        <a:bodyPr/>
        <a:lstStyle/>
        <a:p>
          <a:r>
            <a:rPr lang="en-US" b="1" dirty="0" err="1"/>
            <a:t>Başarısız</a:t>
          </a:r>
          <a:r>
            <a:rPr lang="en-US" b="1" dirty="0"/>
            <a:t> </a:t>
          </a:r>
          <a:r>
            <a:rPr lang="en-US" b="1" dirty="0" err="1"/>
            <a:t>olunan</a:t>
          </a:r>
          <a:r>
            <a:rPr lang="en-US" b="1" dirty="0"/>
            <a:t> </a:t>
          </a:r>
          <a:r>
            <a:rPr lang="en-US" b="1" dirty="0" err="1"/>
            <a:t>bir</a:t>
          </a:r>
          <a:r>
            <a:rPr lang="en-US" b="1" dirty="0"/>
            <a:t> </a:t>
          </a:r>
          <a:r>
            <a:rPr lang="en-US" b="1" dirty="0" err="1"/>
            <a:t>dersi</a:t>
          </a:r>
          <a:r>
            <a:rPr lang="en-US" b="1" dirty="0"/>
            <a:t> </a:t>
          </a:r>
          <a:r>
            <a:rPr lang="en-US" b="1" dirty="0" err="1"/>
            <a:t>tekrarlamak</a:t>
          </a:r>
          <a:r>
            <a:rPr lang="en-US" b="1" dirty="0"/>
            <a:t> </a:t>
          </a:r>
          <a:r>
            <a:rPr lang="en-US" b="1" dirty="0" err="1"/>
            <a:t>ya</a:t>
          </a:r>
          <a:r>
            <a:rPr lang="en-US" b="1" dirty="0"/>
            <a:t> da </a:t>
          </a:r>
          <a:r>
            <a:rPr lang="en-US" b="1" dirty="0" err="1"/>
            <a:t>bir</a:t>
          </a:r>
          <a:r>
            <a:rPr lang="en-US" b="1" dirty="0"/>
            <a:t> </a:t>
          </a:r>
          <a:r>
            <a:rPr lang="en-US" b="1" dirty="0" err="1"/>
            <a:t>dersten</a:t>
          </a:r>
          <a:r>
            <a:rPr lang="en-US" b="1" dirty="0"/>
            <a:t> </a:t>
          </a:r>
          <a:r>
            <a:rPr lang="en-US" b="1" dirty="0" err="1"/>
            <a:t>alınan</a:t>
          </a:r>
          <a:r>
            <a:rPr lang="en-US" b="1" dirty="0"/>
            <a:t> </a:t>
          </a:r>
          <a:r>
            <a:rPr lang="en-US" b="1" dirty="0" err="1"/>
            <a:t>notu</a:t>
          </a:r>
          <a:r>
            <a:rPr lang="en-US" b="1" dirty="0"/>
            <a:t> </a:t>
          </a:r>
          <a:r>
            <a:rPr lang="en-US" b="1" dirty="0" err="1"/>
            <a:t>yükseltmek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tekrarı</a:t>
          </a:r>
          <a:r>
            <a:rPr lang="en-US" b="1" dirty="0"/>
            <a:t> </a:t>
          </a:r>
          <a:r>
            <a:rPr lang="en-US" b="1" dirty="0" err="1"/>
            <a:t>yapıldığında</a:t>
          </a:r>
          <a:r>
            <a:rPr lang="en-US" b="1" dirty="0"/>
            <a:t>, </a:t>
          </a:r>
          <a:r>
            <a:rPr lang="en-US" b="1" dirty="0" err="1"/>
            <a:t>öğrencinin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en</a:t>
          </a:r>
          <a:r>
            <a:rPr lang="en-US" b="1" dirty="0">
              <a:solidFill>
                <a:srgbClr val="FF0000"/>
              </a:solidFill>
            </a:rPr>
            <a:t> son </a:t>
          </a:r>
          <a:r>
            <a:rPr lang="en-US" b="1" dirty="0" err="1">
              <a:solidFill>
                <a:srgbClr val="FF0000"/>
              </a:solidFill>
            </a:rPr>
            <a:t>aldığı</a:t>
          </a:r>
          <a:r>
            <a:rPr lang="en-US" b="1" dirty="0">
              <a:solidFill>
                <a:srgbClr val="FF0000"/>
              </a:solidFill>
            </a:rPr>
            <a:t> not </a:t>
          </a:r>
          <a:r>
            <a:rPr lang="en-US" b="1" dirty="0" err="1"/>
            <a:t>geçerli</a:t>
          </a:r>
          <a:r>
            <a:rPr lang="en-US" b="1" dirty="0"/>
            <a:t> </a:t>
          </a:r>
          <a:r>
            <a:rPr lang="en-US" b="1" dirty="0" err="1"/>
            <a:t>olur</a:t>
          </a:r>
          <a:r>
            <a:rPr lang="en-US" b="1" dirty="0"/>
            <a:t>. </a:t>
          </a:r>
          <a:endParaRPr lang="en-US" dirty="0"/>
        </a:p>
      </dgm:t>
    </dgm:pt>
    <dgm:pt modelId="{3BA1E290-B9A2-4689-A42C-0C69EF0F734E}" type="parTrans" cxnId="{26EF0E26-55AB-4223-B2C5-120F3088DAC3}">
      <dgm:prSet/>
      <dgm:spPr/>
      <dgm:t>
        <a:bodyPr/>
        <a:lstStyle/>
        <a:p>
          <a:endParaRPr lang="en-US"/>
        </a:p>
      </dgm:t>
    </dgm:pt>
    <dgm:pt modelId="{AFD11E4B-361E-4086-8FC3-D281554D920E}" type="sibTrans" cxnId="{26EF0E26-55AB-4223-B2C5-120F3088DAC3}">
      <dgm:prSet/>
      <dgm:spPr/>
      <dgm:t>
        <a:bodyPr/>
        <a:lstStyle/>
        <a:p>
          <a:endParaRPr lang="en-US"/>
        </a:p>
      </dgm:t>
    </dgm:pt>
    <dgm:pt modelId="{4542DAEE-AE32-4EE9-8009-F9D5D5F629F4}">
      <dgm:prSet/>
      <dgm:spPr/>
      <dgm:t>
        <a:bodyPr/>
        <a:lstStyle/>
        <a:p>
          <a:r>
            <a:rPr lang="en-US" b="1" dirty="0" err="1"/>
            <a:t>Öğrenciler</a:t>
          </a:r>
          <a:r>
            <a:rPr lang="en-US" b="1" dirty="0"/>
            <a:t>, </a:t>
          </a:r>
          <a:r>
            <a:rPr lang="en-US" b="1" dirty="0" err="1"/>
            <a:t>tekrar</a:t>
          </a:r>
          <a:r>
            <a:rPr lang="en-US" b="1" dirty="0"/>
            <a:t> </a:t>
          </a:r>
          <a:r>
            <a:rPr lang="en-US" b="1" dirty="0" err="1"/>
            <a:t>alınan</a:t>
          </a:r>
          <a:r>
            <a:rPr lang="en-US" b="1" dirty="0"/>
            <a:t> </a:t>
          </a:r>
          <a:r>
            <a:rPr lang="en-US" b="1" dirty="0" err="1"/>
            <a:t>bir</a:t>
          </a:r>
          <a:r>
            <a:rPr lang="en-US" b="1" dirty="0"/>
            <a:t> </a:t>
          </a:r>
          <a:r>
            <a:rPr lang="en-US" b="1" dirty="0" err="1"/>
            <a:t>dersi</a:t>
          </a:r>
          <a:r>
            <a:rPr lang="en-US" b="1" dirty="0"/>
            <a:t> </a:t>
          </a:r>
          <a:r>
            <a:rPr lang="en-US" b="1" dirty="0" err="1"/>
            <a:t>bırakabilir</a:t>
          </a:r>
          <a:r>
            <a:rPr lang="en-US" b="1" dirty="0"/>
            <a:t> </a:t>
          </a:r>
          <a:r>
            <a:rPr lang="en-US" b="1" dirty="0" err="1"/>
            <a:t>ancak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çekilme</a:t>
          </a:r>
          <a:r>
            <a:rPr lang="en-US" b="1" dirty="0"/>
            <a:t> </a:t>
          </a:r>
          <a:r>
            <a:rPr lang="en-US" b="1" dirty="0" err="1"/>
            <a:t>işlemi</a:t>
          </a:r>
          <a:r>
            <a:rPr lang="en-US" b="1" dirty="0"/>
            <a:t> </a:t>
          </a:r>
          <a:r>
            <a:rPr lang="en-US" b="1" dirty="0" err="1"/>
            <a:t>yapamazlar</a:t>
          </a:r>
          <a:r>
            <a:rPr lang="en-US" b="1" dirty="0"/>
            <a:t>.</a:t>
          </a:r>
          <a:endParaRPr lang="en-US" dirty="0"/>
        </a:p>
      </dgm:t>
    </dgm:pt>
    <dgm:pt modelId="{B6D4508E-A08E-4923-9D3B-D0AFA2D580B7}" type="parTrans" cxnId="{E9814011-AA65-4207-A67D-FBA3EA4D8B20}">
      <dgm:prSet/>
      <dgm:spPr/>
      <dgm:t>
        <a:bodyPr/>
        <a:lstStyle/>
        <a:p>
          <a:endParaRPr lang="en-US"/>
        </a:p>
      </dgm:t>
    </dgm:pt>
    <dgm:pt modelId="{A9E96558-6C9C-46BB-9CF2-33031D7134BD}" type="sibTrans" cxnId="{E9814011-AA65-4207-A67D-FBA3EA4D8B20}">
      <dgm:prSet/>
      <dgm:spPr/>
      <dgm:t>
        <a:bodyPr/>
        <a:lstStyle/>
        <a:p>
          <a:endParaRPr lang="en-US"/>
        </a:p>
      </dgm:t>
    </dgm:pt>
    <dgm:pt modelId="{64AA12C0-63C9-4A73-8E83-6C8ADC0BBD21}">
      <dgm:prSet/>
      <dgm:spPr/>
      <dgm:t>
        <a:bodyPr/>
        <a:lstStyle/>
        <a:p>
          <a:r>
            <a:rPr lang="en-US" b="1" dirty="0"/>
            <a:t>Öğrenci, </a:t>
          </a:r>
          <a:r>
            <a:rPr lang="en-US" b="1" dirty="0" err="1"/>
            <a:t>öğretim</a:t>
          </a:r>
          <a:r>
            <a:rPr lang="en-US" b="1" dirty="0"/>
            <a:t> </a:t>
          </a:r>
          <a:r>
            <a:rPr lang="en-US" b="1" dirty="0" err="1"/>
            <a:t>planında</a:t>
          </a:r>
          <a:r>
            <a:rPr lang="en-US" b="1" dirty="0"/>
            <a:t> </a:t>
          </a:r>
          <a:r>
            <a:rPr lang="en-US" b="1" dirty="0" err="1"/>
            <a:t>karşılığı</a:t>
          </a:r>
          <a:r>
            <a:rPr lang="en-US" b="1" dirty="0"/>
            <a:t> </a:t>
          </a:r>
          <a:r>
            <a:rPr lang="en-US" b="1" dirty="0" err="1"/>
            <a:t>bulunmayan</a:t>
          </a:r>
          <a:r>
            <a:rPr lang="en-US" b="1" dirty="0"/>
            <a:t> </a:t>
          </a:r>
          <a:r>
            <a:rPr lang="en-US" b="1" dirty="0" err="1"/>
            <a:t>bir</a:t>
          </a:r>
          <a:r>
            <a:rPr lang="en-US" b="1" dirty="0"/>
            <a:t> </a:t>
          </a:r>
          <a:r>
            <a:rPr lang="en-US" b="1" dirty="0" err="1"/>
            <a:t>dersi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Fakülte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Yönetim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Kurulu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kararı</a:t>
          </a:r>
          <a:r>
            <a:rPr lang="en-US" b="1" dirty="0"/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Müfredat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Dışı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olarak</a:t>
          </a:r>
          <a:r>
            <a:rPr lang="en-US" b="1" dirty="0"/>
            <a:t> </a:t>
          </a:r>
          <a:r>
            <a:rPr lang="en-US" b="1" dirty="0" err="1"/>
            <a:t>alabilir</a:t>
          </a:r>
          <a:r>
            <a:rPr lang="en-US" b="1" dirty="0"/>
            <a:t>. </a:t>
          </a:r>
          <a:endParaRPr lang="en-US" dirty="0"/>
        </a:p>
      </dgm:t>
    </dgm:pt>
    <dgm:pt modelId="{DEF5B268-7A2A-4968-B1D0-2F084C3F45BC}" type="parTrans" cxnId="{16D3A5EC-DE23-4C84-92D0-9CCD5009F727}">
      <dgm:prSet/>
      <dgm:spPr/>
      <dgm:t>
        <a:bodyPr/>
        <a:lstStyle/>
        <a:p>
          <a:endParaRPr lang="en-US"/>
        </a:p>
      </dgm:t>
    </dgm:pt>
    <dgm:pt modelId="{A81D3B17-7D5D-40C7-984B-C310EC776A54}" type="sibTrans" cxnId="{16D3A5EC-DE23-4C84-92D0-9CCD5009F727}">
      <dgm:prSet/>
      <dgm:spPr/>
      <dgm:t>
        <a:bodyPr/>
        <a:lstStyle/>
        <a:p>
          <a:endParaRPr lang="en-US"/>
        </a:p>
      </dgm:t>
    </dgm:pt>
    <dgm:pt modelId="{6440E0FD-A992-4EB7-A827-C1FF698FF385}" type="pres">
      <dgm:prSet presAssocID="{2D24E464-8D16-440F-8143-4DCCDD497486}" presName="vert0" presStyleCnt="0">
        <dgm:presLayoutVars>
          <dgm:dir/>
          <dgm:animOne val="branch"/>
          <dgm:animLvl val="lvl"/>
        </dgm:presLayoutVars>
      </dgm:prSet>
      <dgm:spPr/>
    </dgm:pt>
    <dgm:pt modelId="{5328D30F-9185-410E-BAC3-C05D132BE38E}" type="pres">
      <dgm:prSet presAssocID="{F2F96CBA-FC82-4382-B0EB-6D67FA712E6C}" presName="thickLine" presStyleLbl="alignNode1" presStyleIdx="0" presStyleCnt="5"/>
      <dgm:spPr/>
    </dgm:pt>
    <dgm:pt modelId="{F08A12B9-817C-4FAC-8833-95C87BE1A0D4}" type="pres">
      <dgm:prSet presAssocID="{F2F96CBA-FC82-4382-B0EB-6D67FA712E6C}" presName="horz1" presStyleCnt="0"/>
      <dgm:spPr/>
    </dgm:pt>
    <dgm:pt modelId="{7FB25E69-C914-4298-8FAC-35CFA69A0053}" type="pres">
      <dgm:prSet presAssocID="{F2F96CBA-FC82-4382-B0EB-6D67FA712E6C}" presName="tx1" presStyleLbl="revTx" presStyleIdx="0" presStyleCnt="5"/>
      <dgm:spPr/>
    </dgm:pt>
    <dgm:pt modelId="{A3ECA154-81E3-4317-9155-86D5A51906CC}" type="pres">
      <dgm:prSet presAssocID="{F2F96CBA-FC82-4382-B0EB-6D67FA712E6C}" presName="vert1" presStyleCnt="0"/>
      <dgm:spPr/>
    </dgm:pt>
    <dgm:pt modelId="{317B5EC5-3E7F-490C-B323-609271E619B4}" type="pres">
      <dgm:prSet presAssocID="{DAE9E82A-95E5-4006-BF7B-7D51FF16EA2D}" presName="thickLine" presStyleLbl="alignNode1" presStyleIdx="1" presStyleCnt="5"/>
      <dgm:spPr/>
    </dgm:pt>
    <dgm:pt modelId="{A1B72EAD-75DB-41CC-859B-B3C228331323}" type="pres">
      <dgm:prSet presAssocID="{DAE9E82A-95E5-4006-BF7B-7D51FF16EA2D}" presName="horz1" presStyleCnt="0"/>
      <dgm:spPr/>
    </dgm:pt>
    <dgm:pt modelId="{0B8FDD76-E8E0-4087-B956-94137428CC33}" type="pres">
      <dgm:prSet presAssocID="{DAE9E82A-95E5-4006-BF7B-7D51FF16EA2D}" presName="tx1" presStyleLbl="revTx" presStyleIdx="1" presStyleCnt="5"/>
      <dgm:spPr/>
    </dgm:pt>
    <dgm:pt modelId="{0A78CE31-B29D-4FAE-80A4-C893D6758246}" type="pres">
      <dgm:prSet presAssocID="{DAE9E82A-95E5-4006-BF7B-7D51FF16EA2D}" presName="vert1" presStyleCnt="0"/>
      <dgm:spPr/>
    </dgm:pt>
    <dgm:pt modelId="{7C9867D1-A5BC-402D-BE01-47FB01946282}" type="pres">
      <dgm:prSet presAssocID="{D066E5C8-1852-47C7-ADC9-76E31684B2C9}" presName="thickLine" presStyleLbl="alignNode1" presStyleIdx="2" presStyleCnt="5"/>
      <dgm:spPr/>
    </dgm:pt>
    <dgm:pt modelId="{0F766D57-2148-4F4D-9DA4-F56A8DFCFD51}" type="pres">
      <dgm:prSet presAssocID="{D066E5C8-1852-47C7-ADC9-76E31684B2C9}" presName="horz1" presStyleCnt="0"/>
      <dgm:spPr/>
    </dgm:pt>
    <dgm:pt modelId="{575474F6-40F2-456D-BE96-48584A0D962C}" type="pres">
      <dgm:prSet presAssocID="{D066E5C8-1852-47C7-ADC9-76E31684B2C9}" presName="tx1" presStyleLbl="revTx" presStyleIdx="2" presStyleCnt="5"/>
      <dgm:spPr/>
    </dgm:pt>
    <dgm:pt modelId="{42CE5309-91AB-4992-853C-A0851D3EDF56}" type="pres">
      <dgm:prSet presAssocID="{D066E5C8-1852-47C7-ADC9-76E31684B2C9}" presName="vert1" presStyleCnt="0"/>
      <dgm:spPr/>
    </dgm:pt>
    <dgm:pt modelId="{9B8E501A-11C6-4148-92F5-53503218D951}" type="pres">
      <dgm:prSet presAssocID="{4542DAEE-AE32-4EE9-8009-F9D5D5F629F4}" presName="thickLine" presStyleLbl="alignNode1" presStyleIdx="3" presStyleCnt="5"/>
      <dgm:spPr/>
    </dgm:pt>
    <dgm:pt modelId="{9033FC18-DFFD-4C7D-93DA-F1D289A87505}" type="pres">
      <dgm:prSet presAssocID="{4542DAEE-AE32-4EE9-8009-F9D5D5F629F4}" presName="horz1" presStyleCnt="0"/>
      <dgm:spPr/>
    </dgm:pt>
    <dgm:pt modelId="{E5CFE6EE-493D-4247-88BD-AFCE2EB685C0}" type="pres">
      <dgm:prSet presAssocID="{4542DAEE-AE32-4EE9-8009-F9D5D5F629F4}" presName="tx1" presStyleLbl="revTx" presStyleIdx="3" presStyleCnt="5"/>
      <dgm:spPr/>
    </dgm:pt>
    <dgm:pt modelId="{5D1C2DD6-9D21-45C7-8B5A-D811F349BE9B}" type="pres">
      <dgm:prSet presAssocID="{4542DAEE-AE32-4EE9-8009-F9D5D5F629F4}" presName="vert1" presStyleCnt="0"/>
      <dgm:spPr/>
    </dgm:pt>
    <dgm:pt modelId="{07DAC587-E932-4192-8C2B-DDE18AC3D5F4}" type="pres">
      <dgm:prSet presAssocID="{64AA12C0-63C9-4A73-8E83-6C8ADC0BBD21}" presName="thickLine" presStyleLbl="alignNode1" presStyleIdx="4" presStyleCnt="5"/>
      <dgm:spPr/>
    </dgm:pt>
    <dgm:pt modelId="{74D18FEA-F01D-44D8-B317-60AA05A5672F}" type="pres">
      <dgm:prSet presAssocID="{64AA12C0-63C9-4A73-8E83-6C8ADC0BBD21}" presName="horz1" presStyleCnt="0"/>
      <dgm:spPr/>
    </dgm:pt>
    <dgm:pt modelId="{76866472-7CEC-4262-ADDE-861FF8533626}" type="pres">
      <dgm:prSet presAssocID="{64AA12C0-63C9-4A73-8E83-6C8ADC0BBD21}" presName="tx1" presStyleLbl="revTx" presStyleIdx="4" presStyleCnt="5"/>
      <dgm:spPr/>
    </dgm:pt>
    <dgm:pt modelId="{D198A893-5506-4C93-873D-08E184145BA3}" type="pres">
      <dgm:prSet presAssocID="{64AA12C0-63C9-4A73-8E83-6C8ADC0BBD21}" presName="vert1" presStyleCnt="0"/>
      <dgm:spPr/>
    </dgm:pt>
  </dgm:ptLst>
  <dgm:cxnLst>
    <dgm:cxn modelId="{E9814011-AA65-4207-A67D-FBA3EA4D8B20}" srcId="{2D24E464-8D16-440F-8143-4DCCDD497486}" destId="{4542DAEE-AE32-4EE9-8009-F9D5D5F629F4}" srcOrd="3" destOrd="0" parTransId="{B6D4508E-A08E-4923-9D3B-D0AFA2D580B7}" sibTransId="{A9E96558-6C9C-46BB-9CF2-33031D7134BD}"/>
    <dgm:cxn modelId="{26EF0E26-55AB-4223-B2C5-120F3088DAC3}" srcId="{2D24E464-8D16-440F-8143-4DCCDD497486}" destId="{D066E5C8-1852-47C7-ADC9-76E31684B2C9}" srcOrd="2" destOrd="0" parTransId="{3BA1E290-B9A2-4689-A42C-0C69EF0F734E}" sibTransId="{AFD11E4B-361E-4086-8FC3-D281554D920E}"/>
    <dgm:cxn modelId="{F6BFD63C-87DC-47BA-AF73-AA2710687E35}" srcId="{2D24E464-8D16-440F-8143-4DCCDD497486}" destId="{F2F96CBA-FC82-4382-B0EB-6D67FA712E6C}" srcOrd="0" destOrd="0" parTransId="{8125B7B9-0391-4DB3-9040-1B524CC5BD20}" sibTransId="{DCEA16E2-6D0B-45B4-99CC-5C0BD6B52FDC}"/>
    <dgm:cxn modelId="{1B76AA6E-5DC9-4838-A803-4271DC4341F0}" type="presOf" srcId="{F2F96CBA-FC82-4382-B0EB-6D67FA712E6C}" destId="{7FB25E69-C914-4298-8FAC-35CFA69A0053}" srcOrd="0" destOrd="0" presId="urn:microsoft.com/office/officeart/2008/layout/LinedList"/>
    <dgm:cxn modelId="{90C11675-CDE7-4DF3-B478-5DA31C4FC2EB}" type="presOf" srcId="{2D24E464-8D16-440F-8143-4DCCDD497486}" destId="{6440E0FD-A992-4EB7-A827-C1FF698FF385}" srcOrd="0" destOrd="0" presId="urn:microsoft.com/office/officeart/2008/layout/LinedList"/>
    <dgm:cxn modelId="{D261D1A7-DFD5-4D68-B4B9-08A78EE8A241}" type="presOf" srcId="{DAE9E82A-95E5-4006-BF7B-7D51FF16EA2D}" destId="{0B8FDD76-E8E0-4087-B956-94137428CC33}" srcOrd="0" destOrd="0" presId="urn:microsoft.com/office/officeart/2008/layout/LinedList"/>
    <dgm:cxn modelId="{53B4FDB0-2713-4259-B0BF-84FDEC9C94CA}" type="presOf" srcId="{4542DAEE-AE32-4EE9-8009-F9D5D5F629F4}" destId="{E5CFE6EE-493D-4247-88BD-AFCE2EB685C0}" srcOrd="0" destOrd="0" presId="urn:microsoft.com/office/officeart/2008/layout/LinedList"/>
    <dgm:cxn modelId="{ABCE8DC3-79E3-4EF3-86F4-8F8749D15F6A}" type="presOf" srcId="{64AA12C0-63C9-4A73-8E83-6C8ADC0BBD21}" destId="{76866472-7CEC-4262-ADDE-861FF8533626}" srcOrd="0" destOrd="0" presId="urn:microsoft.com/office/officeart/2008/layout/LinedList"/>
    <dgm:cxn modelId="{85C497E2-D259-4E5B-A8CF-CC6E4C94D032}" type="presOf" srcId="{D066E5C8-1852-47C7-ADC9-76E31684B2C9}" destId="{575474F6-40F2-456D-BE96-48584A0D962C}" srcOrd="0" destOrd="0" presId="urn:microsoft.com/office/officeart/2008/layout/LinedList"/>
    <dgm:cxn modelId="{43EE07EC-C8EA-4280-A801-DC2EDBF4DA0D}" srcId="{2D24E464-8D16-440F-8143-4DCCDD497486}" destId="{DAE9E82A-95E5-4006-BF7B-7D51FF16EA2D}" srcOrd="1" destOrd="0" parTransId="{E5F013F5-4760-4CDF-BFB4-E88C63BBC366}" sibTransId="{CD28A5FE-F8E6-444E-B379-4CFCE89CD76D}"/>
    <dgm:cxn modelId="{16D3A5EC-DE23-4C84-92D0-9CCD5009F727}" srcId="{2D24E464-8D16-440F-8143-4DCCDD497486}" destId="{64AA12C0-63C9-4A73-8E83-6C8ADC0BBD21}" srcOrd="4" destOrd="0" parTransId="{DEF5B268-7A2A-4968-B1D0-2F084C3F45BC}" sibTransId="{A81D3B17-7D5D-40C7-984B-C310EC776A54}"/>
    <dgm:cxn modelId="{D304D1E3-9705-421F-9FBF-30E71CF14512}" type="presParOf" srcId="{6440E0FD-A992-4EB7-A827-C1FF698FF385}" destId="{5328D30F-9185-410E-BAC3-C05D132BE38E}" srcOrd="0" destOrd="0" presId="urn:microsoft.com/office/officeart/2008/layout/LinedList"/>
    <dgm:cxn modelId="{AABAE90A-1D06-4439-8EA5-967641E77EAE}" type="presParOf" srcId="{6440E0FD-A992-4EB7-A827-C1FF698FF385}" destId="{F08A12B9-817C-4FAC-8833-95C87BE1A0D4}" srcOrd="1" destOrd="0" presId="urn:microsoft.com/office/officeart/2008/layout/LinedList"/>
    <dgm:cxn modelId="{44CDA7BC-4852-406B-B580-C50DB242B76B}" type="presParOf" srcId="{F08A12B9-817C-4FAC-8833-95C87BE1A0D4}" destId="{7FB25E69-C914-4298-8FAC-35CFA69A0053}" srcOrd="0" destOrd="0" presId="urn:microsoft.com/office/officeart/2008/layout/LinedList"/>
    <dgm:cxn modelId="{63C805A5-58DE-45D7-95E4-70FFDB98A248}" type="presParOf" srcId="{F08A12B9-817C-4FAC-8833-95C87BE1A0D4}" destId="{A3ECA154-81E3-4317-9155-86D5A51906CC}" srcOrd="1" destOrd="0" presId="urn:microsoft.com/office/officeart/2008/layout/LinedList"/>
    <dgm:cxn modelId="{01710736-E38B-4BB0-9BEF-6A5DE16A96BE}" type="presParOf" srcId="{6440E0FD-A992-4EB7-A827-C1FF698FF385}" destId="{317B5EC5-3E7F-490C-B323-609271E619B4}" srcOrd="2" destOrd="0" presId="urn:microsoft.com/office/officeart/2008/layout/LinedList"/>
    <dgm:cxn modelId="{B899DEFD-136F-4E7D-AF79-2AC231E21A1F}" type="presParOf" srcId="{6440E0FD-A992-4EB7-A827-C1FF698FF385}" destId="{A1B72EAD-75DB-41CC-859B-B3C228331323}" srcOrd="3" destOrd="0" presId="urn:microsoft.com/office/officeart/2008/layout/LinedList"/>
    <dgm:cxn modelId="{505DFC1F-BCD7-45F9-B837-A945FED2DDB5}" type="presParOf" srcId="{A1B72EAD-75DB-41CC-859B-B3C228331323}" destId="{0B8FDD76-E8E0-4087-B956-94137428CC33}" srcOrd="0" destOrd="0" presId="urn:microsoft.com/office/officeart/2008/layout/LinedList"/>
    <dgm:cxn modelId="{20B203C3-AE75-4536-A5D1-2D3FC48CFA20}" type="presParOf" srcId="{A1B72EAD-75DB-41CC-859B-B3C228331323}" destId="{0A78CE31-B29D-4FAE-80A4-C893D6758246}" srcOrd="1" destOrd="0" presId="urn:microsoft.com/office/officeart/2008/layout/LinedList"/>
    <dgm:cxn modelId="{82532A49-83B7-48B7-8817-934476EB872B}" type="presParOf" srcId="{6440E0FD-A992-4EB7-A827-C1FF698FF385}" destId="{7C9867D1-A5BC-402D-BE01-47FB01946282}" srcOrd="4" destOrd="0" presId="urn:microsoft.com/office/officeart/2008/layout/LinedList"/>
    <dgm:cxn modelId="{790771E3-7EA0-4A6C-9D4E-C8FEFE9151DE}" type="presParOf" srcId="{6440E0FD-A992-4EB7-A827-C1FF698FF385}" destId="{0F766D57-2148-4F4D-9DA4-F56A8DFCFD51}" srcOrd="5" destOrd="0" presId="urn:microsoft.com/office/officeart/2008/layout/LinedList"/>
    <dgm:cxn modelId="{45C67E05-D2E9-45ED-B0C3-AA20130C8ECE}" type="presParOf" srcId="{0F766D57-2148-4F4D-9DA4-F56A8DFCFD51}" destId="{575474F6-40F2-456D-BE96-48584A0D962C}" srcOrd="0" destOrd="0" presId="urn:microsoft.com/office/officeart/2008/layout/LinedList"/>
    <dgm:cxn modelId="{2E9D3726-647C-4B10-8009-E851F78F21BA}" type="presParOf" srcId="{0F766D57-2148-4F4D-9DA4-F56A8DFCFD51}" destId="{42CE5309-91AB-4992-853C-A0851D3EDF56}" srcOrd="1" destOrd="0" presId="urn:microsoft.com/office/officeart/2008/layout/LinedList"/>
    <dgm:cxn modelId="{71773962-67B9-40E5-A98A-4E862EDE2779}" type="presParOf" srcId="{6440E0FD-A992-4EB7-A827-C1FF698FF385}" destId="{9B8E501A-11C6-4148-92F5-53503218D951}" srcOrd="6" destOrd="0" presId="urn:microsoft.com/office/officeart/2008/layout/LinedList"/>
    <dgm:cxn modelId="{1F35BE8B-B291-4F9E-BA2F-BD51170D166F}" type="presParOf" srcId="{6440E0FD-A992-4EB7-A827-C1FF698FF385}" destId="{9033FC18-DFFD-4C7D-93DA-F1D289A87505}" srcOrd="7" destOrd="0" presId="urn:microsoft.com/office/officeart/2008/layout/LinedList"/>
    <dgm:cxn modelId="{984793A6-37B9-4CAA-B676-F84A674B00F7}" type="presParOf" srcId="{9033FC18-DFFD-4C7D-93DA-F1D289A87505}" destId="{E5CFE6EE-493D-4247-88BD-AFCE2EB685C0}" srcOrd="0" destOrd="0" presId="urn:microsoft.com/office/officeart/2008/layout/LinedList"/>
    <dgm:cxn modelId="{F056543F-B420-4591-9357-DB26ECC512BC}" type="presParOf" srcId="{9033FC18-DFFD-4C7D-93DA-F1D289A87505}" destId="{5D1C2DD6-9D21-45C7-8B5A-D811F349BE9B}" srcOrd="1" destOrd="0" presId="urn:microsoft.com/office/officeart/2008/layout/LinedList"/>
    <dgm:cxn modelId="{D340AF19-C9E8-4D81-A0A8-EB0556AF6589}" type="presParOf" srcId="{6440E0FD-A992-4EB7-A827-C1FF698FF385}" destId="{07DAC587-E932-4192-8C2B-DDE18AC3D5F4}" srcOrd="8" destOrd="0" presId="urn:microsoft.com/office/officeart/2008/layout/LinedList"/>
    <dgm:cxn modelId="{6006F7C9-E4D4-4814-946C-C0848EFE6970}" type="presParOf" srcId="{6440E0FD-A992-4EB7-A827-C1FF698FF385}" destId="{74D18FEA-F01D-44D8-B317-60AA05A5672F}" srcOrd="9" destOrd="0" presId="urn:microsoft.com/office/officeart/2008/layout/LinedList"/>
    <dgm:cxn modelId="{7160BD8B-7777-4D6C-8B42-40F6C3C792FA}" type="presParOf" srcId="{74D18FEA-F01D-44D8-B317-60AA05A5672F}" destId="{76866472-7CEC-4262-ADDE-861FF8533626}" srcOrd="0" destOrd="0" presId="urn:microsoft.com/office/officeart/2008/layout/LinedList"/>
    <dgm:cxn modelId="{2C4C9DF1-2EBB-4A30-A40C-69A883754A30}" type="presParOf" srcId="{74D18FEA-F01D-44D8-B317-60AA05A5672F}" destId="{D198A893-5506-4C93-873D-08E184145BA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FC6AA2-CA15-4A4A-825A-7800BEA5C5A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709E29F-CFFC-4C23-B8F6-029BF1329021}">
      <dgm:prSet/>
      <dgm:spPr/>
      <dgm:t>
        <a:bodyPr/>
        <a:lstStyle/>
        <a:p>
          <a:r>
            <a:rPr lang="en-US" b="1" dirty="0" err="1"/>
            <a:t>Öğrenciler</a:t>
          </a:r>
          <a:r>
            <a:rPr lang="en-US" b="1" dirty="0"/>
            <a:t>, her </a:t>
          </a:r>
          <a:r>
            <a:rPr lang="en-US" b="1" dirty="0" err="1"/>
            <a:t>yarıyıl</a:t>
          </a:r>
          <a:r>
            <a:rPr lang="en-US" b="1" dirty="0"/>
            <a:t> </a:t>
          </a:r>
          <a:r>
            <a:rPr lang="en-US" b="1" dirty="0" err="1"/>
            <a:t>için</a:t>
          </a:r>
          <a:r>
            <a:rPr lang="en-US" b="1" dirty="0"/>
            <a:t> </a:t>
          </a:r>
          <a:r>
            <a:rPr lang="en-US" b="1" dirty="0" err="1"/>
            <a:t>akademik</a:t>
          </a:r>
          <a:r>
            <a:rPr lang="en-US" b="1" dirty="0"/>
            <a:t> </a:t>
          </a:r>
          <a:r>
            <a:rPr lang="en-US" b="1" dirty="0" err="1"/>
            <a:t>takvimde</a:t>
          </a:r>
          <a:r>
            <a:rPr lang="en-US" b="1" dirty="0"/>
            <a:t> </a:t>
          </a:r>
          <a:r>
            <a:rPr lang="en-US" b="1" dirty="0" err="1"/>
            <a:t>belirtilen</a:t>
          </a:r>
          <a:r>
            <a:rPr lang="en-US" b="1" dirty="0"/>
            <a:t> son </a:t>
          </a:r>
          <a:r>
            <a:rPr lang="en-US" b="1" dirty="0" err="1"/>
            <a:t>başvuru</a:t>
          </a:r>
          <a:r>
            <a:rPr lang="en-US" b="1" dirty="0"/>
            <a:t> </a:t>
          </a:r>
          <a:r>
            <a:rPr lang="en-US" b="1" dirty="0" err="1"/>
            <a:t>tarihine</a:t>
          </a:r>
          <a:r>
            <a:rPr lang="en-US" b="1" dirty="0"/>
            <a:t> </a:t>
          </a:r>
          <a:r>
            <a:rPr lang="en-US" b="1" dirty="0" err="1"/>
            <a:t>kadar</a:t>
          </a:r>
          <a:r>
            <a:rPr lang="en-US" b="1" dirty="0"/>
            <a:t> </a:t>
          </a:r>
          <a:r>
            <a:rPr lang="en-US" b="1" dirty="0" err="1"/>
            <a:t>öğretim</a:t>
          </a:r>
          <a:r>
            <a:rPr lang="en-US" b="1" dirty="0"/>
            <a:t> </a:t>
          </a:r>
          <a:r>
            <a:rPr lang="en-US" b="1" dirty="0" err="1"/>
            <a:t>planındaki</a:t>
          </a:r>
          <a:r>
            <a:rPr lang="en-US" b="1" dirty="0"/>
            <a:t> </a:t>
          </a:r>
          <a:r>
            <a:rPr lang="en-US" b="1" dirty="0" err="1"/>
            <a:t>derslerden</a:t>
          </a:r>
          <a:r>
            <a:rPr lang="en-US" b="1" dirty="0"/>
            <a:t> </a:t>
          </a:r>
          <a:r>
            <a:rPr lang="en-US" b="1" dirty="0" err="1">
              <a:solidFill>
                <a:srgbClr val="FF0000"/>
              </a:solidFill>
            </a:rPr>
            <a:t>birinden</a:t>
          </a:r>
          <a:r>
            <a:rPr lang="en-US" b="1" dirty="0"/>
            <a:t> </a:t>
          </a:r>
          <a:r>
            <a:rPr lang="en-US" b="1" dirty="0" err="1"/>
            <a:t>çekilebilirler</a:t>
          </a:r>
          <a:r>
            <a:rPr lang="en-US" b="1" dirty="0"/>
            <a:t>. </a:t>
          </a:r>
          <a:endParaRPr lang="en-US" dirty="0"/>
        </a:p>
      </dgm:t>
    </dgm:pt>
    <dgm:pt modelId="{4FEEC562-828F-49A0-A1BF-2053CC05CF8A}" type="parTrans" cxnId="{B0B8415E-92DC-496A-98C2-5C220AD890DF}">
      <dgm:prSet/>
      <dgm:spPr/>
      <dgm:t>
        <a:bodyPr/>
        <a:lstStyle/>
        <a:p>
          <a:endParaRPr lang="en-US"/>
        </a:p>
      </dgm:t>
    </dgm:pt>
    <dgm:pt modelId="{698F6268-A885-4580-8360-860F64156D83}" type="sibTrans" cxnId="{B0B8415E-92DC-496A-98C2-5C220AD890DF}">
      <dgm:prSet/>
      <dgm:spPr/>
      <dgm:t>
        <a:bodyPr/>
        <a:lstStyle/>
        <a:p>
          <a:endParaRPr lang="en-US"/>
        </a:p>
      </dgm:t>
    </dgm:pt>
    <dgm:pt modelId="{C0D9E14A-6DE8-48E2-8379-55B844EF6926}">
      <dgm:prSet/>
      <dgm:spPr/>
      <dgm:t>
        <a:bodyPr/>
        <a:lstStyle/>
        <a:p>
          <a:r>
            <a:rPr lang="en-US" b="1" dirty="0" err="1"/>
            <a:t>Öğrenciler</a:t>
          </a:r>
          <a:r>
            <a:rPr lang="en-US" b="1" dirty="0"/>
            <a:t> </a:t>
          </a:r>
          <a:r>
            <a:rPr lang="en-US" b="1" dirty="0" err="1"/>
            <a:t>öğrenim</a:t>
          </a:r>
          <a:r>
            <a:rPr lang="en-US" b="1" dirty="0"/>
            <a:t> </a:t>
          </a:r>
          <a:r>
            <a:rPr lang="en-US" b="1" dirty="0" err="1"/>
            <a:t>süresi</a:t>
          </a:r>
          <a:r>
            <a:rPr lang="en-US" b="1" dirty="0"/>
            <a:t> </a:t>
          </a:r>
          <a:r>
            <a:rPr lang="en-US" b="1" dirty="0" err="1"/>
            <a:t>içerisinde</a:t>
          </a:r>
          <a:r>
            <a:rPr lang="en-US" b="1" dirty="0"/>
            <a:t> </a:t>
          </a:r>
          <a:r>
            <a:rPr lang="en-US" b="1" dirty="0" err="1">
              <a:solidFill>
                <a:schemeClr val="tx1"/>
              </a:solidFill>
            </a:rPr>
            <a:t>en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fazla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beş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rgbClr val="FF0000"/>
              </a:solidFill>
            </a:rPr>
            <a:t>dersten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/>
            <a:t>çekilebilir</a:t>
          </a:r>
          <a:r>
            <a:rPr lang="en-US" b="1" dirty="0"/>
            <a:t>. </a:t>
          </a:r>
          <a:endParaRPr lang="en-US" dirty="0"/>
        </a:p>
      </dgm:t>
    </dgm:pt>
    <dgm:pt modelId="{CBC33208-6ECB-4009-A6C8-9DFB288672FC}" type="parTrans" cxnId="{CA88CC6B-E58A-452C-AFBE-DBD48B4D5DF6}">
      <dgm:prSet/>
      <dgm:spPr/>
      <dgm:t>
        <a:bodyPr/>
        <a:lstStyle/>
        <a:p>
          <a:endParaRPr lang="en-US"/>
        </a:p>
      </dgm:t>
    </dgm:pt>
    <dgm:pt modelId="{C54E8E43-5845-4489-AD16-CA0CAF2EE869}" type="sibTrans" cxnId="{CA88CC6B-E58A-452C-AFBE-DBD48B4D5DF6}">
      <dgm:prSet/>
      <dgm:spPr/>
      <dgm:t>
        <a:bodyPr/>
        <a:lstStyle/>
        <a:p>
          <a:endParaRPr lang="en-US"/>
        </a:p>
      </dgm:t>
    </dgm:pt>
    <dgm:pt modelId="{B9F14451-55E9-43B7-919C-4E28EBAE22ED}">
      <dgm:prSet/>
      <dgm:spPr/>
      <dgm:t>
        <a:bodyPr/>
        <a:lstStyle/>
        <a:p>
          <a:r>
            <a:rPr lang="en-US" b="1" dirty="0" err="1"/>
            <a:t>Öğrenciler</a:t>
          </a:r>
          <a:r>
            <a:rPr lang="en-US" b="1" dirty="0"/>
            <a:t> </a:t>
          </a:r>
          <a:r>
            <a:rPr lang="en-US" b="1" dirty="0" err="1"/>
            <a:t>ancak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ilk </a:t>
          </a:r>
          <a:r>
            <a:rPr lang="en-US" b="1" dirty="0" err="1">
              <a:solidFill>
                <a:srgbClr val="FF0000"/>
              </a:solidFill>
            </a:rPr>
            <a:t>defa</a:t>
          </a:r>
          <a:r>
            <a:rPr lang="en-US" b="1" dirty="0">
              <a:solidFill>
                <a:srgbClr val="FF0000"/>
              </a:solidFill>
            </a:rPr>
            <a:t> </a:t>
          </a:r>
          <a:r>
            <a:rPr lang="en-US" b="1" dirty="0" err="1">
              <a:solidFill>
                <a:schemeClr val="tx1"/>
              </a:solidFill>
            </a:rPr>
            <a:t>aldıkları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derslerden</a:t>
          </a:r>
          <a:r>
            <a:rPr lang="en-US" b="1" dirty="0"/>
            <a:t> </a:t>
          </a:r>
          <a:r>
            <a:rPr lang="en-US" b="1" dirty="0" err="1"/>
            <a:t>çekilebilirler</a:t>
          </a:r>
          <a:r>
            <a:rPr lang="en-US" b="1" dirty="0"/>
            <a:t>. </a:t>
          </a:r>
          <a:endParaRPr lang="en-US" dirty="0"/>
        </a:p>
      </dgm:t>
    </dgm:pt>
    <dgm:pt modelId="{D8F16098-1E40-4B53-9A03-0491EB4FEFAE}" type="parTrans" cxnId="{AA274332-E5F8-488A-9984-179196EF2E56}">
      <dgm:prSet/>
      <dgm:spPr/>
      <dgm:t>
        <a:bodyPr/>
        <a:lstStyle/>
        <a:p>
          <a:endParaRPr lang="en-US"/>
        </a:p>
      </dgm:t>
    </dgm:pt>
    <dgm:pt modelId="{66EFC96D-587D-42AB-ADF7-DDD291FEC48D}" type="sibTrans" cxnId="{AA274332-E5F8-488A-9984-179196EF2E56}">
      <dgm:prSet/>
      <dgm:spPr/>
      <dgm:t>
        <a:bodyPr/>
        <a:lstStyle/>
        <a:p>
          <a:endParaRPr lang="en-US"/>
        </a:p>
      </dgm:t>
    </dgm:pt>
    <dgm:pt modelId="{9CF64CE5-8D58-44AE-B308-5D8A483D0739}">
      <dgm:prSet/>
      <dgm:spPr/>
      <dgm:t>
        <a:bodyPr/>
        <a:lstStyle/>
        <a:p>
          <a:r>
            <a:rPr lang="en-US" b="1" dirty="0" err="1"/>
            <a:t>Öğrencinin</a:t>
          </a:r>
          <a:r>
            <a:rPr lang="en-US" b="1" dirty="0"/>
            <a:t> </a:t>
          </a:r>
          <a:r>
            <a:rPr lang="en-US" b="1" dirty="0" err="1"/>
            <a:t>çekildiği</a:t>
          </a:r>
          <a:r>
            <a:rPr lang="en-US" b="1" dirty="0"/>
            <a:t> </a:t>
          </a:r>
          <a:r>
            <a:rPr lang="en-US" b="1" dirty="0" err="1"/>
            <a:t>ders</a:t>
          </a:r>
          <a:r>
            <a:rPr lang="en-US" b="1" dirty="0"/>
            <a:t> </a:t>
          </a:r>
          <a:r>
            <a:rPr lang="en-US" b="1" dirty="0" err="1"/>
            <a:t>alınmamış</a:t>
          </a:r>
          <a:r>
            <a:rPr lang="en-US" b="1" dirty="0"/>
            <a:t> </a:t>
          </a:r>
          <a:r>
            <a:rPr lang="en-US" b="1" dirty="0" err="1"/>
            <a:t>sayılır</a:t>
          </a:r>
          <a:r>
            <a:rPr lang="en-US" b="1" dirty="0"/>
            <a:t> ve not </a:t>
          </a:r>
          <a:r>
            <a:rPr lang="en-US" b="1" dirty="0" err="1"/>
            <a:t>döküm</a:t>
          </a:r>
          <a:r>
            <a:rPr lang="en-US" b="1" dirty="0"/>
            <a:t> </a:t>
          </a:r>
          <a:r>
            <a:rPr lang="en-US" b="1" dirty="0" err="1"/>
            <a:t>belgesinde</a:t>
          </a:r>
          <a:r>
            <a:rPr lang="en-US" b="1" dirty="0"/>
            <a:t> </a:t>
          </a:r>
          <a:r>
            <a:rPr lang="en-US" b="1" dirty="0">
              <a:solidFill>
                <a:srgbClr val="FF0000"/>
              </a:solidFill>
            </a:rPr>
            <a:t>“Ç” </a:t>
          </a:r>
          <a:r>
            <a:rPr lang="en-US" b="1" dirty="0" err="1">
              <a:solidFill>
                <a:srgbClr val="FF0000"/>
              </a:solidFill>
            </a:rPr>
            <a:t>harfi</a:t>
          </a:r>
          <a:r>
            <a:rPr lang="en-US" b="1" dirty="0">
              <a:solidFill>
                <a:schemeClr val="tx1"/>
              </a:solidFill>
            </a:rPr>
            <a:t> </a:t>
          </a:r>
          <a:r>
            <a:rPr lang="en-US" b="1" dirty="0" err="1"/>
            <a:t>ile</a:t>
          </a:r>
          <a:r>
            <a:rPr lang="en-US" b="1" dirty="0"/>
            <a:t> </a:t>
          </a:r>
          <a:r>
            <a:rPr lang="en-US" b="1" dirty="0" err="1"/>
            <a:t>yer</a:t>
          </a:r>
          <a:r>
            <a:rPr lang="en-US" b="1" dirty="0"/>
            <a:t> </a:t>
          </a:r>
          <a:r>
            <a:rPr lang="en-US" b="1" dirty="0" err="1"/>
            <a:t>alır</a:t>
          </a:r>
          <a:r>
            <a:rPr lang="en-US" b="1" dirty="0"/>
            <a:t>.</a:t>
          </a:r>
          <a:endParaRPr lang="en-US" dirty="0"/>
        </a:p>
      </dgm:t>
    </dgm:pt>
    <dgm:pt modelId="{922CBA70-864D-4381-ADEC-FB54B4AF2AA9}" type="parTrans" cxnId="{DD9C4BCD-2DC8-45B8-AE6E-04C7C3788008}">
      <dgm:prSet/>
      <dgm:spPr/>
      <dgm:t>
        <a:bodyPr/>
        <a:lstStyle/>
        <a:p>
          <a:endParaRPr lang="en-US"/>
        </a:p>
      </dgm:t>
    </dgm:pt>
    <dgm:pt modelId="{C1EDDACF-330E-40D6-84BC-DE77BD0577C5}" type="sibTrans" cxnId="{DD9C4BCD-2DC8-45B8-AE6E-04C7C3788008}">
      <dgm:prSet/>
      <dgm:spPr/>
      <dgm:t>
        <a:bodyPr/>
        <a:lstStyle/>
        <a:p>
          <a:endParaRPr lang="en-US"/>
        </a:p>
      </dgm:t>
    </dgm:pt>
    <dgm:pt modelId="{E794CCD1-867C-477F-9A93-28CF5D8F3D77}" type="pres">
      <dgm:prSet presAssocID="{09FC6AA2-CA15-4A4A-825A-7800BEA5C5A4}" presName="vert0" presStyleCnt="0">
        <dgm:presLayoutVars>
          <dgm:dir/>
          <dgm:animOne val="branch"/>
          <dgm:animLvl val="lvl"/>
        </dgm:presLayoutVars>
      </dgm:prSet>
      <dgm:spPr/>
    </dgm:pt>
    <dgm:pt modelId="{A85A4CC8-56CA-4E80-A85E-9F2FE8FAE456}" type="pres">
      <dgm:prSet presAssocID="{8709E29F-CFFC-4C23-B8F6-029BF1329021}" presName="thickLine" presStyleLbl="alignNode1" presStyleIdx="0" presStyleCnt="4"/>
      <dgm:spPr/>
    </dgm:pt>
    <dgm:pt modelId="{DBEC9D46-29CE-461A-9538-75ADE76C2ABE}" type="pres">
      <dgm:prSet presAssocID="{8709E29F-CFFC-4C23-B8F6-029BF1329021}" presName="horz1" presStyleCnt="0"/>
      <dgm:spPr/>
    </dgm:pt>
    <dgm:pt modelId="{1F6E4FCC-3031-471E-B7E9-A875D6EA3A69}" type="pres">
      <dgm:prSet presAssocID="{8709E29F-CFFC-4C23-B8F6-029BF1329021}" presName="tx1" presStyleLbl="revTx" presStyleIdx="0" presStyleCnt="4"/>
      <dgm:spPr/>
    </dgm:pt>
    <dgm:pt modelId="{6318C9EF-25C3-4D8A-92C4-D3C17A27A1BE}" type="pres">
      <dgm:prSet presAssocID="{8709E29F-CFFC-4C23-B8F6-029BF1329021}" presName="vert1" presStyleCnt="0"/>
      <dgm:spPr/>
    </dgm:pt>
    <dgm:pt modelId="{18B05E71-75ED-4777-930B-FDEF6B816889}" type="pres">
      <dgm:prSet presAssocID="{C0D9E14A-6DE8-48E2-8379-55B844EF6926}" presName="thickLine" presStyleLbl="alignNode1" presStyleIdx="1" presStyleCnt="4"/>
      <dgm:spPr/>
    </dgm:pt>
    <dgm:pt modelId="{4DC7E6BA-608A-4451-9A83-F099B9900801}" type="pres">
      <dgm:prSet presAssocID="{C0D9E14A-6DE8-48E2-8379-55B844EF6926}" presName="horz1" presStyleCnt="0"/>
      <dgm:spPr/>
    </dgm:pt>
    <dgm:pt modelId="{1D530115-4596-4437-98D2-B0ADAA55CC15}" type="pres">
      <dgm:prSet presAssocID="{C0D9E14A-6DE8-48E2-8379-55B844EF6926}" presName="tx1" presStyleLbl="revTx" presStyleIdx="1" presStyleCnt="4"/>
      <dgm:spPr/>
    </dgm:pt>
    <dgm:pt modelId="{3ED43F95-E07A-478C-8AE4-F33DCBD50731}" type="pres">
      <dgm:prSet presAssocID="{C0D9E14A-6DE8-48E2-8379-55B844EF6926}" presName="vert1" presStyleCnt="0"/>
      <dgm:spPr/>
    </dgm:pt>
    <dgm:pt modelId="{3CD8B38B-7EDE-4E66-80B1-728F7ADEE284}" type="pres">
      <dgm:prSet presAssocID="{B9F14451-55E9-43B7-919C-4E28EBAE22ED}" presName="thickLine" presStyleLbl="alignNode1" presStyleIdx="2" presStyleCnt="4"/>
      <dgm:spPr/>
    </dgm:pt>
    <dgm:pt modelId="{58CF9AB3-2C88-43BD-8DE4-9934EF643268}" type="pres">
      <dgm:prSet presAssocID="{B9F14451-55E9-43B7-919C-4E28EBAE22ED}" presName="horz1" presStyleCnt="0"/>
      <dgm:spPr/>
    </dgm:pt>
    <dgm:pt modelId="{7A69E0C6-1473-4785-AA00-67D4EB07AD35}" type="pres">
      <dgm:prSet presAssocID="{B9F14451-55E9-43B7-919C-4E28EBAE22ED}" presName="tx1" presStyleLbl="revTx" presStyleIdx="2" presStyleCnt="4"/>
      <dgm:spPr/>
    </dgm:pt>
    <dgm:pt modelId="{C5BEF798-29A0-49F7-A4DF-6417A5537965}" type="pres">
      <dgm:prSet presAssocID="{B9F14451-55E9-43B7-919C-4E28EBAE22ED}" presName="vert1" presStyleCnt="0"/>
      <dgm:spPr/>
    </dgm:pt>
    <dgm:pt modelId="{FE94EA26-0749-430A-92ED-E591F2FBFA4D}" type="pres">
      <dgm:prSet presAssocID="{9CF64CE5-8D58-44AE-B308-5D8A483D0739}" presName="thickLine" presStyleLbl="alignNode1" presStyleIdx="3" presStyleCnt="4"/>
      <dgm:spPr/>
    </dgm:pt>
    <dgm:pt modelId="{514011E1-8A02-4639-9954-3F5413778434}" type="pres">
      <dgm:prSet presAssocID="{9CF64CE5-8D58-44AE-B308-5D8A483D0739}" presName="horz1" presStyleCnt="0"/>
      <dgm:spPr/>
    </dgm:pt>
    <dgm:pt modelId="{5FA5AEEF-E591-46AE-BAD2-859103CD102F}" type="pres">
      <dgm:prSet presAssocID="{9CF64CE5-8D58-44AE-B308-5D8A483D0739}" presName="tx1" presStyleLbl="revTx" presStyleIdx="3" presStyleCnt="4"/>
      <dgm:spPr/>
    </dgm:pt>
    <dgm:pt modelId="{37F94A0E-D2B1-45B0-8669-AC80DDE5BD7A}" type="pres">
      <dgm:prSet presAssocID="{9CF64CE5-8D58-44AE-B308-5D8A483D0739}" presName="vert1" presStyleCnt="0"/>
      <dgm:spPr/>
    </dgm:pt>
  </dgm:ptLst>
  <dgm:cxnLst>
    <dgm:cxn modelId="{A7323928-06E2-41C0-B12A-FD8231BDB26A}" type="presOf" srcId="{B9F14451-55E9-43B7-919C-4E28EBAE22ED}" destId="{7A69E0C6-1473-4785-AA00-67D4EB07AD35}" srcOrd="0" destOrd="0" presId="urn:microsoft.com/office/officeart/2008/layout/LinedList"/>
    <dgm:cxn modelId="{AA274332-E5F8-488A-9984-179196EF2E56}" srcId="{09FC6AA2-CA15-4A4A-825A-7800BEA5C5A4}" destId="{B9F14451-55E9-43B7-919C-4E28EBAE22ED}" srcOrd="2" destOrd="0" parTransId="{D8F16098-1E40-4B53-9A03-0491EB4FEFAE}" sibTransId="{66EFC96D-587D-42AB-ADF7-DDD291FEC48D}"/>
    <dgm:cxn modelId="{B0B8415E-92DC-496A-98C2-5C220AD890DF}" srcId="{09FC6AA2-CA15-4A4A-825A-7800BEA5C5A4}" destId="{8709E29F-CFFC-4C23-B8F6-029BF1329021}" srcOrd="0" destOrd="0" parTransId="{4FEEC562-828F-49A0-A1BF-2053CC05CF8A}" sibTransId="{698F6268-A885-4580-8360-860F64156D83}"/>
    <dgm:cxn modelId="{CA88CC6B-E58A-452C-AFBE-DBD48B4D5DF6}" srcId="{09FC6AA2-CA15-4A4A-825A-7800BEA5C5A4}" destId="{C0D9E14A-6DE8-48E2-8379-55B844EF6926}" srcOrd="1" destOrd="0" parTransId="{CBC33208-6ECB-4009-A6C8-9DFB288672FC}" sibTransId="{C54E8E43-5845-4489-AD16-CA0CAF2EE869}"/>
    <dgm:cxn modelId="{F748054C-9E11-485D-8968-84D5040F00FE}" type="presOf" srcId="{9CF64CE5-8D58-44AE-B308-5D8A483D0739}" destId="{5FA5AEEF-E591-46AE-BAD2-859103CD102F}" srcOrd="0" destOrd="0" presId="urn:microsoft.com/office/officeart/2008/layout/LinedList"/>
    <dgm:cxn modelId="{A8DBCA5A-E493-4327-AFC4-0E6F01B826DE}" type="presOf" srcId="{8709E29F-CFFC-4C23-B8F6-029BF1329021}" destId="{1F6E4FCC-3031-471E-B7E9-A875D6EA3A69}" srcOrd="0" destOrd="0" presId="urn:microsoft.com/office/officeart/2008/layout/LinedList"/>
    <dgm:cxn modelId="{826B9C7E-2BF9-4D32-8FBE-EB79A276A443}" type="presOf" srcId="{09FC6AA2-CA15-4A4A-825A-7800BEA5C5A4}" destId="{E794CCD1-867C-477F-9A93-28CF5D8F3D77}" srcOrd="0" destOrd="0" presId="urn:microsoft.com/office/officeart/2008/layout/LinedList"/>
    <dgm:cxn modelId="{DD9C4BCD-2DC8-45B8-AE6E-04C7C3788008}" srcId="{09FC6AA2-CA15-4A4A-825A-7800BEA5C5A4}" destId="{9CF64CE5-8D58-44AE-B308-5D8A483D0739}" srcOrd="3" destOrd="0" parTransId="{922CBA70-864D-4381-ADEC-FB54B4AF2AA9}" sibTransId="{C1EDDACF-330E-40D6-84BC-DE77BD0577C5}"/>
    <dgm:cxn modelId="{97D980DC-CAA7-4633-A8C5-C6DE94BB3492}" type="presOf" srcId="{C0D9E14A-6DE8-48E2-8379-55B844EF6926}" destId="{1D530115-4596-4437-98D2-B0ADAA55CC15}" srcOrd="0" destOrd="0" presId="urn:microsoft.com/office/officeart/2008/layout/LinedList"/>
    <dgm:cxn modelId="{EE321C60-BD8F-47E3-AFCB-F41BDD734F4A}" type="presParOf" srcId="{E794CCD1-867C-477F-9A93-28CF5D8F3D77}" destId="{A85A4CC8-56CA-4E80-A85E-9F2FE8FAE456}" srcOrd="0" destOrd="0" presId="urn:microsoft.com/office/officeart/2008/layout/LinedList"/>
    <dgm:cxn modelId="{2E81172C-3154-4B5D-8ED0-23AC36AD1928}" type="presParOf" srcId="{E794CCD1-867C-477F-9A93-28CF5D8F3D77}" destId="{DBEC9D46-29CE-461A-9538-75ADE76C2ABE}" srcOrd="1" destOrd="0" presId="urn:microsoft.com/office/officeart/2008/layout/LinedList"/>
    <dgm:cxn modelId="{CDBDE73E-2DE4-4359-91EB-B88BE12C4D3D}" type="presParOf" srcId="{DBEC9D46-29CE-461A-9538-75ADE76C2ABE}" destId="{1F6E4FCC-3031-471E-B7E9-A875D6EA3A69}" srcOrd="0" destOrd="0" presId="urn:microsoft.com/office/officeart/2008/layout/LinedList"/>
    <dgm:cxn modelId="{976E9108-C529-4D10-A2B4-869EE1FAC319}" type="presParOf" srcId="{DBEC9D46-29CE-461A-9538-75ADE76C2ABE}" destId="{6318C9EF-25C3-4D8A-92C4-D3C17A27A1BE}" srcOrd="1" destOrd="0" presId="urn:microsoft.com/office/officeart/2008/layout/LinedList"/>
    <dgm:cxn modelId="{50EAC448-156B-4397-8FF6-E2F93A864503}" type="presParOf" srcId="{E794CCD1-867C-477F-9A93-28CF5D8F3D77}" destId="{18B05E71-75ED-4777-930B-FDEF6B816889}" srcOrd="2" destOrd="0" presId="urn:microsoft.com/office/officeart/2008/layout/LinedList"/>
    <dgm:cxn modelId="{DEAD88AD-5BF6-4498-8975-0CC5E45F8B38}" type="presParOf" srcId="{E794CCD1-867C-477F-9A93-28CF5D8F3D77}" destId="{4DC7E6BA-608A-4451-9A83-F099B9900801}" srcOrd="3" destOrd="0" presId="urn:microsoft.com/office/officeart/2008/layout/LinedList"/>
    <dgm:cxn modelId="{42905A80-4D63-4FCB-AC69-2266DB0E9F4F}" type="presParOf" srcId="{4DC7E6BA-608A-4451-9A83-F099B9900801}" destId="{1D530115-4596-4437-98D2-B0ADAA55CC15}" srcOrd="0" destOrd="0" presId="urn:microsoft.com/office/officeart/2008/layout/LinedList"/>
    <dgm:cxn modelId="{4D6095C7-9485-4C20-B475-BCF9B0B998C8}" type="presParOf" srcId="{4DC7E6BA-608A-4451-9A83-F099B9900801}" destId="{3ED43F95-E07A-478C-8AE4-F33DCBD50731}" srcOrd="1" destOrd="0" presId="urn:microsoft.com/office/officeart/2008/layout/LinedList"/>
    <dgm:cxn modelId="{6EB3A5FF-ECA5-4C0B-8F54-B885D6DD76C9}" type="presParOf" srcId="{E794CCD1-867C-477F-9A93-28CF5D8F3D77}" destId="{3CD8B38B-7EDE-4E66-80B1-728F7ADEE284}" srcOrd="4" destOrd="0" presId="urn:microsoft.com/office/officeart/2008/layout/LinedList"/>
    <dgm:cxn modelId="{39650293-93C6-48E6-AECB-5C8728D72683}" type="presParOf" srcId="{E794CCD1-867C-477F-9A93-28CF5D8F3D77}" destId="{58CF9AB3-2C88-43BD-8DE4-9934EF643268}" srcOrd="5" destOrd="0" presId="urn:microsoft.com/office/officeart/2008/layout/LinedList"/>
    <dgm:cxn modelId="{BCE3A9D2-6D2C-44F5-8E85-F95381B43B78}" type="presParOf" srcId="{58CF9AB3-2C88-43BD-8DE4-9934EF643268}" destId="{7A69E0C6-1473-4785-AA00-67D4EB07AD35}" srcOrd="0" destOrd="0" presId="urn:microsoft.com/office/officeart/2008/layout/LinedList"/>
    <dgm:cxn modelId="{18CF3F5C-4720-4A14-901F-FEEC23639A77}" type="presParOf" srcId="{58CF9AB3-2C88-43BD-8DE4-9934EF643268}" destId="{C5BEF798-29A0-49F7-A4DF-6417A5537965}" srcOrd="1" destOrd="0" presId="urn:microsoft.com/office/officeart/2008/layout/LinedList"/>
    <dgm:cxn modelId="{C99A631C-BA39-4D08-B6D4-DC46FC6AD335}" type="presParOf" srcId="{E794CCD1-867C-477F-9A93-28CF5D8F3D77}" destId="{FE94EA26-0749-430A-92ED-E591F2FBFA4D}" srcOrd="6" destOrd="0" presId="urn:microsoft.com/office/officeart/2008/layout/LinedList"/>
    <dgm:cxn modelId="{9AAFCC63-312F-45C1-9147-D4BDBE1D6B38}" type="presParOf" srcId="{E794CCD1-867C-477F-9A93-28CF5D8F3D77}" destId="{514011E1-8A02-4639-9954-3F5413778434}" srcOrd="7" destOrd="0" presId="urn:microsoft.com/office/officeart/2008/layout/LinedList"/>
    <dgm:cxn modelId="{7B990C81-D869-4419-9C7F-BCE6317A3449}" type="presParOf" srcId="{514011E1-8A02-4639-9954-3F5413778434}" destId="{5FA5AEEF-E591-46AE-BAD2-859103CD102F}" srcOrd="0" destOrd="0" presId="urn:microsoft.com/office/officeart/2008/layout/LinedList"/>
    <dgm:cxn modelId="{F82AE75F-D63F-4B05-9C64-8CB9AEDEB9C0}" type="presParOf" srcId="{514011E1-8A02-4639-9954-3F5413778434}" destId="{37F94A0E-D2B1-45B0-8669-AC80DDE5BD7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A301C25-B5FF-4757-94C1-9FC9EF7F6B7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3734D628-5ABB-4E8D-A18E-61DA3BE278C3}">
      <dgm:prSet custT="1"/>
      <dgm:spPr/>
      <dgm:t>
        <a:bodyPr/>
        <a:lstStyle/>
        <a:p>
          <a:r>
            <a:rPr lang="tr-TR" sz="1800" b="1" dirty="0"/>
            <a:t>Ö</a:t>
          </a:r>
          <a:r>
            <a:rPr lang="en-GB" sz="1800" b="1" dirty="0" err="1"/>
            <a:t>lçme</a:t>
          </a:r>
          <a:r>
            <a:rPr lang="en-GB" sz="1800" b="1" dirty="0"/>
            <a:t> ve </a:t>
          </a:r>
          <a:r>
            <a:rPr lang="en-GB" sz="1800" b="1" dirty="0" err="1"/>
            <a:t>değerlendirme</a:t>
          </a:r>
          <a:r>
            <a:rPr lang="en-GB" sz="1800" b="1" dirty="0"/>
            <a:t> </a:t>
          </a:r>
          <a:r>
            <a:rPr lang="en-GB" sz="1800" b="1" dirty="0" err="1"/>
            <a:t>yöntemlerine</a:t>
          </a:r>
          <a:r>
            <a:rPr lang="en-GB" sz="1800" b="1" dirty="0"/>
            <a:t> </a:t>
          </a:r>
          <a:r>
            <a:rPr lang="en-GB" sz="1800" b="1" dirty="0" err="1"/>
            <a:t>ilişkin</a:t>
          </a:r>
          <a:r>
            <a:rPr lang="en-GB" sz="1800" b="1" dirty="0"/>
            <a:t> </a:t>
          </a:r>
          <a:r>
            <a:rPr lang="en-GB" sz="1800" b="1" dirty="0" err="1"/>
            <a:t>bilgiler</a:t>
          </a:r>
          <a:r>
            <a:rPr lang="en-GB" sz="1800" b="1" dirty="0"/>
            <a:t>, </a:t>
          </a:r>
          <a:r>
            <a:rPr lang="en-GB" sz="1800" b="1" dirty="0" err="1">
              <a:solidFill>
                <a:srgbClr val="FF0000"/>
              </a:solidFill>
            </a:rPr>
            <a:t>öğretim</a:t>
          </a:r>
          <a:r>
            <a:rPr lang="en-GB" sz="1800" b="1" dirty="0">
              <a:solidFill>
                <a:srgbClr val="FF0000"/>
              </a:solidFill>
            </a:rPr>
            <a:t> </a:t>
          </a:r>
          <a:r>
            <a:rPr lang="en-GB" sz="1800" b="1" dirty="0" err="1">
              <a:solidFill>
                <a:srgbClr val="FF0000"/>
              </a:solidFill>
            </a:rPr>
            <a:t>üyesi</a:t>
          </a:r>
          <a:r>
            <a:rPr lang="en-GB" sz="1800" b="1" dirty="0">
              <a:solidFill>
                <a:srgbClr val="FF0000"/>
              </a:solidFill>
            </a:rPr>
            <a:t> </a:t>
          </a:r>
          <a:r>
            <a:rPr lang="en-GB" sz="1800" b="1" dirty="0" err="1"/>
            <a:t>tarafından</a:t>
          </a:r>
          <a:r>
            <a:rPr lang="en-GB" sz="1800" b="1" dirty="0"/>
            <a:t> </a:t>
          </a:r>
          <a:r>
            <a:rPr lang="en-GB" sz="1800" b="1" dirty="0" err="1"/>
            <a:t>belirleni</a:t>
          </a:r>
          <a:r>
            <a:rPr lang="tr-TR" sz="1800" b="1" dirty="0"/>
            <a:t>r</a:t>
          </a:r>
          <a:r>
            <a:rPr lang="en-GB" sz="1800" b="1" dirty="0"/>
            <a:t>. </a:t>
          </a:r>
          <a:endParaRPr lang="en-US" sz="1800" dirty="0"/>
        </a:p>
      </dgm:t>
    </dgm:pt>
    <dgm:pt modelId="{D713FDF4-F981-45E4-8B6F-FF733A2616CC}" type="parTrans" cxnId="{96FC1BB1-763C-484E-9969-36C0F32059FD}">
      <dgm:prSet/>
      <dgm:spPr/>
      <dgm:t>
        <a:bodyPr/>
        <a:lstStyle/>
        <a:p>
          <a:endParaRPr lang="en-US"/>
        </a:p>
      </dgm:t>
    </dgm:pt>
    <dgm:pt modelId="{FD64C560-3D54-4FD2-B5F6-A626D6E038EF}" type="sibTrans" cxnId="{96FC1BB1-763C-484E-9969-36C0F32059FD}">
      <dgm:prSet/>
      <dgm:spPr/>
      <dgm:t>
        <a:bodyPr/>
        <a:lstStyle/>
        <a:p>
          <a:endParaRPr lang="en-US"/>
        </a:p>
      </dgm:t>
    </dgm:pt>
    <dgm:pt modelId="{0E4822CB-7533-4917-8079-4456A039536A}">
      <dgm:prSet/>
      <dgm:spPr/>
      <dgm:t>
        <a:bodyPr/>
        <a:lstStyle/>
        <a:p>
          <a:r>
            <a:rPr lang="en-GB" b="1" dirty="0"/>
            <a:t>Ara </a:t>
          </a:r>
          <a:r>
            <a:rPr lang="en-GB" b="1" dirty="0" err="1"/>
            <a:t>sınav</a:t>
          </a:r>
          <a:r>
            <a:rPr lang="en-GB" b="1" dirty="0"/>
            <a:t> </a:t>
          </a:r>
          <a:r>
            <a:rPr lang="en-GB" b="1" dirty="0" err="1"/>
            <a:t>veya</a:t>
          </a:r>
          <a:r>
            <a:rPr lang="en-GB" b="1" dirty="0"/>
            <a:t> </a:t>
          </a:r>
          <a:r>
            <a:rPr lang="en-GB" b="1" dirty="0" err="1"/>
            <a:t>yarıyıl</a:t>
          </a:r>
          <a:r>
            <a:rPr lang="en-GB" b="1" dirty="0"/>
            <a:t> </a:t>
          </a:r>
          <a:r>
            <a:rPr lang="en-GB" b="1" dirty="0" err="1"/>
            <a:t>sonu</a:t>
          </a:r>
          <a:r>
            <a:rPr lang="en-GB" b="1" dirty="0"/>
            <a:t> </a:t>
          </a:r>
          <a:r>
            <a:rPr lang="en-GB" b="1" dirty="0" err="1"/>
            <a:t>sınavlarına</a:t>
          </a:r>
          <a:r>
            <a:rPr lang="en-GB" b="1" dirty="0"/>
            <a:t> </a:t>
          </a:r>
          <a:r>
            <a:rPr lang="en-GB" b="1" dirty="0" err="1"/>
            <a:t>girmeyen</a:t>
          </a:r>
          <a:r>
            <a:rPr lang="en-GB" b="1" dirty="0"/>
            <a:t> </a:t>
          </a:r>
          <a:r>
            <a:rPr lang="en-GB" b="1" dirty="0" err="1"/>
            <a:t>öğrencilere</a:t>
          </a:r>
          <a:r>
            <a:rPr lang="en-GB" b="1" dirty="0"/>
            <a:t>, </a:t>
          </a:r>
          <a:r>
            <a:rPr lang="en-GB" b="1" dirty="0" err="1"/>
            <a:t>öğrencinin</a:t>
          </a:r>
          <a:r>
            <a:rPr lang="en-GB" b="1" dirty="0"/>
            <a:t> </a:t>
          </a:r>
          <a:r>
            <a:rPr lang="en-GB" b="1" dirty="0" err="1"/>
            <a:t>mazereti</a:t>
          </a:r>
          <a:r>
            <a:rPr lang="en-GB" b="1" dirty="0"/>
            <a:t> </a:t>
          </a:r>
          <a:r>
            <a:rPr lang="en-GB" b="1" dirty="0" err="1"/>
            <a:t>dersin</a:t>
          </a:r>
          <a:r>
            <a:rPr lang="en-GB" b="1" dirty="0"/>
            <a:t> </a:t>
          </a:r>
          <a:r>
            <a:rPr lang="en-GB" b="1" dirty="0" err="1">
              <a:solidFill>
                <a:srgbClr val="FF0000"/>
              </a:solidFill>
            </a:rPr>
            <a:t>öğretim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üyesi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/>
            <a:t>tarafından</a:t>
          </a:r>
          <a:r>
            <a:rPr lang="en-GB" b="1" dirty="0"/>
            <a:t> </a:t>
          </a:r>
          <a:r>
            <a:rPr lang="en-GB" b="1" dirty="0" err="1"/>
            <a:t>geçerli</a:t>
          </a:r>
          <a:r>
            <a:rPr lang="en-GB" b="1" dirty="0"/>
            <a:t> </a:t>
          </a:r>
          <a:r>
            <a:rPr lang="en-GB" b="1" dirty="0" err="1"/>
            <a:t>kabul</a:t>
          </a:r>
          <a:r>
            <a:rPr lang="en-GB" b="1" dirty="0"/>
            <a:t> </a:t>
          </a:r>
          <a:r>
            <a:rPr lang="en-GB" b="1" dirty="0" err="1"/>
            <a:t>edilmesi</a:t>
          </a:r>
          <a:r>
            <a:rPr lang="en-GB" b="1" dirty="0"/>
            <a:t> </a:t>
          </a:r>
          <a:r>
            <a:rPr lang="en-GB" b="1" dirty="0" err="1"/>
            <a:t>halinde</a:t>
          </a:r>
          <a:r>
            <a:rPr lang="en-GB" b="1" dirty="0"/>
            <a:t> </a:t>
          </a:r>
          <a:endParaRPr lang="tr-TR" b="1" dirty="0"/>
        </a:p>
        <a:p>
          <a:r>
            <a:rPr lang="en-GB" b="1" dirty="0" err="1">
              <a:solidFill>
                <a:srgbClr val="FF0000"/>
              </a:solidFill>
            </a:rPr>
            <a:t>mazeret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sınav</a:t>
          </a:r>
          <a:r>
            <a:rPr lang="en-GB" b="1" dirty="0">
              <a:solidFill>
                <a:srgbClr val="FF0000"/>
              </a:solidFill>
            </a:rPr>
            <a:t> </a:t>
          </a:r>
          <a:r>
            <a:rPr lang="en-GB" b="1" dirty="0" err="1">
              <a:solidFill>
                <a:srgbClr val="FF0000"/>
              </a:solidFill>
            </a:rPr>
            <a:t>hakkı</a:t>
          </a:r>
          <a:r>
            <a:rPr lang="en-GB" b="1" dirty="0"/>
            <a:t> </a:t>
          </a:r>
          <a:r>
            <a:rPr lang="en-GB" b="1" dirty="0" err="1"/>
            <a:t>verilebilir</a:t>
          </a:r>
          <a:r>
            <a:rPr lang="en-GB" b="1" dirty="0"/>
            <a:t>. </a:t>
          </a:r>
          <a:endParaRPr lang="en-US" dirty="0"/>
        </a:p>
      </dgm:t>
    </dgm:pt>
    <dgm:pt modelId="{CF1B13B7-3992-488D-B883-D0E629BFFE79}" type="parTrans" cxnId="{36FF9375-B48D-4FAF-8451-6F01004FDA92}">
      <dgm:prSet/>
      <dgm:spPr/>
      <dgm:t>
        <a:bodyPr/>
        <a:lstStyle/>
        <a:p>
          <a:endParaRPr lang="en-US"/>
        </a:p>
      </dgm:t>
    </dgm:pt>
    <dgm:pt modelId="{47CA58D4-19D6-48FB-977E-7DF390141C2D}" type="sibTrans" cxnId="{36FF9375-B48D-4FAF-8451-6F01004FDA92}">
      <dgm:prSet/>
      <dgm:spPr/>
      <dgm:t>
        <a:bodyPr/>
        <a:lstStyle/>
        <a:p>
          <a:endParaRPr lang="en-US"/>
        </a:p>
      </dgm:t>
    </dgm:pt>
    <dgm:pt modelId="{E90BEE12-150A-435D-9C1D-A6D160D2E6F7}" type="pres">
      <dgm:prSet presAssocID="{9A301C25-B5FF-4757-94C1-9FC9EF7F6B7F}" presName="root" presStyleCnt="0">
        <dgm:presLayoutVars>
          <dgm:dir/>
          <dgm:resizeHandles val="exact"/>
        </dgm:presLayoutVars>
      </dgm:prSet>
      <dgm:spPr/>
    </dgm:pt>
    <dgm:pt modelId="{13A904C9-712E-4E18-9E51-682EF5E14357}" type="pres">
      <dgm:prSet presAssocID="{3734D628-5ABB-4E8D-A18E-61DA3BE278C3}" presName="compNode" presStyleCnt="0"/>
      <dgm:spPr/>
    </dgm:pt>
    <dgm:pt modelId="{B6C907E1-D9C7-4637-9CC6-B81E834361D5}" type="pres">
      <dgm:prSet presAssocID="{3734D628-5ABB-4E8D-A18E-61DA3BE278C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Öğretmen"/>
        </a:ext>
      </dgm:extLst>
    </dgm:pt>
    <dgm:pt modelId="{4D5FEF4A-3B6B-4CBD-BB1A-89589E1C19A9}" type="pres">
      <dgm:prSet presAssocID="{3734D628-5ABB-4E8D-A18E-61DA3BE278C3}" presName="spaceRect" presStyleCnt="0"/>
      <dgm:spPr/>
    </dgm:pt>
    <dgm:pt modelId="{D4541AE7-0A83-4E19-A97C-3BA2A6E02C63}" type="pres">
      <dgm:prSet presAssocID="{3734D628-5ABB-4E8D-A18E-61DA3BE278C3}" presName="textRect" presStyleLbl="revTx" presStyleIdx="0" presStyleCnt="2" custScaleX="90808" custScaleY="174787">
        <dgm:presLayoutVars>
          <dgm:chMax val="1"/>
          <dgm:chPref val="1"/>
        </dgm:presLayoutVars>
      </dgm:prSet>
      <dgm:spPr/>
    </dgm:pt>
    <dgm:pt modelId="{CD288A02-264A-42B0-ADA1-4E951E8F5473}" type="pres">
      <dgm:prSet presAssocID="{FD64C560-3D54-4FD2-B5F6-A626D6E038EF}" presName="sibTrans" presStyleCnt="0"/>
      <dgm:spPr/>
    </dgm:pt>
    <dgm:pt modelId="{60713AF6-AB8C-44DE-BF30-68327205E843}" type="pres">
      <dgm:prSet presAssocID="{0E4822CB-7533-4917-8079-4456A039536A}" presName="compNode" presStyleCnt="0"/>
      <dgm:spPr/>
    </dgm:pt>
    <dgm:pt modelId="{407FF1EC-606F-4D1B-ABA0-26B941D84009}" type="pres">
      <dgm:prSet presAssocID="{0E4822CB-7533-4917-8079-4456A039536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ay işareti"/>
        </a:ext>
      </dgm:extLst>
    </dgm:pt>
    <dgm:pt modelId="{348A658C-9D54-429E-A5FF-DAFE92FD7703}" type="pres">
      <dgm:prSet presAssocID="{0E4822CB-7533-4917-8079-4456A039536A}" presName="spaceRect" presStyleCnt="0"/>
      <dgm:spPr/>
    </dgm:pt>
    <dgm:pt modelId="{0D62EF6E-78A6-4826-A0C5-7F9E38D48BF6}" type="pres">
      <dgm:prSet presAssocID="{0E4822CB-7533-4917-8079-4456A039536A}" presName="textRect" presStyleLbl="revTx" presStyleIdx="1" presStyleCnt="2" custScaleX="100809" custScaleY="170574">
        <dgm:presLayoutVars>
          <dgm:chMax val="1"/>
          <dgm:chPref val="1"/>
        </dgm:presLayoutVars>
      </dgm:prSet>
      <dgm:spPr/>
    </dgm:pt>
  </dgm:ptLst>
  <dgm:cxnLst>
    <dgm:cxn modelId="{0AA36F3D-9E31-4179-BD07-A0341C9287DA}" type="presOf" srcId="{3734D628-5ABB-4E8D-A18E-61DA3BE278C3}" destId="{D4541AE7-0A83-4E19-A97C-3BA2A6E02C63}" srcOrd="0" destOrd="0" presId="urn:microsoft.com/office/officeart/2018/2/layout/IconLabelList"/>
    <dgm:cxn modelId="{36FF9375-B48D-4FAF-8451-6F01004FDA92}" srcId="{9A301C25-B5FF-4757-94C1-9FC9EF7F6B7F}" destId="{0E4822CB-7533-4917-8079-4456A039536A}" srcOrd="1" destOrd="0" parTransId="{CF1B13B7-3992-488D-B883-D0E629BFFE79}" sibTransId="{47CA58D4-19D6-48FB-977E-7DF390141C2D}"/>
    <dgm:cxn modelId="{5148DBAA-7904-4649-AB70-0D31D929D938}" type="presOf" srcId="{0E4822CB-7533-4917-8079-4456A039536A}" destId="{0D62EF6E-78A6-4826-A0C5-7F9E38D48BF6}" srcOrd="0" destOrd="0" presId="urn:microsoft.com/office/officeart/2018/2/layout/IconLabelList"/>
    <dgm:cxn modelId="{96FC1BB1-763C-484E-9969-36C0F32059FD}" srcId="{9A301C25-B5FF-4757-94C1-9FC9EF7F6B7F}" destId="{3734D628-5ABB-4E8D-A18E-61DA3BE278C3}" srcOrd="0" destOrd="0" parTransId="{D713FDF4-F981-45E4-8B6F-FF733A2616CC}" sibTransId="{FD64C560-3D54-4FD2-B5F6-A626D6E038EF}"/>
    <dgm:cxn modelId="{27265CFC-907E-4902-A8DA-279CEF6043EB}" type="presOf" srcId="{9A301C25-B5FF-4757-94C1-9FC9EF7F6B7F}" destId="{E90BEE12-150A-435D-9C1D-A6D160D2E6F7}" srcOrd="0" destOrd="0" presId="urn:microsoft.com/office/officeart/2018/2/layout/IconLabelList"/>
    <dgm:cxn modelId="{476F413D-1FF5-4BBC-A642-65A0CCFC13E8}" type="presParOf" srcId="{E90BEE12-150A-435D-9C1D-A6D160D2E6F7}" destId="{13A904C9-712E-4E18-9E51-682EF5E14357}" srcOrd="0" destOrd="0" presId="urn:microsoft.com/office/officeart/2018/2/layout/IconLabelList"/>
    <dgm:cxn modelId="{B85C2B91-B24F-4982-8F32-3F7BE26CEE54}" type="presParOf" srcId="{13A904C9-712E-4E18-9E51-682EF5E14357}" destId="{B6C907E1-D9C7-4637-9CC6-B81E834361D5}" srcOrd="0" destOrd="0" presId="urn:microsoft.com/office/officeart/2018/2/layout/IconLabelList"/>
    <dgm:cxn modelId="{741869D6-8BD0-426A-9DD2-6C2B5F2FFB04}" type="presParOf" srcId="{13A904C9-712E-4E18-9E51-682EF5E14357}" destId="{4D5FEF4A-3B6B-4CBD-BB1A-89589E1C19A9}" srcOrd="1" destOrd="0" presId="urn:microsoft.com/office/officeart/2018/2/layout/IconLabelList"/>
    <dgm:cxn modelId="{61BD1E26-6360-4D17-9E1B-A04065D3864D}" type="presParOf" srcId="{13A904C9-712E-4E18-9E51-682EF5E14357}" destId="{D4541AE7-0A83-4E19-A97C-3BA2A6E02C63}" srcOrd="2" destOrd="0" presId="urn:microsoft.com/office/officeart/2018/2/layout/IconLabelList"/>
    <dgm:cxn modelId="{C1FC48F6-EE84-4A20-A497-F57F078A454E}" type="presParOf" srcId="{E90BEE12-150A-435D-9C1D-A6D160D2E6F7}" destId="{CD288A02-264A-42B0-ADA1-4E951E8F5473}" srcOrd="1" destOrd="0" presId="urn:microsoft.com/office/officeart/2018/2/layout/IconLabelList"/>
    <dgm:cxn modelId="{82B93FAF-1CFB-43A0-84E1-4B40B3C64F95}" type="presParOf" srcId="{E90BEE12-150A-435D-9C1D-A6D160D2E6F7}" destId="{60713AF6-AB8C-44DE-BF30-68327205E843}" srcOrd="2" destOrd="0" presId="urn:microsoft.com/office/officeart/2018/2/layout/IconLabelList"/>
    <dgm:cxn modelId="{5876BE85-BA67-4AB8-8ABF-869A01E45D11}" type="presParOf" srcId="{60713AF6-AB8C-44DE-BF30-68327205E843}" destId="{407FF1EC-606F-4D1B-ABA0-26B941D84009}" srcOrd="0" destOrd="0" presId="urn:microsoft.com/office/officeart/2018/2/layout/IconLabelList"/>
    <dgm:cxn modelId="{7EC47AD1-50F8-4081-9EC2-A7CD131F5617}" type="presParOf" srcId="{60713AF6-AB8C-44DE-BF30-68327205E843}" destId="{348A658C-9D54-429E-A5FF-DAFE92FD7703}" srcOrd="1" destOrd="0" presId="urn:microsoft.com/office/officeart/2018/2/layout/IconLabelList"/>
    <dgm:cxn modelId="{C0AFFA2B-EEE9-471D-94E3-7B96C5FFB808}" type="presParOf" srcId="{60713AF6-AB8C-44DE-BF30-68327205E843}" destId="{0D62EF6E-78A6-4826-A0C5-7F9E38D48BF6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17666-A3B2-45FA-A936-E4F998B1F3B3}">
      <dsp:nvSpPr>
        <dsp:cNvPr id="0" name=""/>
        <dsp:cNvSpPr/>
      </dsp:nvSpPr>
      <dsp:spPr>
        <a:xfrm>
          <a:off x="0" y="1784"/>
          <a:ext cx="8987404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CD7290-238D-46CE-AD90-0CADCF5AE0B9}">
      <dsp:nvSpPr>
        <dsp:cNvPr id="0" name=""/>
        <dsp:cNvSpPr/>
      </dsp:nvSpPr>
      <dsp:spPr>
        <a:xfrm>
          <a:off x="0" y="1784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Hukuk Fakültesi ve Tiyatro Bölümümüz </a:t>
          </a:r>
          <a:r>
            <a:rPr lang="tr-TR" sz="2200" b="1" kern="1200" dirty="0">
              <a:solidFill>
                <a:srgbClr val="FF0000"/>
              </a:solidFill>
            </a:rPr>
            <a:t>%30 </a:t>
          </a:r>
          <a:r>
            <a:rPr lang="tr-TR" sz="2200" b="1" kern="1200" dirty="0"/>
            <a:t>İngilizce, diğer bölümlerimiz </a:t>
          </a:r>
          <a:r>
            <a:rPr lang="tr-TR" sz="2200" b="1" kern="1200" dirty="0">
              <a:solidFill>
                <a:srgbClr val="FF0000"/>
              </a:solidFill>
            </a:rPr>
            <a:t>%100 </a:t>
          </a:r>
          <a:r>
            <a:rPr lang="tr-TR" sz="2200" b="1" kern="1200" dirty="0"/>
            <a:t>İngilizcedir.</a:t>
          </a:r>
          <a:endParaRPr lang="en-US" sz="2200" kern="1200" dirty="0"/>
        </a:p>
      </dsp:txBody>
      <dsp:txXfrm>
        <a:off x="0" y="1784"/>
        <a:ext cx="8987404" cy="1216790"/>
      </dsp:txXfrm>
    </dsp:sp>
    <dsp:sp modelId="{1445DA04-1A31-45A4-8F6C-B8F40DDC5457}">
      <dsp:nvSpPr>
        <dsp:cNvPr id="0" name=""/>
        <dsp:cNvSpPr/>
      </dsp:nvSpPr>
      <dsp:spPr>
        <a:xfrm>
          <a:off x="0" y="1218575"/>
          <a:ext cx="8987404" cy="0"/>
        </a:xfrm>
        <a:prstGeom prst="line">
          <a:avLst/>
        </a:prstGeom>
        <a:solidFill>
          <a:schemeClr val="accent5">
            <a:hueOff val="2404066"/>
            <a:satOff val="-4882"/>
            <a:lumOff val="3137"/>
            <a:alphaOff val="0"/>
          </a:schemeClr>
        </a:solidFill>
        <a:ln w="15875" cap="rnd" cmpd="sng" algn="ctr">
          <a:solidFill>
            <a:schemeClr val="accent5">
              <a:hueOff val="2404066"/>
              <a:satOff val="-4882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9A58F-1BCD-4A25-A266-B2F6C6210554}">
      <dsp:nvSpPr>
        <dsp:cNvPr id="0" name=""/>
        <dsp:cNvSpPr/>
      </dsp:nvSpPr>
      <dsp:spPr>
        <a:xfrm>
          <a:off x="0" y="1218575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Tüm lisans programları için İngilizce Hazırlık Programı </a:t>
          </a:r>
          <a:r>
            <a:rPr lang="tr-TR" sz="2200" b="1" kern="1200" dirty="0">
              <a:solidFill>
                <a:srgbClr val="FF0000"/>
              </a:solidFill>
            </a:rPr>
            <a:t>zorunludur.</a:t>
          </a:r>
          <a:endParaRPr lang="en-US" sz="2200" kern="1200" dirty="0">
            <a:solidFill>
              <a:srgbClr val="FF0000"/>
            </a:solidFill>
          </a:endParaRPr>
        </a:p>
      </dsp:txBody>
      <dsp:txXfrm>
        <a:off x="0" y="1218575"/>
        <a:ext cx="8987404" cy="1216790"/>
      </dsp:txXfrm>
    </dsp:sp>
    <dsp:sp modelId="{D89654C0-190B-4168-9F8B-00E5F30B7A8E}">
      <dsp:nvSpPr>
        <dsp:cNvPr id="0" name=""/>
        <dsp:cNvSpPr/>
      </dsp:nvSpPr>
      <dsp:spPr>
        <a:xfrm>
          <a:off x="0" y="2435365"/>
          <a:ext cx="8987404" cy="0"/>
        </a:xfrm>
        <a:prstGeom prst="line">
          <a:avLst/>
        </a:prstGeom>
        <a:solidFill>
          <a:schemeClr val="accent5">
            <a:hueOff val="4808133"/>
            <a:satOff val="-9764"/>
            <a:lumOff val="6275"/>
            <a:alphaOff val="0"/>
          </a:schemeClr>
        </a:solidFill>
        <a:ln w="15875" cap="rnd" cmpd="sng" algn="ctr">
          <a:solidFill>
            <a:schemeClr val="accent5">
              <a:hueOff val="4808133"/>
              <a:satOff val="-9764"/>
              <a:lumOff val="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391CB-D8D7-4E04-A09E-6541E6063072}">
      <dsp:nvSpPr>
        <dsp:cNvPr id="0" name=""/>
        <dsp:cNvSpPr/>
      </dsp:nvSpPr>
      <dsp:spPr>
        <a:xfrm>
          <a:off x="0" y="2435365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2024-2025 eğitim-öğretim yılı müfredat değişiklikleriyle; </a:t>
          </a:r>
        </a:p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b="1" kern="1200" dirty="0"/>
            <a:t>Serbest seçmeli ders havuzlarına Tiyatro Bölümü ve Hukuk Fakültesinin </a:t>
          </a:r>
          <a:r>
            <a:rPr lang="tr-TR" sz="2200" b="1" kern="1200" dirty="0">
              <a:solidFill>
                <a:srgbClr val="FF0000"/>
              </a:solidFill>
            </a:rPr>
            <a:t>Türkçe</a:t>
          </a:r>
          <a:r>
            <a:rPr lang="tr-TR" sz="2200" b="1" kern="1200" dirty="0"/>
            <a:t> dersleri eklenmemiştir. </a:t>
          </a:r>
          <a:endParaRPr lang="en-US" sz="2200" kern="1200" dirty="0"/>
        </a:p>
      </dsp:txBody>
      <dsp:txXfrm>
        <a:off x="0" y="2435365"/>
        <a:ext cx="8987404" cy="12167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E336-BBFA-4ACF-91D3-66C9AD2DF304}">
      <dsp:nvSpPr>
        <dsp:cNvPr id="0" name=""/>
        <dsp:cNvSpPr/>
      </dsp:nvSpPr>
      <dsp:spPr>
        <a:xfrm>
          <a:off x="0" y="0"/>
          <a:ext cx="104281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AFBE76A-42B6-4674-AFC9-FC68EDEE8718}">
      <dsp:nvSpPr>
        <dsp:cNvPr id="0" name=""/>
        <dsp:cNvSpPr/>
      </dsp:nvSpPr>
      <dsp:spPr>
        <a:xfrm>
          <a:off x="0" y="0"/>
          <a:ext cx="10428129" cy="9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Ç</a:t>
          </a:r>
          <a:r>
            <a:rPr lang="tr-TR" sz="1700" b="1" kern="1200" dirty="0">
              <a:solidFill>
                <a:srgbClr val="0070C0"/>
              </a:solidFill>
            </a:rPr>
            <a:t> (ÇEKİLDİ)</a:t>
          </a:r>
          <a:r>
            <a:rPr lang="en-US" sz="1700" b="1" kern="1200" dirty="0">
              <a:solidFill>
                <a:srgbClr val="0070C0"/>
              </a:solidFill>
            </a:rPr>
            <a:t>:</a:t>
          </a:r>
          <a:r>
            <a:rPr lang="en-US" sz="1700" b="1" kern="1200" dirty="0"/>
            <a:t> </a:t>
          </a:r>
          <a:endParaRPr lang="tr-TR" sz="1700" b="1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Öğrencinin</a:t>
          </a:r>
          <a:r>
            <a:rPr lang="en-US" sz="1700" b="1" kern="1200" dirty="0"/>
            <a:t> </a:t>
          </a:r>
          <a:r>
            <a:rPr lang="en-US" sz="1700" b="1" kern="1200" dirty="0" err="1">
              <a:solidFill>
                <a:srgbClr val="FF0000"/>
              </a:solidFill>
            </a:rPr>
            <a:t>çekildiği</a:t>
          </a:r>
          <a:r>
            <a:rPr lang="en-US" sz="1700" b="1" kern="1200" dirty="0"/>
            <a:t> </a:t>
          </a:r>
          <a:r>
            <a:rPr lang="en-US" sz="1700" b="1" kern="1200" dirty="0" err="1"/>
            <a:t>ders</a:t>
          </a:r>
          <a:r>
            <a:rPr lang="en-US" sz="1700" b="1" kern="1200" dirty="0"/>
            <a:t> </a:t>
          </a:r>
          <a:r>
            <a:rPr lang="en-US" sz="1700" b="1" kern="1200" dirty="0" err="1"/>
            <a:t>için</a:t>
          </a:r>
          <a:r>
            <a:rPr lang="en-US" sz="1700" b="1" kern="1200" dirty="0"/>
            <a:t> </a:t>
          </a:r>
          <a:r>
            <a:rPr lang="en-US" sz="1700" b="1" kern="1200" dirty="0" err="1"/>
            <a:t>verilir</a:t>
          </a:r>
          <a:r>
            <a:rPr lang="en-US" sz="1700" b="1" kern="1200" dirty="0"/>
            <a:t>, </a:t>
          </a:r>
          <a:r>
            <a:rPr lang="en-US" sz="1700" b="1" kern="1200" dirty="0" err="1"/>
            <a:t>kredi</a:t>
          </a:r>
          <a:r>
            <a:rPr lang="en-US" sz="1700" b="1" kern="1200" dirty="0"/>
            <a:t> ve </a:t>
          </a:r>
          <a:r>
            <a:rPr lang="en-US" sz="1700" b="1" kern="1200" dirty="0" err="1"/>
            <a:t>ortalama</a:t>
          </a:r>
          <a:r>
            <a:rPr lang="en-US" sz="1700" b="1" kern="1200" dirty="0"/>
            <a:t> </a:t>
          </a:r>
          <a:r>
            <a:rPr lang="en-US" sz="1700" b="1" kern="1200" dirty="0" err="1"/>
            <a:t>hesabına</a:t>
          </a:r>
          <a:r>
            <a:rPr lang="en-US" sz="1700" b="1" kern="1200" dirty="0"/>
            <a:t> </a:t>
          </a:r>
          <a:r>
            <a:rPr lang="en-US" sz="1700" b="1" kern="1200" dirty="0" err="1"/>
            <a:t>katılmaz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0" y="0"/>
        <a:ext cx="10428129" cy="943324"/>
      </dsp:txXfrm>
    </dsp:sp>
    <dsp:sp modelId="{9E438754-3513-4CC8-961B-4CCB70234F00}">
      <dsp:nvSpPr>
        <dsp:cNvPr id="0" name=""/>
        <dsp:cNvSpPr/>
      </dsp:nvSpPr>
      <dsp:spPr>
        <a:xfrm>
          <a:off x="0" y="943324"/>
          <a:ext cx="104281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F7DB7C-9499-470F-83A9-F2C87AE79172}">
      <dsp:nvSpPr>
        <dsp:cNvPr id="0" name=""/>
        <dsp:cNvSpPr/>
      </dsp:nvSpPr>
      <dsp:spPr>
        <a:xfrm>
          <a:off x="0" y="943324"/>
          <a:ext cx="10428129" cy="9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H</a:t>
          </a:r>
          <a:r>
            <a:rPr lang="tr-TR" sz="1700" b="1" kern="1200" dirty="0">
              <a:solidFill>
                <a:srgbClr val="0070C0"/>
              </a:solidFill>
            </a:rPr>
            <a:t> (HARİÇ)</a:t>
          </a:r>
          <a:r>
            <a:rPr lang="en-US" sz="1700" b="1" kern="1200" dirty="0">
              <a:solidFill>
                <a:srgbClr val="0070C0"/>
              </a:solidFill>
            </a:rPr>
            <a:t>: </a:t>
          </a:r>
          <a:endParaRPr lang="tr-TR" sz="1700" b="1" kern="1200" dirty="0">
            <a:solidFill>
              <a:srgbClr val="0070C0"/>
            </a:solidFill>
          </a:endParaRP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Bir </a:t>
          </a:r>
          <a:r>
            <a:rPr lang="en-US" sz="1700" b="1" kern="1200" dirty="0" err="1"/>
            <a:t>dersin</a:t>
          </a:r>
          <a:r>
            <a:rPr lang="en-US" sz="1700" b="1" kern="1200" dirty="0"/>
            <a:t>, </a:t>
          </a:r>
          <a:r>
            <a:rPr lang="en-US" sz="1700" b="1" kern="1200" dirty="0" err="1"/>
            <a:t>kredi</a:t>
          </a:r>
          <a:r>
            <a:rPr lang="en-US" sz="1700" b="1" kern="1200" dirty="0"/>
            <a:t> ve </a:t>
          </a:r>
          <a:r>
            <a:rPr lang="en-US" sz="1700" b="1" kern="1200" dirty="0" err="1"/>
            <a:t>ortalama</a:t>
          </a:r>
          <a:r>
            <a:rPr lang="en-US" sz="1700" b="1" kern="1200" dirty="0"/>
            <a:t> </a:t>
          </a:r>
          <a:r>
            <a:rPr lang="en-US" sz="1700" b="1" kern="1200" dirty="0" err="1"/>
            <a:t>hesabından</a:t>
          </a:r>
          <a:r>
            <a:rPr lang="en-US" sz="1700" b="1" kern="1200" dirty="0"/>
            <a:t> </a:t>
          </a:r>
          <a:r>
            <a:rPr lang="en-US" sz="1700" b="1" kern="1200" dirty="0" err="1">
              <a:solidFill>
                <a:srgbClr val="FF0000"/>
              </a:solidFill>
            </a:rPr>
            <a:t>hariç</a:t>
          </a:r>
          <a:r>
            <a:rPr lang="en-US" sz="1700" b="1" kern="1200" dirty="0"/>
            <a:t> </a:t>
          </a:r>
          <a:r>
            <a:rPr lang="en-US" sz="1700" b="1" kern="1200" dirty="0" err="1"/>
            <a:t>tutulduğunu</a:t>
          </a:r>
          <a:r>
            <a:rPr lang="en-US" sz="1700" b="1" kern="1200" dirty="0"/>
            <a:t> </a:t>
          </a:r>
          <a:r>
            <a:rPr lang="en-US" sz="1700" b="1" kern="1200" dirty="0" err="1"/>
            <a:t>göstermek</a:t>
          </a:r>
          <a:r>
            <a:rPr lang="en-US" sz="1700" b="1" kern="1200" dirty="0"/>
            <a:t> </a:t>
          </a:r>
          <a:r>
            <a:rPr lang="en-US" sz="1700" b="1" kern="1200" dirty="0" err="1"/>
            <a:t>için</a:t>
          </a:r>
          <a:r>
            <a:rPr lang="en-US" sz="1700" b="1" kern="1200" dirty="0"/>
            <a:t> </a:t>
          </a:r>
          <a:r>
            <a:rPr lang="en-US" sz="1700" b="1" kern="1200" dirty="0" err="1"/>
            <a:t>kullanılır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0" y="943324"/>
        <a:ext cx="10428129" cy="943324"/>
      </dsp:txXfrm>
    </dsp:sp>
    <dsp:sp modelId="{232B52BF-EC95-4A0C-B3F7-5830CBAEB94F}">
      <dsp:nvSpPr>
        <dsp:cNvPr id="0" name=""/>
        <dsp:cNvSpPr/>
      </dsp:nvSpPr>
      <dsp:spPr>
        <a:xfrm>
          <a:off x="0" y="1886648"/>
          <a:ext cx="104281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186879-223B-440C-8950-FAFC7180072F}">
      <dsp:nvSpPr>
        <dsp:cNvPr id="0" name=""/>
        <dsp:cNvSpPr/>
      </dsp:nvSpPr>
      <dsp:spPr>
        <a:xfrm>
          <a:off x="0" y="1886648"/>
          <a:ext cx="10428129" cy="9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T</a:t>
          </a:r>
          <a:r>
            <a:rPr lang="tr-TR" sz="1700" b="1" kern="1200" dirty="0">
              <a:solidFill>
                <a:srgbClr val="0070C0"/>
              </a:solidFill>
            </a:rPr>
            <a:t> (TEKRAR)</a:t>
          </a:r>
          <a:r>
            <a:rPr lang="en-US" sz="1700" b="1" kern="1200" dirty="0">
              <a:solidFill>
                <a:srgbClr val="0070C0"/>
              </a:solidFill>
            </a:rPr>
            <a:t>: </a:t>
          </a:r>
          <a:endParaRPr lang="tr-TR" sz="1700" b="1" kern="1200" dirty="0">
            <a:solidFill>
              <a:srgbClr val="0070C0"/>
            </a:solidFill>
          </a:endParaRP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Bir </a:t>
          </a:r>
          <a:r>
            <a:rPr lang="en-US" sz="1700" b="1" kern="1200" dirty="0" err="1"/>
            <a:t>dersin</a:t>
          </a:r>
          <a:r>
            <a:rPr lang="en-US" sz="1700" b="1" kern="1200" dirty="0"/>
            <a:t> </a:t>
          </a:r>
          <a:r>
            <a:rPr lang="en-US" sz="1700" b="1" kern="1200" dirty="0" err="1">
              <a:solidFill>
                <a:srgbClr val="FF0000"/>
              </a:solidFill>
            </a:rPr>
            <a:t>tekrar</a:t>
          </a:r>
          <a:r>
            <a:rPr lang="en-US" sz="1700" b="1" kern="1200" dirty="0"/>
            <a:t> </a:t>
          </a:r>
          <a:r>
            <a:rPr lang="en-US" sz="1700" b="1" kern="1200" dirty="0" err="1"/>
            <a:t>alındığını</a:t>
          </a:r>
          <a:r>
            <a:rPr lang="en-US" sz="1700" b="1" kern="1200" dirty="0"/>
            <a:t> </a:t>
          </a:r>
          <a:r>
            <a:rPr lang="en-US" sz="1700" b="1" kern="1200" dirty="0" err="1"/>
            <a:t>göstermek</a:t>
          </a:r>
          <a:r>
            <a:rPr lang="en-US" sz="1700" b="1" kern="1200" dirty="0"/>
            <a:t> </a:t>
          </a:r>
          <a:r>
            <a:rPr lang="en-US" sz="1700" b="1" kern="1200" dirty="0" err="1"/>
            <a:t>için</a:t>
          </a:r>
          <a:r>
            <a:rPr lang="en-US" sz="1700" b="1" kern="1200" dirty="0"/>
            <a:t> </a:t>
          </a:r>
          <a:r>
            <a:rPr lang="en-US" sz="1700" b="1" kern="1200" dirty="0" err="1"/>
            <a:t>kullanılır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0" y="1886648"/>
        <a:ext cx="10428129" cy="943324"/>
      </dsp:txXfrm>
    </dsp:sp>
    <dsp:sp modelId="{AC7F1A48-5309-4878-A413-A74F27F6DC52}">
      <dsp:nvSpPr>
        <dsp:cNvPr id="0" name=""/>
        <dsp:cNvSpPr/>
      </dsp:nvSpPr>
      <dsp:spPr>
        <a:xfrm>
          <a:off x="0" y="2829972"/>
          <a:ext cx="10428129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F277905-4540-4584-8473-825003D5CD54}">
      <dsp:nvSpPr>
        <dsp:cNvPr id="0" name=""/>
        <dsp:cNvSpPr/>
      </dsp:nvSpPr>
      <dsp:spPr>
        <a:xfrm>
          <a:off x="0" y="2829972"/>
          <a:ext cx="10428129" cy="9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MD</a:t>
          </a:r>
          <a:r>
            <a:rPr lang="tr-TR" sz="1700" b="1" kern="1200" dirty="0">
              <a:solidFill>
                <a:srgbClr val="0070C0"/>
              </a:solidFill>
            </a:rPr>
            <a:t> (MÜFREDAT DIŞI)</a:t>
          </a:r>
          <a:r>
            <a:rPr lang="en-US" sz="1700" b="1" kern="1200" dirty="0">
              <a:solidFill>
                <a:srgbClr val="0070C0"/>
              </a:solidFill>
            </a:rPr>
            <a:t>: </a:t>
          </a:r>
          <a:endParaRPr lang="tr-TR" sz="1700" b="1" kern="1200" dirty="0">
            <a:solidFill>
              <a:srgbClr val="0070C0"/>
            </a:solidFill>
          </a:endParaRP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Öğretim</a:t>
          </a:r>
          <a:r>
            <a:rPr lang="en-US" sz="1700" b="1" kern="1200" dirty="0"/>
            <a:t> </a:t>
          </a:r>
          <a:r>
            <a:rPr lang="en-US" sz="1700" b="1" kern="1200" dirty="0" err="1"/>
            <a:t>planı</a:t>
          </a:r>
          <a:r>
            <a:rPr lang="en-US" sz="1700" b="1" kern="1200" dirty="0"/>
            <a:t> </a:t>
          </a:r>
          <a:r>
            <a:rPr lang="en-US" sz="1700" b="1" kern="1200" dirty="0" err="1"/>
            <a:t>dışında</a:t>
          </a:r>
          <a:r>
            <a:rPr lang="tr-TR" sz="1700" b="1" kern="1200" dirty="0"/>
            <a:t>(</a:t>
          </a:r>
          <a:r>
            <a:rPr lang="tr-TR" sz="1700" b="1" kern="1200" dirty="0">
              <a:solidFill>
                <a:srgbClr val="FF0000"/>
              </a:solidFill>
            </a:rPr>
            <a:t>Müfredat Dışı</a:t>
          </a:r>
          <a:r>
            <a:rPr lang="tr-TR" sz="1700" b="1" kern="1200" dirty="0"/>
            <a:t>) </a:t>
          </a:r>
          <a:r>
            <a:rPr lang="en-US" sz="1700" b="1" kern="1200" dirty="0" err="1"/>
            <a:t>alınan</a:t>
          </a:r>
          <a:r>
            <a:rPr lang="en-US" sz="1700" b="1" kern="1200" dirty="0"/>
            <a:t> </a:t>
          </a:r>
          <a:r>
            <a:rPr lang="en-US" sz="1700" b="1" kern="1200" dirty="0" err="1"/>
            <a:t>dersleri</a:t>
          </a:r>
          <a:r>
            <a:rPr lang="en-US" sz="1700" b="1" kern="1200" dirty="0"/>
            <a:t> </a:t>
          </a:r>
          <a:r>
            <a:rPr lang="en-US" sz="1700" b="1" kern="1200" dirty="0" err="1"/>
            <a:t>gösterir</a:t>
          </a:r>
          <a:r>
            <a:rPr lang="en-US" sz="1700" b="1" kern="1200" dirty="0"/>
            <a:t>, </a:t>
          </a:r>
          <a:r>
            <a:rPr lang="en-US" sz="1700" b="1" kern="1200" dirty="0" err="1"/>
            <a:t>kredi</a:t>
          </a:r>
          <a:r>
            <a:rPr lang="en-US" sz="1700" b="1" kern="1200" dirty="0"/>
            <a:t> ve </a:t>
          </a:r>
          <a:r>
            <a:rPr lang="en-US" sz="1700" b="1" kern="1200" dirty="0" err="1"/>
            <a:t>ortalama</a:t>
          </a:r>
          <a:r>
            <a:rPr lang="en-US" sz="1700" b="1" kern="1200" dirty="0"/>
            <a:t> </a:t>
          </a:r>
          <a:r>
            <a:rPr lang="en-US" sz="1700" b="1" kern="1200" dirty="0" err="1"/>
            <a:t>hesabına</a:t>
          </a:r>
          <a:r>
            <a:rPr lang="en-US" sz="1700" b="1" kern="1200" dirty="0"/>
            <a:t> </a:t>
          </a:r>
          <a:r>
            <a:rPr lang="en-US" sz="1700" b="1" kern="1200" dirty="0" err="1"/>
            <a:t>katılmaz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0" y="2829972"/>
        <a:ext cx="10428129" cy="94332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2621F8-98A2-42A7-A536-4AE9B26ACE38}">
      <dsp:nvSpPr>
        <dsp:cNvPr id="0" name=""/>
        <dsp:cNvSpPr/>
      </dsp:nvSpPr>
      <dsp:spPr>
        <a:xfrm>
          <a:off x="1262" y="367428"/>
          <a:ext cx="4431377" cy="2813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1E0A5-E3DF-43FE-ADAF-EEA803487BE2}">
      <dsp:nvSpPr>
        <dsp:cNvPr id="0" name=""/>
        <dsp:cNvSpPr/>
      </dsp:nvSpPr>
      <dsp:spPr>
        <a:xfrm>
          <a:off x="493637" y="835184"/>
          <a:ext cx="4431377" cy="2813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E</a:t>
          </a:r>
          <a:r>
            <a:rPr lang="tr-TR" sz="1700" b="1" kern="1200" dirty="0">
              <a:solidFill>
                <a:srgbClr val="0070C0"/>
              </a:solidFill>
            </a:rPr>
            <a:t> (EKSİK)</a:t>
          </a:r>
          <a:r>
            <a:rPr lang="en-US" sz="1700" b="1" kern="1200" dirty="0">
              <a:solidFill>
                <a:srgbClr val="0070C0"/>
              </a:solidFill>
            </a:rPr>
            <a:t>: </a:t>
          </a:r>
          <a:endParaRPr lang="tr-TR" sz="1700" b="1" kern="1200" dirty="0">
            <a:solidFill>
              <a:srgbClr val="0070C0"/>
            </a:solidFill>
          </a:endParaRP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Yarıyıl</a:t>
          </a:r>
          <a:r>
            <a:rPr lang="en-US" sz="1700" b="1" kern="1200" dirty="0"/>
            <a:t> </a:t>
          </a:r>
          <a:r>
            <a:rPr lang="en-US" sz="1700" b="1" kern="1200" dirty="0" err="1"/>
            <a:t>sonu</a:t>
          </a:r>
          <a:r>
            <a:rPr lang="en-US" sz="1700" b="1" kern="1200" dirty="0"/>
            <a:t> </a:t>
          </a:r>
          <a:r>
            <a:rPr lang="en-US" sz="1700" b="1" kern="1200" dirty="0" err="1"/>
            <a:t>sınavı</a:t>
          </a:r>
          <a:r>
            <a:rPr lang="en-US" sz="1700" b="1" kern="1200" dirty="0"/>
            <a:t> </a:t>
          </a:r>
          <a:r>
            <a:rPr lang="en-US" sz="1700" b="1" kern="1200" dirty="0" err="1"/>
            <a:t>yapılmayan</a:t>
          </a:r>
          <a:r>
            <a:rPr lang="en-US" sz="1700" b="1" kern="1200" dirty="0"/>
            <a:t> </a:t>
          </a:r>
          <a:r>
            <a:rPr lang="en-US" sz="1700" b="1" kern="1200" dirty="0" err="1"/>
            <a:t>bitirme</a:t>
          </a:r>
          <a:r>
            <a:rPr lang="en-US" sz="1700" b="1" kern="1200" dirty="0"/>
            <a:t> </a:t>
          </a:r>
          <a:r>
            <a:rPr lang="en-US" sz="1700" b="1" kern="1200" dirty="0" err="1"/>
            <a:t>tezi</a:t>
          </a:r>
          <a:r>
            <a:rPr lang="en-US" sz="1700" b="1" kern="1200" dirty="0"/>
            <a:t>, </a:t>
          </a:r>
          <a:r>
            <a:rPr lang="en-US" sz="1700" b="1" kern="1200" dirty="0" err="1"/>
            <a:t>bitirme</a:t>
          </a:r>
          <a:r>
            <a:rPr lang="en-US" sz="1700" b="1" kern="1200" dirty="0"/>
            <a:t> </a:t>
          </a:r>
          <a:r>
            <a:rPr lang="en-US" sz="1700" b="1" kern="1200" dirty="0" err="1"/>
            <a:t>projesi</a:t>
          </a:r>
          <a:r>
            <a:rPr lang="en-US" sz="1700" b="1" kern="1200" dirty="0"/>
            <a:t>, </a:t>
          </a:r>
          <a:r>
            <a:rPr lang="en-US" sz="1700" b="1" kern="1200" dirty="0" err="1"/>
            <a:t>bitirme</a:t>
          </a:r>
          <a:r>
            <a:rPr lang="en-US" sz="1700" b="1" kern="1200" dirty="0"/>
            <a:t> </a:t>
          </a:r>
          <a:r>
            <a:rPr lang="en-US" sz="1700" b="1" kern="1200" dirty="0" err="1"/>
            <a:t>ödevi</a:t>
          </a:r>
          <a:r>
            <a:rPr lang="en-US" sz="1700" b="1" kern="1200" dirty="0"/>
            <a:t>, </a:t>
          </a:r>
          <a:r>
            <a:rPr lang="en-US" sz="1700" b="1" kern="1200" dirty="0" err="1"/>
            <a:t>saha</a:t>
          </a:r>
          <a:r>
            <a:rPr lang="en-US" sz="1700" b="1" kern="1200" dirty="0"/>
            <a:t> </a:t>
          </a:r>
          <a:r>
            <a:rPr lang="en-US" sz="1700" b="1" kern="1200" dirty="0" err="1"/>
            <a:t>çalışması</a:t>
          </a:r>
          <a:r>
            <a:rPr lang="en-US" sz="1700" b="1" kern="1200" dirty="0"/>
            <a:t>, </a:t>
          </a:r>
          <a:r>
            <a:rPr lang="en-US" sz="1700" b="1" kern="1200" dirty="0" err="1"/>
            <a:t>laboratuvar</a:t>
          </a:r>
          <a:r>
            <a:rPr lang="en-US" sz="1700" b="1" kern="1200" dirty="0"/>
            <a:t>, </a:t>
          </a:r>
          <a:r>
            <a:rPr lang="en-US" sz="1700" b="1" kern="1200" dirty="0" err="1"/>
            <a:t>tez</a:t>
          </a:r>
          <a:r>
            <a:rPr lang="en-US" sz="1700" b="1" kern="1200" dirty="0"/>
            <a:t>, </a:t>
          </a:r>
          <a:r>
            <a:rPr lang="en-US" sz="1700" b="1" kern="1200" dirty="0" err="1"/>
            <a:t>proje</a:t>
          </a:r>
          <a:r>
            <a:rPr lang="en-US" sz="1700" b="1" kern="1200" dirty="0"/>
            <a:t> </a:t>
          </a:r>
          <a:r>
            <a:rPr lang="en-US" sz="1700" b="1" kern="1200" dirty="0" err="1"/>
            <a:t>çalışması</a:t>
          </a:r>
          <a:r>
            <a:rPr lang="en-US" sz="1700" b="1" kern="1200" dirty="0"/>
            <a:t>, </a:t>
          </a:r>
          <a:r>
            <a:rPr lang="en-US" sz="1700" b="1" kern="1200" dirty="0" err="1"/>
            <a:t>sunum</a:t>
          </a:r>
          <a:r>
            <a:rPr lang="en-US" sz="1700" b="1" kern="1200" dirty="0"/>
            <a:t> ve </a:t>
          </a:r>
          <a:r>
            <a:rPr lang="en-US" sz="1700" b="1" kern="1200" dirty="0" err="1"/>
            <a:t>benzeri</a:t>
          </a:r>
          <a:r>
            <a:rPr lang="en-US" sz="1700" b="1" kern="1200" dirty="0"/>
            <a:t> </a:t>
          </a:r>
          <a:r>
            <a:rPr lang="en-US" sz="1700" b="1" kern="1200" dirty="0" err="1"/>
            <a:t>dersler</a:t>
          </a:r>
          <a:r>
            <a:rPr lang="en-US" sz="1700" b="1" kern="1200" dirty="0"/>
            <a:t> </a:t>
          </a:r>
          <a:r>
            <a:rPr lang="en-US" sz="1700" b="1" kern="1200" dirty="0" err="1"/>
            <a:t>için</a:t>
          </a:r>
          <a:r>
            <a:rPr lang="en-US" sz="1700" b="1" kern="1200" dirty="0"/>
            <a:t> </a:t>
          </a:r>
          <a:r>
            <a:rPr lang="en-US" sz="1700" b="1" kern="1200" dirty="0" err="1"/>
            <a:t>gerekli</a:t>
          </a:r>
          <a:r>
            <a:rPr lang="en-US" sz="1700" b="1" kern="1200" dirty="0"/>
            <a:t> </a:t>
          </a:r>
          <a:r>
            <a:rPr lang="en-US" sz="1700" b="1" kern="1200" dirty="0" err="1"/>
            <a:t>çalışmaları</a:t>
          </a:r>
          <a:r>
            <a:rPr lang="en-US" sz="1700" b="1" kern="1200" dirty="0"/>
            <a:t> </a:t>
          </a:r>
          <a:r>
            <a:rPr lang="en-US" sz="1700" b="1" kern="1200" dirty="0" err="1"/>
            <a:t>bitiremeyen</a:t>
          </a:r>
          <a:r>
            <a:rPr lang="en-US" sz="1700" b="1" kern="1200" dirty="0"/>
            <a:t> </a:t>
          </a:r>
          <a:r>
            <a:rPr lang="en-US" sz="1700" b="1" kern="1200" dirty="0" err="1"/>
            <a:t>öğrencilere</a:t>
          </a:r>
          <a:r>
            <a:rPr lang="en-US" sz="1700" b="1" kern="1200" dirty="0"/>
            <a:t> </a:t>
          </a:r>
          <a:r>
            <a:rPr lang="en-US" sz="1700" b="1" kern="1200" dirty="0" err="1"/>
            <a:t>verilir</a:t>
          </a:r>
          <a:r>
            <a:rPr lang="en-US" sz="1700" b="1" kern="1200" dirty="0"/>
            <a:t>. </a:t>
          </a:r>
          <a:r>
            <a:rPr lang="en-US" sz="1700" b="1" kern="1200" dirty="0" err="1"/>
            <a:t>Takvimde</a:t>
          </a:r>
          <a:r>
            <a:rPr lang="en-US" sz="1700" b="1" kern="1200" dirty="0"/>
            <a:t> </a:t>
          </a:r>
          <a:r>
            <a:rPr lang="en-US" sz="1700" b="1" kern="1200" dirty="0" err="1"/>
            <a:t>belirtilen</a:t>
          </a:r>
          <a:r>
            <a:rPr lang="en-US" sz="1700" b="1" kern="1200" dirty="0"/>
            <a:t> son </a:t>
          </a:r>
          <a:r>
            <a:rPr lang="en-US" sz="1700" b="1" kern="1200" dirty="0" err="1"/>
            <a:t>tarihe</a:t>
          </a:r>
          <a:r>
            <a:rPr lang="en-US" sz="1700" b="1" kern="1200" dirty="0"/>
            <a:t> </a:t>
          </a:r>
          <a:r>
            <a:rPr lang="en-US" sz="1700" b="1" kern="1200" dirty="0" err="1"/>
            <a:t>kadar</a:t>
          </a:r>
          <a:r>
            <a:rPr lang="en-US" sz="1700" b="1" kern="1200" dirty="0"/>
            <a:t> </a:t>
          </a:r>
          <a:r>
            <a:rPr lang="en-US" sz="1700" b="1" kern="1200" dirty="0" err="1"/>
            <a:t>girilmeyen</a:t>
          </a:r>
          <a:r>
            <a:rPr lang="en-US" sz="1700" b="1" kern="1200" dirty="0"/>
            <a:t> E </a:t>
          </a:r>
          <a:r>
            <a:rPr lang="en-US" sz="1700" b="1" kern="1200" dirty="0" err="1"/>
            <a:t>notları</a:t>
          </a:r>
          <a:r>
            <a:rPr lang="en-US" sz="1700" b="1" kern="1200" dirty="0"/>
            <a:t>, </a:t>
          </a:r>
          <a:r>
            <a:rPr lang="en-US" sz="1700" b="1" kern="1200" dirty="0">
              <a:solidFill>
                <a:srgbClr val="FF0000"/>
              </a:solidFill>
            </a:rPr>
            <a:t>FF/</a:t>
          </a:r>
          <a:r>
            <a:rPr lang="en-US" sz="1700" b="1" kern="1200" dirty="0" err="1">
              <a:solidFill>
                <a:srgbClr val="FF0000"/>
              </a:solidFill>
            </a:rPr>
            <a:t>K'ya</a:t>
          </a:r>
          <a:r>
            <a:rPr lang="en-US" sz="1700" b="1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/>
            <a:t>dönüşür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576054" y="917601"/>
        <a:ext cx="4266543" cy="2649090"/>
      </dsp:txXfrm>
    </dsp:sp>
    <dsp:sp modelId="{6F6D77AA-BFB8-4236-9154-90CEDF1E1750}">
      <dsp:nvSpPr>
        <dsp:cNvPr id="0" name=""/>
        <dsp:cNvSpPr/>
      </dsp:nvSpPr>
      <dsp:spPr>
        <a:xfrm>
          <a:off x="5417390" y="367428"/>
          <a:ext cx="4431377" cy="2813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682D3D-3B21-499F-AB76-7BB863940B55}">
      <dsp:nvSpPr>
        <dsp:cNvPr id="0" name=""/>
        <dsp:cNvSpPr/>
      </dsp:nvSpPr>
      <dsp:spPr>
        <a:xfrm>
          <a:off x="5909765" y="835184"/>
          <a:ext cx="4431377" cy="2813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0C0"/>
              </a:solidFill>
            </a:rPr>
            <a:t>NGR</a:t>
          </a:r>
          <a:r>
            <a:rPr lang="tr-TR" sz="1700" b="1" kern="1200" dirty="0">
              <a:solidFill>
                <a:srgbClr val="0070C0"/>
              </a:solidFill>
            </a:rPr>
            <a:t> (NOT GİRİLMEDİ)</a:t>
          </a:r>
          <a:r>
            <a:rPr lang="en-US" sz="1700" b="1" kern="1200" dirty="0">
              <a:solidFill>
                <a:srgbClr val="0070C0"/>
              </a:solidFill>
            </a:rPr>
            <a:t>: </a:t>
          </a:r>
          <a:endParaRPr lang="tr-TR" sz="1700" b="1" kern="1200" dirty="0">
            <a:solidFill>
              <a:srgbClr val="0070C0"/>
            </a:solidFill>
          </a:endParaRP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Öğrencinin</a:t>
          </a:r>
          <a:r>
            <a:rPr lang="en-US" sz="1700" b="1" kern="1200" dirty="0"/>
            <a:t> </a:t>
          </a:r>
          <a:r>
            <a:rPr lang="en-US" sz="1700" b="1" kern="1200" dirty="0" err="1"/>
            <a:t>ders</a:t>
          </a:r>
          <a:r>
            <a:rPr lang="en-US" sz="1700" b="1" kern="1200" dirty="0"/>
            <a:t> </a:t>
          </a:r>
          <a:r>
            <a:rPr lang="en-US" sz="1700" b="1" kern="1200" dirty="0" err="1"/>
            <a:t>notunun</a:t>
          </a:r>
          <a:r>
            <a:rPr lang="en-US" sz="1700" b="1" kern="1200" dirty="0"/>
            <a:t> </a:t>
          </a:r>
          <a:r>
            <a:rPr lang="en-US" sz="1700" b="1" kern="1200" dirty="0" err="1"/>
            <a:t>akademik</a:t>
          </a:r>
          <a:r>
            <a:rPr lang="en-US" sz="1700" b="1" kern="1200" dirty="0"/>
            <a:t> </a:t>
          </a:r>
          <a:r>
            <a:rPr lang="en-US" sz="1700" b="1" kern="1200" dirty="0" err="1"/>
            <a:t>takvimde</a:t>
          </a:r>
          <a:r>
            <a:rPr lang="en-US" sz="1700" b="1" kern="1200" dirty="0"/>
            <a:t> </a:t>
          </a:r>
          <a:r>
            <a:rPr lang="en-US" sz="1700" b="1" kern="1200" dirty="0" err="1"/>
            <a:t>belirtilen</a:t>
          </a:r>
          <a:r>
            <a:rPr lang="en-US" sz="1700" b="1" kern="1200" dirty="0"/>
            <a:t> </a:t>
          </a:r>
          <a:r>
            <a:rPr lang="en-US" sz="1700" b="1" kern="1200" dirty="0" err="1"/>
            <a:t>süreler</a:t>
          </a:r>
          <a:r>
            <a:rPr lang="en-US" sz="1700" b="1" kern="1200" dirty="0"/>
            <a:t> </a:t>
          </a:r>
          <a:r>
            <a:rPr lang="en-US" sz="1700" b="1" kern="1200" dirty="0" err="1"/>
            <a:t>içinde</a:t>
          </a:r>
          <a:r>
            <a:rPr lang="en-US" sz="1700" b="1" kern="1200" dirty="0"/>
            <a:t> </a:t>
          </a:r>
          <a:r>
            <a:rPr lang="en-US" sz="1700" b="1" kern="1200" dirty="0" err="1"/>
            <a:t>girilmemiş</a:t>
          </a:r>
          <a:r>
            <a:rPr lang="en-US" sz="1700" b="1" kern="1200" dirty="0"/>
            <a:t> </a:t>
          </a:r>
          <a:r>
            <a:rPr lang="en-US" sz="1700" b="1" kern="1200" dirty="0" err="1"/>
            <a:t>olduğunu</a:t>
          </a:r>
          <a:r>
            <a:rPr lang="en-US" sz="1700" b="1" kern="1200" dirty="0"/>
            <a:t> </a:t>
          </a:r>
          <a:r>
            <a:rPr lang="en-US" sz="1700" b="1" kern="1200" dirty="0" err="1"/>
            <a:t>belirtir</a:t>
          </a:r>
          <a:r>
            <a:rPr lang="en-US" sz="1700" b="1" kern="1200" dirty="0"/>
            <a:t>, </a:t>
          </a:r>
          <a:r>
            <a:rPr lang="en-US" sz="1700" b="1" kern="1200" dirty="0" err="1">
              <a:solidFill>
                <a:srgbClr val="FF0000"/>
              </a:solidFill>
            </a:rPr>
            <a:t>mazeret</a:t>
          </a:r>
          <a:r>
            <a:rPr lang="en-US" sz="1700" b="1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>
              <a:solidFill>
                <a:srgbClr val="FF0000"/>
              </a:solidFill>
            </a:rPr>
            <a:t>sınavına</a:t>
          </a:r>
          <a:r>
            <a:rPr lang="en-US" sz="1700" b="1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>
              <a:solidFill>
                <a:schemeClr val="tx1"/>
              </a:solidFill>
            </a:rPr>
            <a:t>girecek</a:t>
          </a:r>
          <a:r>
            <a:rPr lang="en-US" sz="1700" b="1" kern="1200" dirty="0">
              <a:solidFill>
                <a:schemeClr val="tx1"/>
              </a:solidFill>
            </a:rPr>
            <a:t> </a:t>
          </a:r>
          <a:r>
            <a:rPr lang="en-US" sz="1700" b="1" kern="1200" dirty="0" err="1">
              <a:solidFill>
                <a:schemeClr val="tx1"/>
              </a:solidFill>
            </a:rPr>
            <a:t>öğrenciler</a:t>
          </a:r>
          <a:r>
            <a:rPr lang="en-US" sz="1700" b="1" kern="1200" dirty="0">
              <a:solidFill>
                <a:schemeClr val="tx1"/>
              </a:solidFill>
            </a:rPr>
            <a:t> </a:t>
          </a:r>
          <a:r>
            <a:rPr lang="en-US" sz="1700" b="1" kern="1200" dirty="0" err="1">
              <a:solidFill>
                <a:schemeClr val="tx1"/>
              </a:solidFill>
            </a:rPr>
            <a:t>için</a:t>
          </a:r>
          <a:r>
            <a:rPr lang="en-US" sz="1700" b="1" kern="1200" dirty="0">
              <a:solidFill>
                <a:schemeClr val="tx1"/>
              </a:solidFill>
            </a:rPr>
            <a:t> </a:t>
          </a:r>
          <a:r>
            <a:rPr lang="en-US" sz="1700" b="1" kern="1200" dirty="0" err="1"/>
            <a:t>kullanılır</a:t>
          </a:r>
          <a:r>
            <a:rPr lang="en-US" sz="1700" b="1" kern="1200" dirty="0"/>
            <a:t>. </a:t>
          </a:r>
          <a:r>
            <a:rPr lang="en-US" sz="1700" b="1" kern="1200" dirty="0" err="1"/>
            <a:t>Takvimde</a:t>
          </a:r>
          <a:r>
            <a:rPr lang="en-US" sz="1700" b="1" kern="1200" dirty="0"/>
            <a:t> </a:t>
          </a:r>
          <a:r>
            <a:rPr lang="en-US" sz="1700" b="1" kern="1200" dirty="0" err="1"/>
            <a:t>belirtilen</a:t>
          </a:r>
          <a:r>
            <a:rPr lang="en-US" sz="1700" b="1" kern="1200" dirty="0"/>
            <a:t> son </a:t>
          </a:r>
          <a:r>
            <a:rPr lang="en-US" sz="1700" b="1" kern="1200" dirty="0" err="1"/>
            <a:t>tarihe</a:t>
          </a:r>
          <a:r>
            <a:rPr lang="en-US" sz="1700" b="1" kern="1200" dirty="0"/>
            <a:t> </a:t>
          </a:r>
          <a:r>
            <a:rPr lang="en-US" sz="1700" b="1" kern="1200" dirty="0" err="1"/>
            <a:t>kadar</a:t>
          </a:r>
          <a:r>
            <a:rPr lang="en-US" sz="1700" b="1" kern="1200" dirty="0"/>
            <a:t> </a:t>
          </a:r>
          <a:r>
            <a:rPr lang="en-US" sz="1700" b="1" kern="1200" dirty="0" err="1"/>
            <a:t>girilmeyen</a:t>
          </a:r>
          <a:r>
            <a:rPr lang="en-US" sz="1700" b="1" kern="1200" dirty="0"/>
            <a:t> NGR </a:t>
          </a:r>
          <a:r>
            <a:rPr lang="en-US" sz="1700" b="1" kern="1200" dirty="0" err="1"/>
            <a:t>notları</a:t>
          </a:r>
          <a:r>
            <a:rPr lang="en-US" sz="1700" b="1" kern="1200" dirty="0"/>
            <a:t>, </a:t>
          </a:r>
          <a:endParaRPr lang="tr-TR" sz="1700" b="1" kern="1200" dirty="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FF0000"/>
              </a:solidFill>
            </a:rPr>
            <a:t>FF/</a:t>
          </a:r>
          <a:r>
            <a:rPr lang="en-US" sz="1700" b="1" kern="1200" dirty="0" err="1">
              <a:solidFill>
                <a:srgbClr val="FF0000"/>
              </a:solidFill>
            </a:rPr>
            <a:t>K'ya</a:t>
          </a:r>
          <a:r>
            <a:rPr lang="en-US" sz="1700" b="1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/>
            <a:t>dönüşür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5992182" y="917601"/>
        <a:ext cx="4266543" cy="264909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30D6E-9F66-4474-9710-432FD77AC0D2}">
      <dsp:nvSpPr>
        <dsp:cNvPr id="0" name=""/>
        <dsp:cNvSpPr/>
      </dsp:nvSpPr>
      <dsp:spPr>
        <a:xfrm>
          <a:off x="0" y="489"/>
          <a:ext cx="583512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9731CB-5B12-4CAE-B465-3BC5BD22A617}">
      <dsp:nvSpPr>
        <dsp:cNvPr id="0" name=""/>
        <dsp:cNvSpPr/>
      </dsp:nvSpPr>
      <dsp:spPr>
        <a:xfrm>
          <a:off x="0" y="489"/>
          <a:ext cx="5835121" cy="801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sng" kern="1200" dirty="0" err="1"/>
            <a:t>Öğrencilerin</a:t>
          </a:r>
          <a:r>
            <a:rPr lang="en-US" sz="1700" b="1" u="sng" kern="1200" dirty="0"/>
            <a:t> </a:t>
          </a:r>
          <a:r>
            <a:rPr lang="en-US" sz="1700" b="1" u="sng" kern="1200" dirty="0" err="1"/>
            <a:t>mezun</a:t>
          </a:r>
          <a:r>
            <a:rPr lang="en-US" sz="1700" b="1" u="sng" kern="1200" dirty="0"/>
            <a:t> </a:t>
          </a:r>
          <a:r>
            <a:rPr lang="en-US" sz="1700" b="1" u="sng" kern="1200" dirty="0" err="1"/>
            <a:t>olabilmesi</a:t>
          </a:r>
          <a:r>
            <a:rPr lang="en-US" sz="1700" b="1" u="sng" kern="1200" dirty="0"/>
            <a:t> </a:t>
          </a:r>
          <a:r>
            <a:rPr lang="en-US" sz="1700" b="1" u="sng" kern="1200" dirty="0" err="1"/>
            <a:t>için</a:t>
          </a:r>
          <a:r>
            <a:rPr lang="en-US" sz="1700" b="1" u="sng" kern="1200" dirty="0"/>
            <a:t>; </a:t>
          </a:r>
          <a:endParaRPr lang="en-US" sz="1700" u="sng" kern="1200" dirty="0"/>
        </a:p>
      </dsp:txBody>
      <dsp:txXfrm>
        <a:off x="0" y="489"/>
        <a:ext cx="5835121" cy="801048"/>
      </dsp:txXfrm>
    </dsp:sp>
    <dsp:sp modelId="{17A69CF1-B0C9-4B4F-A50E-28C018BEADEB}">
      <dsp:nvSpPr>
        <dsp:cNvPr id="0" name=""/>
        <dsp:cNvSpPr/>
      </dsp:nvSpPr>
      <dsp:spPr>
        <a:xfrm>
          <a:off x="0" y="801537"/>
          <a:ext cx="583512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BF4DB8-1985-454D-9990-2F858F53EBC2}">
      <dsp:nvSpPr>
        <dsp:cNvPr id="0" name=""/>
        <dsp:cNvSpPr/>
      </dsp:nvSpPr>
      <dsp:spPr>
        <a:xfrm>
          <a:off x="0" y="801537"/>
          <a:ext cx="5835121" cy="801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Kayıtlı</a:t>
          </a:r>
          <a:r>
            <a:rPr lang="en-US" sz="1700" b="1" kern="1200" dirty="0"/>
            <a:t> </a:t>
          </a:r>
          <a:r>
            <a:rPr lang="en-US" sz="1700" b="1" kern="1200" dirty="0" err="1"/>
            <a:t>olduğu</a:t>
          </a:r>
          <a:r>
            <a:rPr lang="en-US" sz="1700" b="1" kern="1200" dirty="0"/>
            <a:t> </a:t>
          </a:r>
          <a:r>
            <a:rPr lang="en-US" sz="1700" b="1" kern="1200" dirty="0" err="1"/>
            <a:t>lisans</a:t>
          </a:r>
          <a:r>
            <a:rPr lang="en-US" sz="1700" b="1" kern="1200" dirty="0"/>
            <a:t> </a:t>
          </a:r>
          <a:r>
            <a:rPr lang="en-US" sz="1700" b="1" kern="1200" dirty="0" err="1"/>
            <a:t>programının</a:t>
          </a:r>
          <a:r>
            <a:rPr lang="en-US" sz="1700" b="1" kern="1200" dirty="0"/>
            <a:t> </a:t>
          </a:r>
          <a:r>
            <a:rPr lang="en-US" sz="1700" b="1" kern="1200" dirty="0" err="1">
              <a:solidFill>
                <a:srgbClr val="FF0000"/>
              </a:solidFill>
            </a:rPr>
            <a:t>zorunlu</a:t>
          </a:r>
          <a:r>
            <a:rPr lang="en-US" sz="1700" b="1" kern="1200" dirty="0">
              <a:solidFill>
                <a:srgbClr val="FF0000"/>
              </a:solidFill>
            </a:rPr>
            <a:t>/</a:t>
          </a:r>
          <a:r>
            <a:rPr lang="en-US" sz="1700" b="1" kern="1200" dirty="0" err="1">
              <a:solidFill>
                <a:srgbClr val="FF0000"/>
              </a:solidFill>
            </a:rPr>
            <a:t>seçmeli</a:t>
          </a:r>
          <a:r>
            <a:rPr lang="en-US" sz="1700" b="1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/>
            <a:t>ders</a:t>
          </a:r>
          <a:r>
            <a:rPr lang="en-US" sz="1700" b="1" kern="1200" dirty="0"/>
            <a:t> </a:t>
          </a:r>
          <a:r>
            <a:rPr lang="en-US" sz="1700" b="1" kern="1200" dirty="0" err="1"/>
            <a:t>kredi</a:t>
          </a:r>
          <a:r>
            <a:rPr lang="en-US" sz="1700" b="1" kern="1200" dirty="0"/>
            <a:t> </a:t>
          </a:r>
          <a:r>
            <a:rPr lang="en-US" sz="1700" b="1" kern="1200" dirty="0" err="1"/>
            <a:t>yükümlülüklerini</a:t>
          </a:r>
          <a:r>
            <a:rPr lang="en-US" sz="1700" b="1" kern="1200" dirty="0"/>
            <a:t> </a:t>
          </a:r>
          <a:r>
            <a:rPr lang="en-US" sz="1700" b="1" kern="1200" dirty="0" err="1"/>
            <a:t>yerine</a:t>
          </a:r>
          <a:r>
            <a:rPr lang="en-US" sz="1700" b="1" kern="1200" dirty="0"/>
            <a:t> </a:t>
          </a:r>
          <a:r>
            <a:rPr lang="en-US" sz="1700" b="1" kern="1200" dirty="0" err="1"/>
            <a:t>getirmiş</a:t>
          </a:r>
          <a:r>
            <a:rPr lang="tr-TR" sz="1700" b="1" kern="1200" dirty="0"/>
            <a:t>,</a:t>
          </a:r>
          <a:r>
            <a:rPr lang="en-US" sz="1700" b="1" kern="1200" dirty="0"/>
            <a:t> </a:t>
          </a:r>
          <a:endParaRPr lang="en-US" sz="1700" kern="1200" dirty="0"/>
        </a:p>
      </dsp:txBody>
      <dsp:txXfrm>
        <a:off x="0" y="801537"/>
        <a:ext cx="5835121" cy="801048"/>
      </dsp:txXfrm>
    </dsp:sp>
    <dsp:sp modelId="{48870C09-56AD-45B2-8D0B-3FD634347C78}">
      <dsp:nvSpPr>
        <dsp:cNvPr id="0" name=""/>
        <dsp:cNvSpPr/>
      </dsp:nvSpPr>
      <dsp:spPr>
        <a:xfrm>
          <a:off x="0" y="1602586"/>
          <a:ext cx="583512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29F029-A144-4E3C-AE54-2032F5D03D3A}">
      <dsp:nvSpPr>
        <dsp:cNvPr id="0" name=""/>
        <dsp:cNvSpPr/>
      </dsp:nvSpPr>
      <dsp:spPr>
        <a:xfrm>
          <a:off x="0" y="1602586"/>
          <a:ext cx="5835121" cy="801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Aldığı</a:t>
          </a:r>
          <a:r>
            <a:rPr lang="en-US" sz="1700" b="1" kern="1200" dirty="0"/>
            <a:t> </a:t>
          </a:r>
          <a:r>
            <a:rPr lang="en-US" sz="1700" b="1" kern="1200" dirty="0" err="1"/>
            <a:t>derslerden</a:t>
          </a:r>
          <a:r>
            <a:rPr lang="en-US" sz="1700" b="1" kern="1200" dirty="0"/>
            <a:t> </a:t>
          </a:r>
          <a:r>
            <a:rPr lang="en-US" sz="1700" b="1" kern="1200" dirty="0" err="1">
              <a:solidFill>
                <a:srgbClr val="FF0000"/>
              </a:solidFill>
            </a:rPr>
            <a:t>başarılı</a:t>
          </a:r>
          <a:r>
            <a:rPr lang="en-US" sz="1700" b="1" kern="1200" dirty="0"/>
            <a:t> </a:t>
          </a:r>
          <a:r>
            <a:rPr lang="en-US" sz="1700" b="1" kern="1200" dirty="0" err="1"/>
            <a:t>olmuş</a:t>
          </a:r>
          <a:r>
            <a:rPr lang="en-US" sz="1700" b="1" kern="1200" dirty="0"/>
            <a:t>, </a:t>
          </a:r>
          <a:endParaRPr lang="en-US" sz="1700" kern="1200" dirty="0"/>
        </a:p>
      </dsp:txBody>
      <dsp:txXfrm>
        <a:off x="0" y="1602586"/>
        <a:ext cx="5835121" cy="801048"/>
      </dsp:txXfrm>
    </dsp:sp>
    <dsp:sp modelId="{5A95E57E-68C4-4ED2-A8F4-79C1DC68D90C}">
      <dsp:nvSpPr>
        <dsp:cNvPr id="0" name=""/>
        <dsp:cNvSpPr/>
      </dsp:nvSpPr>
      <dsp:spPr>
        <a:xfrm>
          <a:off x="0" y="2403635"/>
          <a:ext cx="583512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38965-A7D4-46EE-838C-9F8A091918B8}">
      <dsp:nvSpPr>
        <dsp:cNvPr id="0" name=""/>
        <dsp:cNvSpPr/>
      </dsp:nvSpPr>
      <dsp:spPr>
        <a:xfrm>
          <a:off x="0" y="2403635"/>
          <a:ext cx="5835121" cy="801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 err="1"/>
            <a:t>Mezuniyet</a:t>
          </a:r>
          <a:r>
            <a:rPr lang="en-US" sz="1700" b="1" kern="1200" dirty="0"/>
            <a:t> </a:t>
          </a:r>
          <a:r>
            <a:rPr lang="en-US" sz="1700" b="1" kern="1200" dirty="0" err="1"/>
            <a:t>için</a:t>
          </a:r>
          <a:r>
            <a:rPr lang="en-US" sz="1700" b="1" kern="1200" dirty="0"/>
            <a:t> </a:t>
          </a:r>
          <a:r>
            <a:rPr lang="en-US" sz="1700" b="1" kern="1200" dirty="0" err="1"/>
            <a:t>gerekli</a:t>
          </a:r>
          <a:r>
            <a:rPr lang="en-US" sz="1700" b="1" kern="1200" dirty="0"/>
            <a:t> </a:t>
          </a:r>
          <a:r>
            <a:rPr lang="en-US" sz="1700" b="1" u="sng" kern="1200" dirty="0">
              <a:solidFill>
                <a:srgbClr val="FF0000"/>
              </a:solidFill>
            </a:rPr>
            <a:t>240 AKTS </a:t>
          </a:r>
          <a:r>
            <a:rPr lang="en-US" sz="1700" b="1" u="sng" kern="1200" dirty="0" err="1">
              <a:solidFill>
                <a:srgbClr val="FF0000"/>
              </a:solidFill>
            </a:rPr>
            <a:t>krediyi</a:t>
          </a:r>
          <a:r>
            <a:rPr lang="en-US" sz="1700" b="1" u="sng" kern="1200" dirty="0">
              <a:solidFill>
                <a:srgbClr val="FF0000"/>
              </a:solidFill>
            </a:rPr>
            <a:t> </a:t>
          </a:r>
          <a:r>
            <a:rPr lang="en-US" sz="1700" b="1" kern="1200" dirty="0" err="1"/>
            <a:t>tamamlamış</a:t>
          </a:r>
          <a:r>
            <a:rPr lang="en-US" sz="1700" b="1" kern="1200" dirty="0"/>
            <a:t>, </a:t>
          </a:r>
          <a:endParaRPr lang="en-US" sz="1700" kern="1200" dirty="0"/>
        </a:p>
      </dsp:txBody>
      <dsp:txXfrm>
        <a:off x="0" y="2403635"/>
        <a:ext cx="5835121" cy="801048"/>
      </dsp:txXfrm>
    </dsp:sp>
    <dsp:sp modelId="{841D76C6-F410-433D-ADF3-5CBF5322737F}">
      <dsp:nvSpPr>
        <dsp:cNvPr id="0" name=""/>
        <dsp:cNvSpPr/>
      </dsp:nvSpPr>
      <dsp:spPr>
        <a:xfrm>
          <a:off x="0" y="3204684"/>
          <a:ext cx="583512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0C9F9C-A449-4F01-865D-0E78139709FF}">
      <dsp:nvSpPr>
        <dsp:cNvPr id="0" name=""/>
        <dsp:cNvSpPr/>
      </dsp:nvSpPr>
      <dsp:spPr>
        <a:xfrm>
          <a:off x="0" y="3204684"/>
          <a:ext cx="5835121" cy="801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Genel not </a:t>
          </a:r>
          <a:r>
            <a:rPr lang="en-US" sz="1700" b="1" kern="1200" dirty="0" err="1"/>
            <a:t>ortalaması</a:t>
          </a:r>
          <a:r>
            <a:rPr lang="en-US" sz="1700" b="1" kern="1200" dirty="0"/>
            <a:t> </a:t>
          </a:r>
          <a:r>
            <a:rPr lang="en-US" sz="1700" b="1" u="sng" kern="1200" dirty="0" err="1">
              <a:solidFill>
                <a:srgbClr val="FF0000"/>
              </a:solidFill>
            </a:rPr>
            <a:t>en</a:t>
          </a:r>
          <a:r>
            <a:rPr lang="en-US" sz="1700" b="1" u="sng" kern="1200" dirty="0">
              <a:solidFill>
                <a:srgbClr val="FF0000"/>
              </a:solidFill>
            </a:rPr>
            <a:t> </a:t>
          </a:r>
          <a:r>
            <a:rPr lang="en-US" sz="1700" b="1" u="sng" kern="1200" dirty="0" err="1">
              <a:solidFill>
                <a:srgbClr val="FF0000"/>
              </a:solidFill>
            </a:rPr>
            <a:t>az</a:t>
          </a:r>
          <a:r>
            <a:rPr lang="en-US" sz="1700" b="1" u="sng" kern="1200" dirty="0">
              <a:solidFill>
                <a:srgbClr val="FF0000"/>
              </a:solidFill>
            </a:rPr>
            <a:t> 2.00</a:t>
          </a:r>
          <a:r>
            <a:rPr lang="en-US" sz="1700" b="1" kern="1200" dirty="0"/>
            <a:t> </a:t>
          </a:r>
          <a:r>
            <a:rPr lang="en-US" sz="1700" b="1" kern="1200" dirty="0" err="1"/>
            <a:t>olan</a:t>
          </a:r>
          <a:r>
            <a:rPr lang="en-US" sz="1700" b="1" kern="1200" dirty="0"/>
            <a:t> ve </a:t>
          </a:r>
          <a:r>
            <a:rPr lang="en-US" sz="1700" b="1" kern="1200" dirty="0" err="1"/>
            <a:t>staj</a:t>
          </a:r>
          <a:r>
            <a:rPr lang="en-US" sz="1700" b="1" kern="1200" dirty="0"/>
            <a:t> </a:t>
          </a:r>
          <a:r>
            <a:rPr lang="en-US" sz="1700" b="1" kern="1200" dirty="0" err="1"/>
            <a:t>dahil</a:t>
          </a:r>
          <a:r>
            <a:rPr lang="en-US" sz="1700" b="1" kern="1200" dirty="0"/>
            <a:t> </a:t>
          </a:r>
          <a:r>
            <a:rPr lang="en-US" sz="1700" b="1" kern="1200" dirty="0" err="1"/>
            <a:t>tüm</a:t>
          </a:r>
          <a:r>
            <a:rPr lang="en-US" sz="1700" b="1" kern="1200" dirty="0"/>
            <a:t> </a:t>
          </a:r>
          <a:r>
            <a:rPr lang="en-US" sz="1700" b="1" kern="1200" dirty="0" err="1"/>
            <a:t>çalışmaları</a:t>
          </a:r>
          <a:r>
            <a:rPr lang="en-US" sz="1700" b="1" kern="1200" dirty="0"/>
            <a:t> </a:t>
          </a:r>
          <a:r>
            <a:rPr lang="en-US" sz="1700" b="1" kern="1200" dirty="0" err="1"/>
            <a:t>tamamlamış</a:t>
          </a:r>
          <a:r>
            <a:rPr lang="en-US" sz="1700" b="1" kern="1200" dirty="0"/>
            <a:t> </a:t>
          </a:r>
          <a:r>
            <a:rPr lang="en-US" sz="1700" b="1" kern="1200" dirty="0" err="1"/>
            <a:t>olması</a:t>
          </a:r>
          <a:r>
            <a:rPr lang="en-US" sz="1700" b="1" kern="1200" dirty="0"/>
            <a:t> </a:t>
          </a:r>
          <a:r>
            <a:rPr lang="en-US" sz="1700" b="1" kern="1200" dirty="0" err="1"/>
            <a:t>gerekir</a:t>
          </a:r>
          <a:r>
            <a:rPr lang="en-US" sz="1700" b="1" kern="1200" dirty="0"/>
            <a:t>.</a:t>
          </a:r>
          <a:endParaRPr lang="en-US" sz="1700" kern="1200" dirty="0"/>
        </a:p>
      </dsp:txBody>
      <dsp:txXfrm>
        <a:off x="0" y="3204684"/>
        <a:ext cx="5835121" cy="80104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A68A2C-0011-48BC-AB11-6C7101555AC1}">
      <dsp:nvSpPr>
        <dsp:cNvPr id="0" name=""/>
        <dsp:cNvSpPr/>
      </dsp:nvSpPr>
      <dsp:spPr>
        <a:xfrm>
          <a:off x="0" y="40416"/>
          <a:ext cx="7024807" cy="1956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Her </a:t>
          </a:r>
          <a:r>
            <a:rPr lang="en-US" sz="1900" b="1" kern="1200" dirty="0" err="1"/>
            <a:t>yarıyıl</a:t>
          </a:r>
          <a:r>
            <a:rPr lang="en-US" sz="1900" b="1" kern="1200" dirty="0"/>
            <a:t> </a:t>
          </a:r>
          <a:r>
            <a:rPr lang="en-US" sz="1900" b="1" kern="1200" dirty="0" err="1"/>
            <a:t>sonunda</a:t>
          </a:r>
          <a:r>
            <a:rPr lang="en-US" sz="1900" b="1" kern="1200" dirty="0"/>
            <a:t> son </a:t>
          </a:r>
          <a:r>
            <a:rPr lang="en-US" sz="1900" b="1" kern="1200" dirty="0" err="1"/>
            <a:t>sınıf</a:t>
          </a:r>
          <a:r>
            <a:rPr lang="en-US" sz="1900" b="1" kern="1200" dirty="0"/>
            <a:t> </a:t>
          </a:r>
          <a:r>
            <a:rPr lang="en-US" sz="1900" b="1" kern="1200" dirty="0" err="1"/>
            <a:t>danışmanları</a:t>
          </a:r>
          <a:r>
            <a:rPr lang="tr-TR" sz="1900" b="1" kern="1200" dirty="0"/>
            <a:t> </a:t>
          </a:r>
          <a:r>
            <a:rPr lang="en-US" sz="1900" b="1" kern="1200" dirty="0" err="1"/>
            <a:t>mezuniyet</a:t>
          </a:r>
          <a:r>
            <a:rPr lang="en-US" sz="1900" b="1" kern="1200" dirty="0"/>
            <a:t> </a:t>
          </a:r>
          <a:r>
            <a:rPr lang="en-US" sz="1900" b="1" kern="1200" dirty="0" err="1"/>
            <a:t>durumunda</a:t>
          </a:r>
          <a:r>
            <a:rPr lang="en-US" sz="1900" b="1" kern="1200" dirty="0"/>
            <a:t> </a:t>
          </a:r>
          <a:r>
            <a:rPr lang="en-US" sz="1900" b="1" kern="1200" dirty="0" err="1"/>
            <a:t>olan</a:t>
          </a:r>
          <a:r>
            <a:rPr lang="en-US" sz="1900" b="1" kern="1200" dirty="0"/>
            <a:t> </a:t>
          </a:r>
          <a:r>
            <a:rPr lang="en-US" sz="1900" b="1" kern="1200" dirty="0" err="1"/>
            <a:t>öğrencilerin</a:t>
          </a:r>
          <a:r>
            <a:rPr lang="en-US" sz="1900" b="1" kern="1200" dirty="0"/>
            <a:t> </a:t>
          </a:r>
          <a:r>
            <a:rPr lang="en-US" sz="1900" b="1" kern="1200" dirty="0" err="1"/>
            <a:t>transkriptlerini</a:t>
          </a:r>
          <a:r>
            <a:rPr lang="en-US" sz="1900" b="1" kern="1200" dirty="0"/>
            <a:t> </a:t>
          </a:r>
          <a:r>
            <a:rPr lang="en-US" sz="1900" b="1" kern="1200" dirty="0" err="1"/>
            <a:t>inceler</a:t>
          </a:r>
          <a:r>
            <a:rPr lang="en-US" sz="1900" b="1" kern="1200" dirty="0"/>
            <a:t>, </a:t>
          </a:r>
          <a:r>
            <a:rPr lang="en-US" sz="1900" b="1" kern="1200" dirty="0" err="1"/>
            <a:t>mezuniyete</a:t>
          </a:r>
          <a:r>
            <a:rPr lang="en-US" sz="1900" b="1" kern="1200" dirty="0"/>
            <a:t> </a:t>
          </a:r>
          <a:r>
            <a:rPr lang="en-US" sz="1900" b="1" kern="1200" dirty="0" err="1"/>
            <a:t>hak</a:t>
          </a:r>
          <a:r>
            <a:rPr lang="en-US" sz="1900" b="1" kern="1200" dirty="0"/>
            <a:t> </a:t>
          </a:r>
          <a:r>
            <a:rPr lang="en-US" sz="1900" b="1" kern="1200" dirty="0" err="1"/>
            <a:t>kazanan</a:t>
          </a:r>
          <a:r>
            <a:rPr lang="en-US" sz="1900" b="1" kern="1200" dirty="0"/>
            <a:t> </a:t>
          </a:r>
          <a:r>
            <a:rPr lang="en-US" sz="1900" b="1" kern="1200" dirty="0" err="1"/>
            <a:t>öğrencinin</a:t>
          </a:r>
          <a:r>
            <a:rPr lang="en-US" sz="1900" b="1" kern="1200" dirty="0"/>
            <a:t> </a:t>
          </a:r>
          <a:r>
            <a:rPr lang="en-US" sz="1900" b="1" kern="1200" dirty="0" err="1"/>
            <a:t>transkriptini</a:t>
          </a:r>
          <a:r>
            <a:rPr lang="en-US" sz="1900" b="1" kern="1200" dirty="0"/>
            <a:t> ve </a:t>
          </a:r>
          <a:r>
            <a:rPr lang="en-US" sz="1900" b="1" kern="1200" dirty="0" err="1"/>
            <a:t>sistemden</a:t>
          </a:r>
          <a:r>
            <a:rPr lang="en-US" sz="1900" b="1" kern="1200" dirty="0"/>
            <a:t> </a:t>
          </a:r>
          <a:r>
            <a:rPr lang="en-US" sz="1900" b="1" kern="1200" dirty="0" err="1"/>
            <a:t>alacağı</a:t>
          </a:r>
          <a:r>
            <a:rPr lang="en-US" sz="1900" b="1" kern="1200" dirty="0"/>
            <a:t> </a:t>
          </a:r>
          <a:r>
            <a:rPr lang="en-US" sz="1900" b="1" kern="1200" dirty="0" err="1"/>
            <a:t>mezuniyet</a:t>
          </a:r>
          <a:r>
            <a:rPr lang="en-US" sz="1900" b="1" kern="1200" dirty="0"/>
            <a:t> </a:t>
          </a:r>
          <a:r>
            <a:rPr lang="en-US" sz="1900" b="1" kern="1200" dirty="0" err="1"/>
            <a:t>simülasyonu</a:t>
          </a:r>
          <a:r>
            <a:rPr lang="en-US" sz="1900" b="1" kern="1200" dirty="0"/>
            <a:t> </a:t>
          </a:r>
          <a:r>
            <a:rPr lang="en-US" sz="1900" b="1" kern="1200" dirty="0" err="1"/>
            <a:t>çıktısını</a:t>
          </a:r>
          <a:r>
            <a:rPr lang="en-US" sz="1900" b="1" kern="1200" dirty="0"/>
            <a:t> </a:t>
          </a:r>
          <a:r>
            <a:rPr lang="en-US" sz="1900" b="1" kern="1200" dirty="0" err="1"/>
            <a:t>imzalayarak</a:t>
          </a:r>
          <a:r>
            <a:rPr lang="en-US" sz="1900" b="1" kern="1200" dirty="0"/>
            <a:t> “</a:t>
          </a:r>
          <a:r>
            <a:rPr lang="en-US" sz="1900" b="1" kern="1200" dirty="0" err="1">
              <a:solidFill>
                <a:schemeClr val="tx1"/>
              </a:solidFill>
            </a:rPr>
            <a:t>mezun</a:t>
          </a:r>
          <a:r>
            <a:rPr lang="en-US" sz="1900" b="1" kern="1200" dirty="0">
              <a:solidFill>
                <a:schemeClr val="tx1"/>
              </a:solidFill>
            </a:rPr>
            <a:t> </a:t>
          </a:r>
          <a:r>
            <a:rPr lang="en-US" sz="1900" b="1" kern="1200" dirty="0" err="1">
              <a:solidFill>
                <a:schemeClr val="tx1"/>
              </a:solidFill>
            </a:rPr>
            <a:t>olabilir</a:t>
          </a:r>
          <a:r>
            <a:rPr lang="en-US" sz="1900" b="1" kern="1200" dirty="0"/>
            <a:t>” </a:t>
          </a:r>
          <a:r>
            <a:rPr lang="en-US" sz="1900" b="1" kern="1200" dirty="0" err="1"/>
            <a:t>ibaresi</a:t>
          </a:r>
          <a:r>
            <a:rPr lang="en-US" sz="1900" b="1" kern="1200" dirty="0"/>
            <a:t> </a:t>
          </a:r>
          <a:r>
            <a:rPr lang="en-US" sz="1900" b="1" kern="1200" dirty="0" err="1"/>
            <a:t>ile</a:t>
          </a:r>
          <a:r>
            <a:rPr lang="en-US" sz="1900" b="1" kern="1200" dirty="0"/>
            <a:t> </a:t>
          </a:r>
          <a:r>
            <a:rPr lang="en-US" sz="1900" b="1" kern="1200" dirty="0" err="1"/>
            <a:t>birlikte</a:t>
          </a:r>
          <a:r>
            <a:rPr lang="en-US" sz="1900" b="1" kern="1200" dirty="0"/>
            <a:t> </a:t>
          </a:r>
          <a:r>
            <a:rPr lang="en-US" sz="1900" b="1" kern="1200" dirty="0" err="1"/>
            <a:t>ilgili</a:t>
          </a:r>
          <a:r>
            <a:rPr lang="en-US" sz="1900" b="1" kern="1200" dirty="0"/>
            <a:t> </a:t>
          </a:r>
          <a:r>
            <a:rPr lang="en-US" sz="1900" b="1" kern="1200" dirty="0" err="1">
              <a:solidFill>
                <a:schemeClr val="tx1"/>
              </a:solidFill>
            </a:rPr>
            <a:t>Fakülte</a:t>
          </a:r>
          <a:r>
            <a:rPr lang="en-US" sz="1900" b="1" kern="1200" dirty="0">
              <a:solidFill>
                <a:schemeClr val="tx1"/>
              </a:solidFill>
            </a:rPr>
            <a:t> </a:t>
          </a:r>
          <a:r>
            <a:rPr lang="tr-TR" sz="1900" b="1" kern="1200" dirty="0">
              <a:solidFill>
                <a:schemeClr val="tx1"/>
              </a:solidFill>
            </a:rPr>
            <a:t>S</a:t>
          </a:r>
          <a:r>
            <a:rPr lang="en-US" sz="1900" b="1" kern="1200" dirty="0" err="1">
              <a:solidFill>
                <a:schemeClr val="tx1"/>
              </a:solidFill>
            </a:rPr>
            <a:t>ekreterliğine</a:t>
          </a:r>
          <a:r>
            <a:rPr lang="en-US" sz="1900" b="1" kern="1200" dirty="0">
              <a:solidFill>
                <a:srgbClr val="FF0000"/>
              </a:solidFill>
            </a:rPr>
            <a:t> </a:t>
          </a:r>
          <a:r>
            <a:rPr lang="en-US" sz="1900" b="1" kern="1200" dirty="0" err="1"/>
            <a:t>iletir</a:t>
          </a:r>
          <a:r>
            <a:rPr lang="en-US" sz="1900" b="1" kern="1200" dirty="0"/>
            <a:t>. </a:t>
          </a:r>
          <a:endParaRPr lang="en-US" sz="1900" kern="1200" dirty="0"/>
        </a:p>
      </dsp:txBody>
      <dsp:txXfrm>
        <a:off x="95496" y="135912"/>
        <a:ext cx="6833815" cy="1765248"/>
      </dsp:txXfrm>
    </dsp:sp>
    <dsp:sp modelId="{CCA79723-C4C6-494F-9FF0-DD081159A66B}">
      <dsp:nvSpPr>
        <dsp:cNvPr id="0" name=""/>
        <dsp:cNvSpPr/>
      </dsp:nvSpPr>
      <dsp:spPr>
        <a:xfrm>
          <a:off x="0" y="2051376"/>
          <a:ext cx="7024807" cy="19562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 err="1"/>
            <a:t>Öğrencilerin</a:t>
          </a:r>
          <a:r>
            <a:rPr lang="en-US" sz="1900" b="1" kern="1200" dirty="0"/>
            <a:t> </a:t>
          </a:r>
          <a:r>
            <a:rPr lang="en-US" sz="1900" b="1" kern="1200" dirty="0" err="1"/>
            <a:t>mezuniyet</a:t>
          </a:r>
          <a:r>
            <a:rPr lang="en-US" sz="1900" b="1" kern="1200" dirty="0"/>
            <a:t> </a:t>
          </a:r>
          <a:r>
            <a:rPr lang="en-US" sz="1900" b="1" kern="1200" dirty="0" err="1"/>
            <a:t>işlemi</a:t>
          </a:r>
          <a:r>
            <a:rPr lang="en-US" sz="1900" b="1" kern="1200" dirty="0"/>
            <a:t>, </a:t>
          </a:r>
          <a:r>
            <a:rPr lang="en-US" sz="1900" b="1" kern="1200" dirty="0" err="1">
              <a:solidFill>
                <a:schemeClr val="tx1"/>
              </a:solidFill>
            </a:rPr>
            <a:t>Fakülte</a:t>
          </a:r>
          <a:r>
            <a:rPr lang="en-US" sz="1900" b="1" kern="1200" dirty="0">
              <a:solidFill>
                <a:schemeClr val="tx1"/>
              </a:solidFill>
            </a:rPr>
            <a:t> </a:t>
          </a:r>
          <a:r>
            <a:rPr lang="en-US" sz="1900" b="1" kern="1200" dirty="0" err="1">
              <a:solidFill>
                <a:schemeClr val="tx1"/>
              </a:solidFill>
            </a:rPr>
            <a:t>Yönetim</a:t>
          </a:r>
          <a:r>
            <a:rPr lang="en-US" sz="1900" b="1" kern="1200" dirty="0">
              <a:solidFill>
                <a:schemeClr val="tx1"/>
              </a:solidFill>
            </a:rPr>
            <a:t> </a:t>
          </a:r>
          <a:r>
            <a:rPr lang="en-US" sz="1900" b="1" kern="1200" dirty="0" err="1">
              <a:solidFill>
                <a:schemeClr val="tx1"/>
              </a:solidFill>
            </a:rPr>
            <a:t>Kurulu</a:t>
          </a:r>
          <a:r>
            <a:rPr lang="en-US" sz="1900" b="1" kern="1200" dirty="0"/>
            <a:t> </a:t>
          </a:r>
          <a:r>
            <a:rPr lang="en-US" sz="1900" b="1" kern="1200" dirty="0" err="1"/>
            <a:t>kararı</a:t>
          </a:r>
          <a:r>
            <a:rPr lang="en-US" sz="1900" b="1" kern="1200" dirty="0"/>
            <a:t> </a:t>
          </a:r>
          <a:r>
            <a:rPr lang="en-US" sz="1900" b="1" kern="1200" dirty="0" err="1"/>
            <a:t>ile</a:t>
          </a:r>
          <a:r>
            <a:rPr lang="en-US" sz="1900" b="1" kern="1200" dirty="0"/>
            <a:t> </a:t>
          </a:r>
          <a:r>
            <a:rPr lang="en-US" sz="1900" b="1" kern="1200" dirty="0" err="1"/>
            <a:t>kesinleşir</a:t>
          </a:r>
          <a:r>
            <a:rPr lang="en-US" sz="1900" b="1" kern="1200" dirty="0"/>
            <a:t>.</a:t>
          </a:r>
          <a:endParaRPr lang="en-US" sz="1900" kern="1200" dirty="0"/>
        </a:p>
      </dsp:txBody>
      <dsp:txXfrm>
        <a:off x="95496" y="2146872"/>
        <a:ext cx="6833815" cy="17652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B1E58-0539-4E61-8A33-905DF29CF642}">
      <dsp:nvSpPr>
        <dsp:cNvPr id="0" name=""/>
        <dsp:cNvSpPr/>
      </dsp:nvSpPr>
      <dsp:spPr>
        <a:xfrm>
          <a:off x="0" y="1784"/>
          <a:ext cx="89874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B95101-7B84-41A0-9C48-54F3AEB1B4F9}">
      <dsp:nvSpPr>
        <dsp:cNvPr id="0" name=""/>
        <dsp:cNvSpPr/>
      </dsp:nvSpPr>
      <dsp:spPr>
        <a:xfrm>
          <a:off x="0" y="1784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 err="1"/>
            <a:t>Öğrenciler</a:t>
          </a:r>
          <a:r>
            <a:rPr lang="en-GB" sz="2700" b="1" kern="1200" dirty="0"/>
            <a:t>, </a:t>
          </a:r>
          <a:r>
            <a:rPr lang="en-GB" sz="2700" b="1" kern="1200" dirty="0" err="1"/>
            <a:t>lisans</a:t>
          </a:r>
          <a:r>
            <a:rPr lang="en-GB" sz="2700" b="1" kern="1200" dirty="0"/>
            <a:t> </a:t>
          </a:r>
          <a:r>
            <a:rPr lang="en-GB" sz="2700" b="1" kern="1200" dirty="0" err="1"/>
            <a:t>programlarını</a:t>
          </a:r>
          <a:r>
            <a:rPr lang="en-GB" sz="2700" b="1" kern="1200" dirty="0"/>
            <a:t> </a:t>
          </a:r>
          <a:r>
            <a:rPr lang="en-GB" sz="2700" b="1" kern="1200" dirty="0" err="1"/>
            <a:t>en</a:t>
          </a:r>
          <a:r>
            <a:rPr lang="en-GB" sz="2700" b="1" kern="1200" dirty="0"/>
            <a:t> </a:t>
          </a:r>
          <a:r>
            <a:rPr lang="en-GB" sz="2700" b="1" kern="1200" dirty="0" err="1"/>
            <a:t>fazla</a:t>
          </a:r>
          <a:r>
            <a:rPr lang="en-GB" sz="2700" b="1" kern="1200" dirty="0"/>
            <a:t> </a:t>
          </a:r>
          <a:r>
            <a:rPr lang="en-GB" sz="2700" b="1" kern="1200" dirty="0">
              <a:solidFill>
                <a:srgbClr val="FF0000"/>
              </a:solidFill>
            </a:rPr>
            <a:t>7 </a:t>
          </a:r>
          <a:r>
            <a:rPr lang="en-GB" sz="2700" b="1" kern="1200" dirty="0" err="1">
              <a:solidFill>
                <a:srgbClr val="FF0000"/>
              </a:solidFill>
            </a:rPr>
            <a:t>yıl</a:t>
          </a:r>
          <a:r>
            <a:rPr lang="en-GB" sz="2700" b="1" kern="1200" dirty="0">
              <a:solidFill>
                <a:srgbClr val="FF0000"/>
              </a:solidFill>
            </a:rPr>
            <a:t> (14 </a:t>
          </a:r>
          <a:r>
            <a:rPr lang="en-GB" sz="2700" b="1" kern="1200" dirty="0" err="1">
              <a:solidFill>
                <a:srgbClr val="FF0000"/>
              </a:solidFill>
            </a:rPr>
            <a:t>yarıyıl</a:t>
          </a:r>
          <a:r>
            <a:rPr lang="en-GB" sz="2700" b="1" kern="1200" dirty="0">
              <a:solidFill>
                <a:srgbClr val="FF0000"/>
              </a:solidFill>
            </a:rPr>
            <a:t>)</a:t>
          </a:r>
          <a:r>
            <a:rPr lang="en-GB" sz="2700" b="1" kern="1200" dirty="0"/>
            <a:t> </a:t>
          </a:r>
          <a:r>
            <a:rPr lang="en-GB" sz="2700" b="1" kern="1200" dirty="0" err="1"/>
            <a:t>içinde</a:t>
          </a:r>
          <a:r>
            <a:rPr lang="en-GB" sz="2700" b="1" kern="1200" dirty="0"/>
            <a:t> </a:t>
          </a:r>
          <a:r>
            <a:rPr lang="en-GB" sz="2700" b="1" kern="1200" dirty="0" err="1"/>
            <a:t>tamamlamak</a:t>
          </a:r>
          <a:r>
            <a:rPr lang="en-GB" sz="2700" b="1" kern="1200" dirty="0"/>
            <a:t> </a:t>
          </a:r>
          <a:r>
            <a:rPr lang="en-GB" sz="2700" b="1" kern="1200" dirty="0" err="1"/>
            <a:t>zorundadır</a:t>
          </a:r>
          <a:r>
            <a:rPr lang="en-GB" sz="2700" b="1" kern="1200" dirty="0"/>
            <a:t>. </a:t>
          </a:r>
          <a:endParaRPr lang="en-US" sz="2700" kern="1200" dirty="0"/>
        </a:p>
      </dsp:txBody>
      <dsp:txXfrm>
        <a:off x="0" y="1784"/>
        <a:ext cx="8987404" cy="1216790"/>
      </dsp:txXfrm>
    </dsp:sp>
    <dsp:sp modelId="{1F3C1E23-A19C-461A-9452-553166B97A8C}">
      <dsp:nvSpPr>
        <dsp:cNvPr id="0" name=""/>
        <dsp:cNvSpPr/>
      </dsp:nvSpPr>
      <dsp:spPr>
        <a:xfrm>
          <a:off x="0" y="1218575"/>
          <a:ext cx="89874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161606-253F-477D-89E4-F59C9179BD5B}">
      <dsp:nvSpPr>
        <dsp:cNvPr id="0" name=""/>
        <dsp:cNvSpPr/>
      </dsp:nvSpPr>
      <dsp:spPr>
        <a:xfrm>
          <a:off x="0" y="1218575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/>
            <a:t>Yaz </a:t>
          </a:r>
          <a:r>
            <a:rPr lang="en-GB" sz="2700" b="1" kern="1200" dirty="0" err="1"/>
            <a:t>öğretiminde</a:t>
          </a:r>
          <a:r>
            <a:rPr lang="en-GB" sz="2700" b="1" kern="1200" dirty="0"/>
            <a:t> </a:t>
          </a:r>
          <a:r>
            <a:rPr lang="en-GB" sz="2700" b="1" kern="1200" dirty="0" err="1"/>
            <a:t>geçen</a:t>
          </a:r>
          <a:r>
            <a:rPr lang="en-GB" sz="2700" b="1" kern="1200" dirty="0"/>
            <a:t> </a:t>
          </a:r>
          <a:r>
            <a:rPr lang="en-GB" sz="2700" b="1" kern="1200" dirty="0" err="1"/>
            <a:t>süreler</a:t>
          </a:r>
          <a:r>
            <a:rPr lang="en-GB" sz="2700" b="1" kern="1200" dirty="0"/>
            <a:t> ve </a:t>
          </a:r>
          <a:r>
            <a:rPr lang="en-GB" sz="2700" b="1" kern="1200" dirty="0" err="1"/>
            <a:t>kayıt</a:t>
          </a:r>
          <a:r>
            <a:rPr lang="en-GB" sz="2700" b="1" kern="1200" dirty="0"/>
            <a:t> </a:t>
          </a:r>
          <a:r>
            <a:rPr lang="en-GB" sz="2700" b="1" kern="1200" dirty="0" err="1"/>
            <a:t>dondurulan</a:t>
          </a:r>
          <a:r>
            <a:rPr lang="en-GB" sz="2700" b="1" kern="1200" dirty="0"/>
            <a:t> </a:t>
          </a:r>
          <a:r>
            <a:rPr lang="en-GB" sz="2700" b="1" kern="1200" dirty="0" err="1"/>
            <a:t>yarıyıllar</a:t>
          </a:r>
          <a:r>
            <a:rPr lang="en-GB" sz="2700" b="1" kern="1200" dirty="0"/>
            <a:t> </a:t>
          </a:r>
          <a:r>
            <a:rPr lang="en-GB" sz="2700" b="1" kern="1200" dirty="0" err="1"/>
            <a:t>öğrenim</a:t>
          </a:r>
          <a:r>
            <a:rPr lang="en-GB" sz="2700" b="1" kern="1200" dirty="0"/>
            <a:t> </a:t>
          </a:r>
          <a:r>
            <a:rPr lang="en-GB" sz="2700" b="1" kern="1200" dirty="0" err="1"/>
            <a:t>süresine</a:t>
          </a:r>
          <a:r>
            <a:rPr lang="en-GB" sz="2700" b="1" kern="1200" dirty="0"/>
            <a:t> </a:t>
          </a:r>
          <a:r>
            <a:rPr lang="en-GB" sz="2700" b="1" kern="1200" dirty="0" err="1">
              <a:solidFill>
                <a:srgbClr val="FF0000"/>
              </a:solidFill>
            </a:rPr>
            <a:t>dahil</a:t>
          </a:r>
          <a:r>
            <a:rPr lang="en-GB" sz="2700" b="1" kern="1200" dirty="0">
              <a:solidFill>
                <a:srgbClr val="FF0000"/>
              </a:solidFill>
            </a:rPr>
            <a:t> </a:t>
          </a:r>
          <a:r>
            <a:rPr lang="en-GB" sz="2700" b="1" kern="1200" dirty="0" err="1">
              <a:solidFill>
                <a:srgbClr val="FF0000"/>
              </a:solidFill>
            </a:rPr>
            <a:t>edilmez</a:t>
          </a:r>
          <a:r>
            <a:rPr lang="en-GB" sz="2700" b="1" kern="1200" dirty="0">
              <a:solidFill>
                <a:srgbClr val="FF0000"/>
              </a:solidFill>
            </a:rPr>
            <a:t>. </a:t>
          </a:r>
          <a:endParaRPr lang="en-US" sz="2700" kern="1200" dirty="0">
            <a:solidFill>
              <a:srgbClr val="FF0000"/>
            </a:solidFill>
          </a:endParaRPr>
        </a:p>
      </dsp:txBody>
      <dsp:txXfrm>
        <a:off x="0" y="1218575"/>
        <a:ext cx="8987404" cy="1216790"/>
      </dsp:txXfrm>
    </dsp:sp>
    <dsp:sp modelId="{E5B70E48-658E-4043-A053-FB1211EF5A81}">
      <dsp:nvSpPr>
        <dsp:cNvPr id="0" name=""/>
        <dsp:cNvSpPr/>
      </dsp:nvSpPr>
      <dsp:spPr>
        <a:xfrm>
          <a:off x="0" y="2435365"/>
          <a:ext cx="898740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D8D9A4-CDBD-4645-9385-7C69EB6D6672}">
      <dsp:nvSpPr>
        <dsp:cNvPr id="0" name=""/>
        <dsp:cNvSpPr/>
      </dsp:nvSpPr>
      <dsp:spPr>
        <a:xfrm>
          <a:off x="0" y="2435365"/>
          <a:ext cx="8987404" cy="12167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b="1" kern="1200" dirty="0" err="1"/>
            <a:t>Ancak</a:t>
          </a:r>
          <a:r>
            <a:rPr lang="en-GB" sz="2700" b="1" kern="1200" dirty="0"/>
            <a:t>, </a:t>
          </a:r>
          <a:r>
            <a:rPr lang="en-GB" sz="2700" b="1" kern="1200" dirty="0" err="1"/>
            <a:t>öğrencinin</a:t>
          </a:r>
          <a:r>
            <a:rPr lang="en-GB" sz="2700" b="1" kern="1200" dirty="0"/>
            <a:t> </a:t>
          </a:r>
          <a:r>
            <a:rPr lang="en-GB" sz="2700" b="1" kern="1200" dirty="0" err="1"/>
            <a:t>kayıt</a:t>
          </a:r>
          <a:r>
            <a:rPr lang="en-GB" sz="2700" b="1" kern="1200" dirty="0"/>
            <a:t> </a:t>
          </a:r>
          <a:r>
            <a:rPr lang="en-GB" sz="2700" b="1" kern="1200" dirty="0" err="1"/>
            <a:t>yenilemediği</a:t>
          </a:r>
          <a:r>
            <a:rPr lang="en-GB" sz="2700" b="1" kern="1200" dirty="0"/>
            <a:t> </a:t>
          </a:r>
          <a:r>
            <a:rPr lang="en-GB" sz="2700" b="1" kern="1200" dirty="0" err="1"/>
            <a:t>yarıyıllar</a:t>
          </a:r>
          <a:r>
            <a:rPr lang="en-GB" sz="2700" b="1" kern="1200" dirty="0"/>
            <a:t> </a:t>
          </a:r>
          <a:r>
            <a:rPr lang="en-GB" sz="2700" b="1" kern="1200" dirty="0" err="1"/>
            <a:t>azami</a:t>
          </a:r>
          <a:r>
            <a:rPr lang="en-GB" sz="2700" b="1" kern="1200" dirty="0"/>
            <a:t> </a:t>
          </a:r>
          <a:r>
            <a:rPr lang="en-GB" sz="2700" b="1" kern="1200" dirty="0" err="1"/>
            <a:t>öğrenim</a:t>
          </a:r>
          <a:r>
            <a:rPr lang="en-GB" sz="2700" b="1" kern="1200" dirty="0"/>
            <a:t> </a:t>
          </a:r>
          <a:r>
            <a:rPr lang="en-GB" sz="2700" b="1" kern="1200" dirty="0" err="1"/>
            <a:t>süresine</a:t>
          </a:r>
          <a:r>
            <a:rPr lang="en-GB" sz="2700" b="1" kern="1200" dirty="0"/>
            <a:t> </a:t>
          </a:r>
          <a:r>
            <a:rPr lang="en-GB" sz="2700" b="1" kern="1200" dirty="0" err="1">
              <a:solidFill>
                <a:srgbClr val="FF0000"/>
              </a:solidFill>
            </a:rPr>
            <a:t>dahil</a:t>
          </a:r>
          <a:r>
            <a:rPr lang="tr-TR" sz="2700" b="1" kern="1200" dirty="0" err="1">
              <a:solidFill>
                <a:srgbClr val="FF0000"/>
              </a:solidFill>
            </a:rPr>
            <a:t>dir</a:t>
          </a:r>
          <a:r>
            <a:rPr lang="tr-TR" sz="2700" b="1" kern="1200" dirty="0">
              <a:solidFill>
                <a:srgbClr val="FF0000"/>
              </a:solidFill>
            </a:rPr>
            <a:t>.</a:t>
          </a:r>
          <a:endParaRPr lang="en-US" sz="2700" kern="1200" dirty="0">
            <a:solidFill>
              <a:srgbClr val="FF0000"/>
            </a:solidFill>
          </a:endParaRPr>
        </a:p>
      </dsp:txBody>
      <dsp:txXfrm>
        <a:off x="0" y="2435365"/>
        <a:ext cx="8987404" cy="12167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76E70-3B67-4B75-8CCD-61E79AA1D32F}">
      <dsp:nvSpPr>
        <dsp:cNvPr id="0" name=""/>
        <dsp:cNvSpPr/>
      </dsp:nvSpPr>
      <dsp:spPr>
        <a:xfrm>
          <a:off x="142904" y="-263061"/>
          <a:ext cx="2492161" cy="3048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3723B4-9A0D-4996-80DA-951A84FDA5CE}">
      <dsp:nvSpPr>
        <dsp:cNvPr id="0" name=""/>
        <dsp:cNvSpPr/>
      </dsp:nvSpPr>
      <dsp:spPr>
        <a:xfrm>
          <a:off x="419811" y="0"/>
          <a:ext cx="2492161" cy="30485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/>
            <a:t>Hazırlık programı öğrencilerinin kayıtları </a:t>
          </a:r>
          <a:endParaRPr lang="tr-TR" sz="2500" b="1" kern="120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>
              <a:solidFill>
                <a:srgbClr val="FF0000"/>
              </a:solidFill>
            </a:rPr>
            <a:t>Yüksekokul Yönetim Kurulu 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492804" y="72993"/>
        <a:ext cx="2346175" cy="2902569"/>
      </dsp:txXfrm>
    </dsp:sp>
    <dsp:sp modelId="{0D660FB1-143D-4619-8A82-7C8DCA444B03}">
      <dsp:nvSpPr>
        <dsp:cNvPr id="0" name=""/>
        <dsp:cNvSpPr/>
      </dsp:nvSpPr>
      <dsp:spPr>
        <a:xfrm>
          <a:off x="3120370" y="-263061"/>
          <a:ext cx="2543350" cy="30655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28FFBF-9E79-48CF-A68A-87CCAEA889B2}">
      <dsp:nvSpPr>
        <dsp:cNvPr id="0" name=""/>
        <dsp:cNvSpPr/>
      </dsp:nvSpPr>
      <dsp:spPr>
        <a:xfrm>
          <a:off x="3397276" y="0"/>
          <a:ext cx="2543350" cy="30655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b="1" kern="1200" dirty="0"/>
            <a:t>L</a:t>
          </a:r>
          <a:r>
            <a:rPr lang="en-GB" sz="2500" b="1" kern="1200" dirty="0" err="1"/>
            <a:t>isans</a:t>
          </a:r>
          <a:r>
            <a:rPr lang="en-GB" sz="2500" b="1" kern="1200" dirty="0"/>
            <a:t> </a:t>
          </a:r>
          <a:r>
            <a:rPr lang="en-GB" sz="2500" b="1" kern="1200" dirty="0" err="1"/>
            <a:t>öğrencilerinin</a:t>
          </a:r>
          <a:r>
            <a:rPr lang="en-GB" sz="2500" b="1" kern="1200" dirty="0"/>
            <a:t> </a:t>
          </a:r>
          <a:r>
            <a:rPr lang="en-GB" sz="2500" b="1" kern="1200" dirty="0" err="1"/>
            <a:t>kayıtları</a:t>
          </a:r>
          <a:r>
            <a:rPr lang="en-GB" sz="2500" b="1" kern="1200" dirty="0"/>
            <a:t> </a:t>
          </a:r>
          <a:r>
            <a:rPr lang="en-GB" sz="2500" b="1" kern="1200" dirty="0" err="1"/>
            <a:t>ise</a:t>
          </a:r>
          <a:r>
            <a:rPr lang="en-GB" sz="2500" b="1" kern="1200" dirty="0"/>
            <a:t> </a:t>
          </a:r>
          <a:endParaRPr lang="tr-TR" sz="2500" b="1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 err="1">
              <a:solidFill>
                <a:srgbClr val="FF0000"/>
              </a:solidFill>
            </a:rPr>
            <a:t>Fakülte</a:t>
          </a:r>
          <a:r>
            <a:rPr lang="en-GB" sz="2500" b="1" kern="1200" dirty="0">
              <a:solidFill>
                <a:srgbClr val="FF0000"/>
              </a:solidFill>
            </a:rPr>
            <a:t> </a:t>
          </a:r>
          <a:r>
            <a:rPr lang="en-GB" sz="2500" b="1" kern="1200" dirty="0" err="1">
              <a:solidFill>
                <a:srgbClr val="FF0000"/>
              </a:solidFill>
            </a:rPr>
            <a:t>Yönetim</a:t>
          </a:r>
          <a:r>
            <a:rPr lang="en-GB" sz="2500" b="1" kern="1200" dirty="0">
              <a:solidFill>
                <a:srgbClr val="FF0000"/>
              </a:solidFill>
            </a:rPr>
            <a:t> </a:t>
          </a:r>
          <a:r>
            <a:rPr lang="en-GB" sz="2500" b="1" kern="1200" dirty="0" err="1">
              <a:solidFill>
                <a:srgbClr val="FF0000"/>
              </a:solidFill>
            </a:rPr>
            <a:t>Kurulu</a:t>
          </a:r>
          <a:r>
            <a:rPr lang="en-GB" sz="2500" b="1" kern="1200" dirty="0"/>
            <a:t> </a:t>
          </a:r>
          <a:endParaRPr lang="tr-TR" sz="2500" b="1" kern="1200" dirty="0"/>
        </a:p>
      </dsp:txBody>
      <dsp:txXfrm>
        <a:off x="3471768" y="74492"/>
        <a:ext cx="2394366" cy="2916583"/>
      </dsp:txXfrm>
    </dsp:sp>
    <dsp:sp modelId="{773E8D4F-9A39-4B3E-ADB0-ACB22A3CA9A3}">
      <dsp:nvSpPr>
        <dsp:cNvPr id="0" name=""/>
        <dsp:cNvSpPr/>
      </dsp:nvSpPr>
      <dsp:spPr>
        <a:xfrm>
          <a:off x="6148181" y="-263061"/>
          <a:ext cx="2562315" cy="30145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831B6E-DDE6-4385-9584-0EC45E00E4CB}">
      <dsp:nvSpPr>
        <dsp:cNvPr id="0" name=""/>
        <dsp:cNvSpPr/>
      </dsp:nvSpPr>
      <dsp:spPr>
        <a:xfrm>
          <a:off x="6425088" y="0"/>
          <a:ext cx="2562315" cy="30145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 err="1"/>
            <a:t>Süreyi</a:t>
          </a:r>
          <a:r>
            <a:rPr lang="en-GB" sz="2500" b="1" kern="1200" dirty="0"/>
            <a:t> </a:t>
          </a:r>
          <a:r>
            <a:rPr lang="en-GB" sz="2500" b="1" kern="1200" dirty="0" err="1"/>
            <a:t>aşan</a:t>
          </a:r>
          <a:r>
            <a:rPr lang="en-GB" sz="2500" b="1" kern="1200" dirty="0"/>
            <a:t> </a:t>
          </a:r>
          <a:r>
            <a:rPr lang="en-GB" sz="2500" b="1" kern="1200" dirty="0" err="1"/>
            <a:t>mücbir</a:t>
          </a:r>
          <a:r>
            <a:rPr lang="en-GB" sz="2500" b="1" kern="1200" dirty="0"/>
            <a:t> </a:t>
          </a:r>
          <a:r>
            <a:rPr lang="en-GB" sz="2500" b="1" kern="1200" dirty="0" err="1"/>
            <a:t>durumlar</a:t>
          </a:r>
          <a:r>
            <a:rPr lang="en-GB" sz="2500" b="1" kern="1200" dirty="0"/>
            <a:t> </a:t>
          </a:r>
          <a:r>
            <a:rPr lang="en-GB" sz="2500" b="1" kern="1200" dirty="0" err="1"/>
            <a:t>için</a:t>
          </a:r>
          <a:r>
            <a:rPr lang="en-GB" sz="2500" b="1" kern="1200" dirty="0"/>
            <a:t> </a:t>
          </a:r>
          <a:endParaRPr lang="tr-TR" sz="2500" b="1" kern="1200" dirty="0"/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 err="1">
              <a:solidFill>
                <a:srgbClr val="FF0000"/>
              </a:solidFill>
            </a:rPr>
            <a:t>Üniversite</a:t>
          </a:r>
          <a:r>
            <a:rPr lang="en-GB" sz="2500" b="1" kern="1200" dirty="0">
              <a:solidFill>
                <a:srgbClr val="FF0000"/>
              </a:solidFill>
            </a:rPr>
            <a:t> </a:t>
          </a:r>
          <a:endParaRPr lang="tr-TR" sz="2500" b="1" kern="1200" dirty="0">
            <a:solidFill>
              <a:srgbClr val="FF0000"/>
            </a:solidFill>
          </a:endParaRP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 err="1">
              <a:solidFill>
                <a:srgbClr val="FF0000"/>
              </a:solidFill>
            </a:rPr>
            <a:t>Yönetim</a:t>
          </a:r>
          <a:r>
            <a:rPr lang="en-GB" sz="2500" b="1" kern="1200" dirty="0">
              <a:solidFill>
                <a:srgbClr val="FF0000"/>
              </a:solidFill>
            </a:rPr>
            <a:t> </a:t>
          </a:r>
          <a:r>
            <a:rPr lang="en-GB" sz="2500" b="1" kern="1200" dirty="0" err="1">
              <a:solidFill>
                <a:srgbClr val="FF0000"/>
              </a:solidFill>
            </a:rPr>
            <a:t>Kurulu</a:t>
          </a:r>
          <a:endParaRPr lang="tr-TR" sz="2500" b="1" kern="1200" dirty="0"/>
        </a:p>
      </dsp:txBody>
      <dsp:txXfrm>
        <a:off x="6500136" y="75048"/>
        <a:ext cx="2412219" cy="28644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BEBCB3-FAB3-4B70-8BAB-83AA4B7454C6}">
      <dsp:nvSpPr>
        <dsp:cNvPr id="0" name=""/>
        <dsp:cNvSpPr/>
      </dsp:nvSpPr>
      <dsp:spPr>
        <a:xfrm>
          <a:off x="4290724" y="1648882"/>
          <a:ext cx="2475237" cy="731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3606"/>
              </a:lnTo>
              <a:lnTo>
                <a:pt x="2475237" y="493606"/>
              </a:lnTo>
              <a:lnTo>
                <a:pt x="2475237" y="731429"/>
              </a:lnTo>
            </a:path>
          </a:pathLst>
        </a:custGeom>
        <a:noFill/>
        <a:ln w="9525" cap="rnd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01135-8D6A-42F2-9FB0-8BA5A806CAF7}">
      <dsp:nvSpPr>
        <dsp:cNvPr id="0" name=""/>
        <dsp:cNvSpPr/>
      </dsp:nvSpPr>
      <dsp:spPr>
        <a:xfrm>
          <a:off x="1787763" y="1648882"/>
          <a:ext cx="2502961" cy="665103"/>
        </a:xfrm>
        <a:custGeom>
          <a:avLst/>
          <a:gdLst/>
          <a:ahLst/>
          <a:cxnLst/>
          <a:rect l="0" t="0" r="0" b="0"/>
          <a:pathLst>
            <a:path>
              <a:moveTo>
                <a:pt x="2502961" y="0"/>
              </a:moveTo>
              <a:lnTo>
                <a:pt x="2502961" y="427280"/>
              </a:lnTo>
              <a:lnTo>
                <a:pt x="0" y="427280"/>
              </a:lnTo>
              <a:lnTo>
                <a:pt x="0" y="665103"/>
              </a:lnTo>
            </a:path>
          </a:pathLst>
        </a:custGeom>
        <a:noFill/>
        <a:ln w="9525" cap="rnd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99F0FE-5DEC-45F1-B6C6-8B8D4CFE08DD}">
      <dsp:nvSpPr>
        <dsp:cNvPr id="0" name=""/>
        <dsp:cNvSpPr/>
      </dsp:nvSpPr>
      <dsp:spPr>
        <a:xfrm>
          <a:off x="2329972" y="18708"/>
          <a:ext cx="3921504" cy="16301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FFF6C8-06D8-4947-ACAB-030D8E8E064C}">
      <dsp:nvSpPr>
        <dsp:cNvPr id="0" name=""/>
        <dsp:cNvSpPr/>
      </dsp:nvSpPr>
      <dsp:spPr>
        <a:xfrm>
          <a:off x="2615216" y="289691"/>
          <a:ext cx="3921504" cy="16301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/>
            <a:t>Kayıt Dondurma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/>
            <a:t>Uygulama Esasları:</a:t>
          </a:r>
          <a:endParaRPr lang="en-US" sz="2300" kern="1200" dirty="0"/>
        </a:p>
      </dsp:txBody>
      <dsp:txXfrm>
        <a:off x="2662962" y="337437"/>
        <a:ext cx="3826012" cy="1534681"/>
      </dsp:txXfrm>
    </dsp:sp>
    <dsp:sp modelId="{C0EDBF6D-6A55-4762-8409-31ED5C52C0F6}">
      <dsp:nvSpPr>
        <dsp:cNvPr id="0" name=""/>
        <dsp:cNvSpPr/>
      </dsp:nvSpPr>
      <dsp:spPr>
        <a:xfrm>
          <a:off x="-248208" y="2313985"/>
          <a:ext cx="4071943" cy="19668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99DD06-1469-4ABA-A91A-4A797794CB28}">
      <dsp:nvSpPr>
        <dsp:cNvPr id="0" name=""/>
        <dsp:cNvSpPr/>
      </dsp:nvSpPr>
      <dsp:spPr>
        <a:xfrm>
          <a:off x="37036" y="2584968"/>
          <a:ext cx="4071943" cy="1966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/>
            <a:t>Öğrenciler, bir defada en fazla </a:t>
          </a:r>
          <a:r>
            <a:rPr lang="en-GB" sz="2300" b="1" kern="1200">
              <a:solidFill>
                <a:srgbClr val="FF0000"/>
              </a:solidFill>
            </a:rPr>
            <a:t>iki</a:t>
          </a:r>
          <a:r>
            <a:rPr lang="tr-TR" sz="2300" b="1" kern="1200">
              <a:solidFill>
                <a:srgbClr val="FF0000"/>
              </a:solidFill>
            </a:rPr>
            <a:t> yarıyıl</a:t>
          </a:r>
          <a:r>
            <a:rPr lang="en-GB" sz="2300" b="1" kern="1200"/>
            <a:t>, toplamda ise </a:t>
          </a:r>
          <a:r>
            <a:rPr lang="en-GB" sz="2300" b="1" kern="1200">
              <a:solidFill>
                <a:srgbClr val="FF0000"/>
              </a:solidFill>
            </a:rPr>
            <a:t>dört yarıyıl </a:t>
          </a:r>
          <a:r>
            <a:rPr lang="en-GB" sz="2300" b="1" kern="1200"/>
            <a:t>kayıt dondurabilir. </a:t>
          </a:r>
          <a:endParaRPr lang="en-US" sz="2300" kern="1200" dirty="0"/>
        </a:p>
      </dsp:txBody>
      <dsp:txXfrm>
        <a:off x="94644" y="2642576"/>
        <a:ext cx="3956727" cy="1851653"/>
      </dsp:txXfrm>
    </dsp:sp>
    <dsp:sp modelId="{166F6A10-8E3A-4960-A816-E28572B3217B}">
      <dsp:nvSpPr>
        <dsp:cNvPr id="0" name=""/>
        <dsp:cNvSpPr/>
      </dsp:nvSpPr>
      <dsp:spPr>
        <a:xfrm>
          <a:off x="4829764" y="2380312"/>
          <a:ext cx="3872394" cy="20659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BFB009-6425-45FC-AEB2-CAFF7DD40B5D}">
      <dsp:nvSpPr>
        <dsp:cNvPr id="0" name=""/>
        <dsp:cNvSpPr/>
      </dsp:nvSpPr>
      <dsp:spPr>
        <a:xfrm>
          <a:off x="5115009" y="2651294"/>
          <a:ext cx="3872394" cy="20659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1" kern="1200" dirty="0"/>
            <a:t>Kayıt dondurma t</a:t>
          </a:r>
          <a:r>
            <a:rPr lang="en-GB" sz="2300" b="1" kern="1200" dirty="0" err="1"/>
            <a:t>alebin</a:t>
          </a:r>
          <a:r>
            <a:rPr lang="tr-TR" sz="2300" b="1" kern="1200" dirty="0"/>
            <a:t>in</a:t>
          </a:r>
          <a:r>
            <a:rPr lang="en-GB" sz="2300" b="1" kern="1200" dirty="0"/>
            <a:t> </a:t>
          </a:r>
          <a:r>
            <a:rPr lang="en-GB" sz="2300" b="1" kern="1200" dirty="0" err="1"/>
            <a:t>işleme</a:t>
          </a:r>
          <a:r>
            <a:rPr lang="en-GB" sz="2300" b="1" kern="1200" dirty="0"/>
            <a:t> </a:t>
          </a:r>
          <a:r>
            <a:rPr lang="en-GB" sz="2300" b="1" kern="1200" dirty="0" err="1"/>
            <a:t>alın</a:t>
          </a:r>
          <a:r>
            <a:rPr lang="tr-TR" sz="2300" b="1" kern="1200" dirty="0" err="1"/>
            <a:t>ması</a:t>
          </a:r>
          <a:r>
            <a:rPr lang="en-GB" sz="2300" b="1" kern="1200" dirty="0"/>
            <a:t> </a:t>
          </a:r>
          <a:r>
            <a:rPr lang="en-GB" sz="2300" b="1" kern="1200" dirty="0" err="1"/>
            <a:t>için</a:t>
          </a:r>
          <a:r>
            <a:rPr lang="en-GB" sz="2300" b="1" kern="1200" dirty="0"/>
            <a:t> </a:t>
          </a:r>
          <a:r>
            <a:rPr lang="en-GB" sz="2300" b="1" kern="1200" dirty="0" err="1"/>
            <a:t>öğrenim</a:t>
          </a:r>
          <a:r>
            <a:rPr lang="en-GB" sz="2300" b="1" kern="1200" dirty="0"/>
            <a:t> </a:t>
          </a:r>
          <a:r>
            <a:rPr lang="en-GB" sz="2300" b="1" kern="1200" dirty="0" err="1"/>
            <a:t>ücretinin</a:t>
          </a:r>
          <a:r>
            <a:rPr lang="en-GB" sz="2300" b="1" kern="1200" dirty="0"/>
            <a:t> </a:t>
          </a:r>
          <a:endParaRPr lang="tr-TR" sz="2300" b="1" kern="1200" dirty="0"/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kern="1200" dirty="0" err="1">
              <a:solidFill>
                <a:srgbClr val="FF0000"/>
              </a:solidFill>
            </a:rPr>
            <a:t>dörtte</a:t>
          </a:r>
          <a:r>
            <a:rPr lang="en-GB" sz="2300" b="1" kern="1200" dirty="0">
              <a:solidFill>
                <a:srgbClr val="FF0000"/>
              </a:solidFill>
            </a:rPr>
            <a:t> </a:t>
          </a:r>
          <a:r>
            <a:rPr lang="en-GB" sz="2300" b="1" kern="1200" dirty="0" err="1">
              <a:solidFill>
                <a:srgbClr val="FF0000"/>
              </a:solidFill>
            </a:rPr>
            <a:t>birinin</a:t>
          </a:r>
          <a:r>
            <a:rPr lang="en-GB" sz="2300" b="1" kern="1200" dirty="0">
              <a:solidFill>
                <a:srgbClr val="FF0000"/>
              </a:solidFill>
            </a:rPr>
            <a:t> </a:t>
          </a:r>
          <a:r>
            <a:rPr lang="en-GB" sz="2300" b="1" kern="1200" dirty="0" err="1"/>
            <a:t>ödenmesi</a:t>
          </a:r>
          <a:r>
            <a:rPr lang="en-GB" sz="2300" b="1" kern="1200" dirty="0"/>
            <a:t> </a:t>
          </a:r>
          <a:r>
            <a:rPr lang="en-GB" sz="2300" b="1" kern="1200" dirty="0" err="1"/>
            <a:t>gereklidir</a:t>
          </a:r>
          <a:r>
            <a:rPr lang="en-GB" sz="2300" b="1" kern="1200" dirty="0"/>
            <a:t>.</a:t>
          </a:r>
          <a:endParaRPr lang="en-US" sz="2300" kern="1200" dirty="0"/>
        </a:p>
      </dsp:txBody>
      <dsp:txXfrm>
        <a:off x="5175520" y="2711805"/>
        <a:ext cx="3751372" cy="19449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D92892-BEAF-499E-8920-CAC90C1C0CA1}">
      <dsp:nvSpPr>
        <dsp:cNvPr id="0" name=""/>
        <dsp:cNvSpPr/>
      </dsp:nvSpPr>
      <dsp:spPr>
        <a:xfrm>
          <a:off x="0" y="30753"/>
          <a:ext cx="9423377" cy="4557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u="sng" kern="1200"/>
            <a:t>Başarılı</a:t>
          </a:r>
          <a:endParaRPr lang="en-US" sz="1900" kern="1200"/>
        </a:p>
      </dsp:txBody>
      <dsp:txXfrm>
        <a:off x="22246" y="52999"/>
        <a:ext cx="9378885" cy="411223"/>
      </dsp:txXfrm>
    </dsp:sp>
    <dsp:sp modelId="{87BE9380-B707-4A79-9B21-65571DFA181D}">
      <dsp:nvSpPr>
        <dsp:cNvPr id="0" name=""/>
        <dsp:cNvSpPr/>
      </dsp:nvSpPr>
      <dsp:spPr>
        <a:xfrm>
          <a:off x="0" y="486468"/>
          <a:ext cx="9423377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19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kern="1200" dirty="0"/>
            <a:t>Genel not </a:t>
          </a:r>
          <a:r>
            <a:rPr lang="en-US" sz="1500" b="1" kern="1200" dirty="0" err="1"/>
            <a:t>ortalaması</a:t>
          </a:r>
          <a:r>
            <a:rPr lang="en-US" sz="1500" b="1" kern="1200" dirty="0"/>
            <a:t> </a:t>
          </a:r>
          <a:r>
            <a:rPr lang="en-US" sz="1500" b="1" kern="1200" dirty="0">
              <a:solidFill>
                <a:srgbClr val="FF0000"/>
              </a:solidFill>
            </a:rPr>
            <a:t>2.00 ve </a:t>
          </a:r>
          <a:r>
            <a:rPr lang="en-US" sz="1500" b="1" kern="1200" dirty="0" err="1">
              <a:solidFill>
                <a:srgbClr val="FF0000"/>
              </a:solidFill>
            </a:rPr>
            <a:t>üzeri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/>
            <a:t>olan</a:t>
          </a:r>
          <a:r>
            <a:rPr lang="en-US" sz="1500" b="1" kern="1200" dirty="0"/>
            <a:t> </a:t>
          </a:r>
          <a:r>
            <a:rPr lang="en-US" sz="1500" b="1" kern="1200" dirty="0" err="1"/>
            <a:t>öğrenciler</a:t>
          </a:r>
          <a:r>
            <a:rPr lang="en-US" sz="1500" b="1" kern="1200" dirty="0"/>
            <a:t> </a:t>
          </a:r>
          <a:r>
            <a:rPr lang="en-US" sz="1500" b="1" kern="1200" dirty="0" err="1"/>
            <a:t>başarılı</a:t>
          </a:r>
          <a:r>
            <a:rPr lang="en-US" sz="1500" b="1" kern="1200" dirty="0"/>
            <a:t> </a:t>
          </a:r>
          <a:r>
            <a:rPr lang="en-US" sz="1500" b="1" kern="1200" dirty="0" err="1"/>
            <a:t>kabul</a:t>
          </a:r>
          <a:r>
            <a:rPr lang="en-US" sz="1500" b="1" kern="1200" dirty="0"/>
            <a:t> </a:t>
          </a:r>
          <a:r>
            <a:rPr lang="en-US" sz="1500" b="1" kern="1200" dirty="0" err="1"/>
            <a:t>edilir</a:t>
          </a:r>
          <a:r>
            <a:rPr lang="en-US" sz="1500" b="1" kern="1200" dirty="0"/>
            <a:t>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i="1" kern="1200" dirty="0" err="1"/>
            <a:t>Başarılı</a:t>
          </a:r>
          <a:r>
            <a:rPr lang="en-US" sz="1500" b="1" i="1" kern="1200" dirty="0"/>
            <a:t> </a:t>
          </a:r>
          <a:r>
            <a:rPr lang="en-US" sz="1500" b="1" i="1" kern="1200" dirty="0" err="1"/>
            <a:t>öğrenciler</a:t>
          </a:r>
          <a:r>
            <a:rPr lang="en-US" sz="1500" b="1" i="1" kern="1200" dirty="0"/>
            <a:t>, </a:t>
          </a:r>
          <a:r>
            <a:rPr lang="en-US" sz="1500" b="1" i="1" kern="1200" dirty="0">
              <a:solidFill>
                <a:srgbClr val="FF0000"/>
              </a:solidFill>
            </a:rPr>
            <a:t>3.yarıyıldan (2.sınıf) </a:t>
          </a:r>
          <a:r>
            <a:rPr lang="en-US" sz="1500" b="1" i="1" kern="1200" dirty="0" err="1"/>
            <a:t>itibaren</a:t>
          </a:r>
          <a:r>
            <a:rPr lang="en-US" sz="1500" b="1" i="1" kern="1200" dirty="0"/>
            <a:t> her </a:t>
          </a:r>
          <a:r>
            <a:rPr lang="en-US" sz="1500" b="1" i="1" kern="1200" dirty="0" err="1"/>
            <a:t>bir</a:t>
          </a:r>
          <a:r>
            <a:rPr lang="en-US" sz="1500" b="1" i="1" kern="1200" dirty="0"/>
            <a:t> </a:t>
          </a:r>
          <a:r>
            <a:rPr lang="en-US" sz="1500" b="1" i="1" kern="1200" dirty="0" err="1"/>
            <a:t>yarıyılda</a:t>
          </a:r>
          <a:r>
            <a:rPr lang="en-US" sz="1500" b="1" i="1" kern="1200" dirty="0"/>
            <a:t> </a:t>
          </a:r>
          <a:r>
            <a:rPr lang="en-US" sz="1500" b="1" i="1" kern="1200" dirty="0" err="1"/>
            <a:t>alabilecekleri</a:t>
          </a:r>
          <a:r>
            <a:rPr lang="en-US" sz="1500" b="1" i="1" kern="1200" dirty="0"/>
            <a:t> </a:t>
          </a:r>
          <a:r>
            <a:rPr lang="en-US" sz="1500" b="1" i="1" kern="1200" dirty="0" err="1"/>
            <a:t>ders</a:t>
          </a:r>
          <a:r>
            <a:rPr lang="en-US" sz="1500" b="1" i="1" kern="1200" dirty="0"/>
            <a:t> </a:t>
          </a:r>
          <a:r>
            <a:rPr lang="en-US" sz="1500" b="1" i="1" kern="1200" dirty="0" err="1"/>
            <a:t>yüküne</a:t>
          </a:r>
          <a:r>
            <a:rPr lang="en-US" sz="1500" b="1" i="1" kern="1200" dirty="0"/>
            <a:t> ek </a:t>
          </a:r>
          <a:r>
            <a:rPr lang="en-US" sz="1500" b="1" i="1" kern="1200" dirty="0" err="1"/>
            <a:t>olarak</a:t>
          </a:r>
          <a:r>
            <a:rPr lang="en-US" sz="1500" b="1" i="1" kern="1200" dirty="0"/>
            <a:t> </a:t>
          </a:r>
          <a:r>
            <a:rPr lang="en-US" sz="1500" b="1" i="1" kern="1200" dirty="0">
              <a:solidFill>
                <a:srgbClr val="FF0000"/>
              </a:solidFill>
            </a:rPr>
            <a:t>+12 AKTS </a:t>
          </a:r>
          <a:r>
            <a:rPr lang="en-US" sz="1500" b="1" i="1" kern="1200" dirty="0" err="1"/>
            <a:t>kredisi</a:t>
          </a:r>
          <a:r>
            <a:rPr lang="en-US" sz="1500" b="1" i="1" kern="1200" dirty="0"/>
            <a:t> ek </a:t>
          </a:r>
          <a:r>
            <a:rPr lang="en-US" sz="1500" b="1" i="1" kern="1200" dirty="0" err="1"/>
            <a:t>kredi</a:t>
          </a:r>
          <a:r>
            <a:rPr lang="en-US" sz="1500" b="1" i="1" kern="1200" dirty="0"/>
            <a:t> </a:t>
          </a:r>
          <a:r>
            <a:rPr lang="en-US" sz="1500" b="1" i="1" kern="1200" dirty="0" err="1"/>
            <a:t>alabilirler</a:t>
          </a:r>
          <a:r>
            <a:rPr lang="en-US" sz="1500" b="1" i="1" kern="1200" dirty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500" kern="1200" dirty="0"/>
        </a:p>
      </dsp:txBody>
      <dsp:txXfrm>
        <a:off x="0" y="486468"/>
        <a:ext cx="9423377" cy="983250"/>
      </dsp:txXfrm>
    </dsp:sp>
    <dsp:sp modelId="{B5BB8B06-2276-46AD-A519-08A3E7DFFADD}">
      <dsp:nvSpPr>
        <dsp:cNvPr id="0" name=""/>
        <dsp:cNvSpPr/>
      </dsp:nvSpPr>
      <dsp:spPr>
        <a:xfrm>
          <a:off x="0" y="1469718"/>
          <a:ext cx="9423377" cy="4557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u="sng" kern="1200" dirty="0" err="1"/>
            <a:t>Sınamalı</a:t>
          </a:r>
          <a:endParaRPr lang="en-US" sz="1900" kern="1200" dirty="0"/>
        </a:p>
      </dsp:txBody>
      <dsp:txXfrm>
        <a:off x="22246" y="1491964"/>
        <a:ext cx="9378885" cy="411223"/>
      </dsp:txXfrm>
    </dsp:sp>
    <dsp:sp modelId="{45C7D61C-D92D-4AAB-95AF-CC953F5CD9C5}">
      <dsp:nvSpPr>
        <dsp:cNvPr id="0" name=""/>
        <dsp:cNvSpPr/>
      </dsp:nvSpPr>
      <dsp:spPr>
        <a:xfrm>
          <a:off x="0" y="1925433"/>
          <a:ext cx="9423377" cy="983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19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kern="1200" dirty="0"/>
            <a:t>Genel not </a:t>
          </a:r>
          <a:r>
            <a:rPr lang="en-US" sz="1500" b="1" kern="1200" dirty="0" err="1"/>
            <a:t>ortalaması</a:t>
          </a:r>
          <a:r>
            <a:rPr lang="en-US" sz="1500" b="1" kern="1200" dirty="0"/>
            <a:t> </a:t>
          </a:r>
          <a:r>
            <a:rPr lang="en-US" sz="1500" b="1" kern="1200" dirty="0">
              <a:solidFill>
                <a:srgbClr val="FF0000"/>
              </a:solidFill>
            </a:rPr>
            <a:t>2.00'ın </a:t>
          </a:r>
          <a:r>
            <a:rPr lang="en-US" sz="1500" b="1" kern="1200" dirty="0" err="1">
              <a:solidFill>
                <a:srgbClr val="FF0000"/>
              </a:solidFill>
            </a:rPr>
            <a:t>altında</a:t>
          </a:r>
          <a:r>
            <a:rPr lang="en-US" sz="1500" b="1" kern="1200" dirty="0"/>
            <a:t> </a:t>
          </a:r>
          <a:r>
            <a:rPr lang="en-US" sz="1500" b="1" kern="1200" dirty="0" err="1"/>
            <a:t>olan</a:t>
          </a:r>
          <a:r>
            <a:rPr lang="en-US" sz="1500" b="1" kern="1200" dirty="0"/>
            <a:t> </a:t>
          </a:r>
          <a:r>
            <a:rPr lang="en-US" sz="1500" b="1" kern="1200" dirty="0" err="1"/>
            <a:t>öğrenciler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sınamalı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öğrenci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/>
            <a:t>olarak</a:t>
          </a:r>
          <a:r>
            <a:rPr lang="en-US" sz="1500" b="1" kern="1200" dirty="0"/>
            <a:t> </a:t>
          </a:r>
          <a:r>
            <a:rPr lang="en-US" sz="1500" b="1" kern="1200" dirty="0" err="1"/>
            <a:t>kabul</a:t>
          </a:r>
          <a:r>
            <a:rPr lang="en-US" sz="1500" b="1" kern="1200" dirty="0"/>
            <a:t> </a:t>
          </a:r>
          <a:r>
            <a:rPr lang="en-US" sz="1500" b="1" kern="1200" dirty="0" err="1"/>
            <a:t>edilir</a:t>
          </a:r>
          <a:r>
            <a:rPr lang="en-US" sz="1500" b="1" kern="1200" dirty="0"/>
            <a:t>.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kern="1200" dirty="0" err="1"/>
            <a:t>Sınamalı</a:t>
          </a:r>
          <a:r>
            <a:rPr lang="en-US" sz="1500" b="1" kern="1200" dirty="0"/>
            <a:t> </a:t>
          </a:r>
          <a:r>
            <a:rPr lang="en-US" sz="1500" b="1" kern="1200" dirty="0" err="1"/>
            <a:t>öğrenciler</a:t>
          </a:r>
          <a:r>
            <a:rPr lang="en-US" sz="1500" b="1" kern="1200" dirty="0"/>
            <a:t>, </a:t>
          </a:r>
          <a:r>
            <a:rPr lang="en-US" sz="1500" b="1" kern="1200" dirty="0" err="1"/>
            <a:t>bulundukları</a:t>
          </a:r>
          <a:r>
            <a:rPr lang="en-US" sz="1500" b="1" kern="1200" dirty="0"/>
            <a:t> </a:t>
          </a:r>
          <a:r>
            <a:rPr lang="en-US" sz="1500" b="1" kern="1200" dirty="0" err="1"/>
            <a:t>yarıyıl</a:t>
          </a:r>
          <a:r>
            <a:rPr lang="en-US" sz="1500" b="1" kern="1200" dirty="0"/>
            <a:t> </a:t>
          </a:r>
          <a:r>
            <a:rPr lang="en-US" sz="1500" b="1" kern="1200" dirty="0" err="1"/>
            <a:t>için</a:t>
          </a:r>
          <a:r>
            <a:rPr lang="en-US" sz="1500" b="1" kern="1200" dirty="0"/>
            <a:t> </a:t>
          </a:r>
          <a:r>
            <a:rPr lang="en-US" sz="1500" b="1" kern="1200" dirty="0" err="1"/>
            <a:t>öğretim</a:t>
          </a:r>
          <a:r>
            <a:rPr lang="en-US" sz="1500" b="1" kern="1200" dirty="0"/>
            <a:t> </a:t>
          </a:r>
          <a:r>
            <a:rPr lang="en-US" sz="1500" b="1" kern="1200" dirty="0" err="1"/>
            <a:t>planında</a:t>
          </a:r>
          <a:r>
            <a:rPr lang="en-US" sz="1500" b="1" kern="1200" dirty="0"/>
            <a:t> </a:t>
          </a:r>
          <a:r>
            <a:rPr lang="en-US" sz="1500" b="1" kern="1200" dirty="0" err="1"/>
            <a:t>belirtilen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chemeClr val="tx1"/>
              </a:solidFill>
            </a:rPr>
            <a:t>kredi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>
              <a:solidFill>
                <a:schemeClr val="tx1"/>
              </a:solidFill>
            </a:rPr>
            <a:t>yükü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>
              <a:solidFill>
                <a:schemeClr val="tx1"/>
              </a:solidFill>
            </a:rPr>
            <a:t>kadar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/>
            <a:t>ders</a:t>
          </a:r>
          <a:r>
            <a:rPr lang="en-US" sz="1500" b="1" kern="1200" dirty="0"/>
            <a:t> </a:t>
          </a:r>
          <a:r>
            <a:rPr lang="en-US" sz="1500" b="1" kern="1200" dirty="0" err="1"/>
            <a:t>alabilirler</a:t>
          </a:r>
          <a:r>
            <a:rPr lang="en-US" sz="1500" b="1" kern="1200" dirty="0"/>
            <a:t>.</a:t>
          </a:r>
          <a:r>
            <a:rPr lang="tr-TR" sz="1500" b="1" kern="1200" dirty="0"/>
            <a:t>    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500" kern="1200" dirty="0"/>
        </a:p>
      </dsp:txBody>
      <dsp:txXfrm>
        <a:off x="0" y="1925433"/>
        <a:ext cx="9423377" cy="983250"/>
      </dsp:txXfrm>
    </dsp:sp>
    <dsp:sp modelId="{E082D7DC-AD13-4912-9D4F-C33EA6591A85}">
      <dsp:nvSpPr>
        <dsp:cNvPr id="0" name=""/>
        <dsp:cNvSpPr/>
      </dsp:nvSpPr>
      <dsp:spPr>
        <a:xfrm>
          <a:off x="0" y="2908683"/>
          <a:ext cx="9423377" cy="4557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u="sng" kern="1200"/>
            <a:t>Başarısız</a:t>
          </a:r>
          <a:endParaRPr lang="en-US" sz="1900" kern="1200"/>
        </a:p>
      </dsp:txBody>
      <dsp:txXfrm>
        <a:off x="22246" y="2930929"/>
        <a:ext cx="9378885" cy="411223"/>
      </dsp:txXfrm>
    </dsp:sp>
    <dsp:sp modelId="{F8881AA3-4A4E-4FA1-927A-82C2427A4ADF}">
      <dsp:nvSpPr>
        <dsp:cNvPr id="0" name=""/>
        <dsp:cNvSpPr/>
      </dsp:nvSpPr>
      <dsp:spPr>
        <a:xfrm>
          <a:off x="0" y="3364398"/>
          <a:ext cx="9423377" cy="1415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9192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kern="1200" dirty="0"/>
            <a:t>İki </a:t>
          </a:r>
          <a:r>
            <a:rPr lang="en-US" sz="1500" b="1" kern="1200" dirty="0" err="1"/>
            <a:t>yarıyıl</a:t>
          </a:r>
          <a:r>
            <a:rPr lang="en-US" sz="1500" b="1" kern="1200" dirty="0"/>
            <a:t> </a:t>
          </a:r>
          <a:r>
            <a:rPr lang="en-US" sz="1500" b="1" kern="1200" dirty="0" err="1"/>
            <a:t>üst</a:t>
          </a:r>
          <a:r>
            <a:rPr lang="en-US" sz="1500" b="1" kern="1200" dirty="0"/>
            <a:t> </a:t>
          </a:r>
          <a:r>
            <a:rPr lang="en-US" sz="1500" b="1" kern="1200" dirty="0" err="1"/>
            <a:t>üste</a:t>
          </a:r>
          <a:r>
            <a:rPr lang="en-US" sz="1500" b="1" kern="1200" dirty="0"/>
            <a:t> </a:t>
          </a:r>
          <a:r>
            <a:rPr lang="en-US" sz="1500" b="1" kern="1200" dirty="0" err="1"/>
            <a:t>genel</a:t>
          </a:r>
          <a:r>
            <a:rPr lang="en-US" sz="1500" b="1" kern="1200" dirty="0"/>
            <a:t> not </a:t>
          </a:r>
          <a:r>
            <a:rPr lang="en-US" sz="1500" b="1" kern="1200" dirty="0" err="1"/>
            <a:t>ortalaması</a:t>
          </a:r>
          <a:r>
            <a:rPr lang="en-US" sz="1500" b="1" kern="1200" dirty="0"/>
            <a:t> </a:t>
          </a:r>
          <a:r>
            <a:rPr lang="en-US" sz="1500" b="1" kern="1200" dirty="0">
              <a:solidFill>
                <a:srgbClr val="FF0000"/>
              </a:solidFill>
            </a:rPr>
            <a:t>1.80'in </a:t>
          </a:r>
          <a:r>
            <a:rPr lang="en-US" sz="1500" b="1" kern="1200" dirty="0" err="1">
              <a:solidFill>
                <a:srgbClr val="FF0000"/>
              </a:solidFill>
            </a:rPr>
            <a:t>altına</a:t>
          </a:r>
          <a:r>
            <a:rPr lang="en-US" sz="1500" b="1" kern="1200" dirty="0"/>
            <a:t> </a:t>
          </a:r>
          <a:r>
            <a:rPr lang="en-US" sz="1500" b="1" kern="1200" dirty="0" err="1"/>
            <a:t>düşen</a:t>
          </a:r>
          <a:r>
            <a:rPr lang="en-US" sz="1500" b="1" kern="1200" dirty="0"/>
            <a:t> </a:t>
          </a:r>
          <a:r>
            <a:rPr lang="en-US" sz="1500" b="1" kern="1200" dirty="0" err="1"/>
            <a:t>öğrenciler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başarısız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öğrenci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/>
            <a:t>olarak</a:t>
          </a:r>
          <a:r>
            <a:rPr lang="en-US" sz="1500" b="1" kern="1200" dirty="0"/>
            <a:t> </a:t>
          </a:r>
          <a:r>
            <a:rPr lang="en-US" sz="1500" b="1" kern="1200" dirty="0" err="1"/>
            <a:t>kabul</a:t>
          </a:r>
          <a:r>
            <a:rPr lang="en-US" sz="1500" b="1" kern="1200" dirty="0"/>
            <a:t> </a:t>
          </a:r>
          <a:r>
            <a:rPr lang="en-US" sz="1500" b="1" kern="1200" dirty="0" err="1"/>
            <a:t>edilir</a:t>
          </a:r>
          <a:r>
            <a:rPr lang="en-US" sz="1500" b="1" kern="1200" dirty="0"/>
            <a:t>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b="1" kern="1200" dirty="0" err="1"/>
            <a:t>Başarısız</a:t>
          </a:r>
          <a:r>
            <a:rPr lang="en-US" sz="1500" b="1" kern="1200" dirty="0"/>
            <a:t> </a:t>
          </a:r>
          <a:r>
            <a:rPr lang="en-US" sz="1500" b="1" kern="1200" dirty="0" err="1"/>
            <a:t>öğrenciler</a:t>
          </a:r>
          <a:r>
            <a:rPr lang="en-US" sz="1500" b="1" kern="1200" dirty="0"/>
            <a:t>, </a:t>
          </a:r>
          <a:r>
            <a:rPr lang="en-US" sz="1500" b="1" kern="1200" dirty="0" err="1"/>
            <a:t>daha</a:t>
          </a:r>
          <a:r>
            <a:rPr lang="en-US" sz="1500" b="1" kern="1200" dirty="0"/>
            <a:t> </a:t>
          </a:r>
          <a:r>
            <a:rPr lang="en-US" sz="1500" b="1" kern="1200" dirty="0" err="1"/>
            <a:t>önce</a:t>
          </a:r>
          <a:r>
            <a:rPr lang="en-US" sz="1500" b="1" kern="1200" dirty="0"/>
            <a:t> </a:t>
          </a:r>
          <a:r>
            <a:rPr lang="en-US" sz="1500" b="1" kern="1200" dirty="0" err="1"/>
            <a:t>kaldıkları</a:t>
          </a:r>
          <a:r>
            <a:rPr lang="en-US" sz="1500" b="1" kern="1200" dirty="0"/>
            <a:t> </a:t>
          </a:r>
          <a:r>
            <a:rPr lang="en-US" sz="1500" b="1" kern="1200" dirty="0">
              <a:solidFill>
                <a:srgbClr val="FF0000"/>
              </a:solidFill>
            </a:rPr>
            <a:t>(FF/K) </a:t>
          </a:r>
          <a:r>
            <a:rPr lang="en-US" sz="1500" b="1" kern="1200" dirty="0" err="1">
              <a:solidFill>
                <a:srgbClr val="FF0000"/>
              </a:solidFill>
            </a:rPr>
            <a:t>dersleri</a:t>
          </a:r>
          <a:r>
            <a:rPr lang="en-US" sz="1500" b="1" kern="1200" dirty="0"/>
            <a:t>, </a:t>
          </a:r>
          <a:r>
            <a:rPr lang="en-US" sz="1500" b="1" kern="1200" dirty="0" err="1"/>
            <a:t>kayıt</a:t>
          </a:r>
          <a:r>
            <a:rPr lang="en-US" sz="1500" b="1" kern="1200" dirty="0"/>
            <a:t> </a:t>
          </a:r>
          <a:r>
            <a:rPr lang="en-US" sz="1500" b="1" kern="1200" dirty="0" err="1"/>
            <a:t>yaptıkları</a:t>
          </a:r>
          <a:r>
            <a:rPr lang="en-US" sz="1500" b="1" kern="1200" dirty="0"/>
            <a:t> </a:t>
          </a:r>
          <a:r>
            <a:rPr lang="en-US" sz="1500" b="1" kern="1200" dirty="0" err="1"/>
            <a:t>yarıyılda</a:t>
          </a:r>
          <a:r>
            <a:rPr lang="en-US" sz="1500" b="1" kern="1200" dirty="0"/>
            <a:t> </a:t>
          </a:r>
          <a:r>
            <a:rPr lang="en-US" sz="1500" b="1" kern="1200" dirty="0" err="1"/>
            <a:t>derslerin</a:t>
          </a:r>
          <a:r>
            <a:rPr lang="en-US" sz="1500" b="1" kern="1200" dirty="0"/>
            <a:t> </a:t>
          </a:r>
          <a:r>
            <a:rPr lang="en-US" sz="1500" b="1" kern="1200" dirty="0" err="1"/>
            <a:t>açılması</a:t>
          </a:r>
          <a:r>
            <a:rPr lang="en-US" sz="1500" b="1" kern="1200" dirty="0"/>
            <a:t> </a:t>
          </a:r>
          <a:r>
            <a:rPr lang="en-US" sz="1500" b="1" kern="1200" dirty="0" err="1"/>
            <a:t>durumunda</a:t>
          </a:r>
          <a:r>
            <a:rPr lang="en-US" sz="1500" b="1" kern="1200" dirty="0"/>
            <a:t> </a:t>
          </a:r>
          <a:r>
            <a:rPr lang="en-US" sz="1500" b="1" kern="1200" dirty="0" err="1"/>
            <a:t>almak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zorundadır</a:t>
          </a:r>
          <a:r>
            <a:rPr lang="en-US" sz="1500" b="1" kern="1200" dirty="0">
              <a:solidFill>
                <a:srgbClr val="FF0000"/>
              </a:solidFill>
            </a:rPr>
            <a:t>. </a:t>
          </a:r>
          <a:endParaRPr lang="en-US" sz="1500" kern="1200" dirty="0">
            <a:solidFill>
              <a:srgbClr val="FF0000"/>
            </a:solidFill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500" b="1" kern="1200" dirty="0"/>
            <a:t>Bu</a:t>
          </a:r>
          <a:r>
            <a:rPr lang="en-US" sz="1500" b="1" kern="1200" dirty="0" err="1"/>
            <a:t>lundukları</a:t>
          </a:r>
          <a:r>
            <a:rPr lang="en-US" sz="1500" b="1" kern="1200" dirty="0"/>
            <a:t> </a:t>
          </a:r>
          <a:r>
            <a:rPr lang="en-US" sz="1500" b="1" kern="1200" dirty="0" err="1"/>
            <a:t>yarıyılın</a:t>
          </a:r>
          <a:r>
            <a:rPr lang="en-US" sz="1500" b="1" kern="1200" dirty="0"/>
            <a:t> </a:t>
          </a:r>
          <a:r>
            <a:rPr lang="en-US" sz="1500" b="1" kern="1200" dirty="0" err="1"/>
            <a:t>ders</a:t>
          </a:r>
          <a:r>
            <a:rPr lang="en-US" sz="1500" b="1" kern="1200" dirty="0"/>
            <a:t> </a:t>
          </a:r>
          <a:r>
            <a:rPr lang="en-US" sz="1500" b="1" kern="1200" dirty="0" err="1"/>
            <a:t>planında</a:t>
          </a:r>
          <a:r>
            <a:rPr lang="en-US" sz="1500" b="1" kern="1200" dirty="0"/>
            <a:t> </a:t>
          </a:r>
          <a:r>
            <a:rPr lang="en-US" sz="1500" b="1" kern="1200" dirty="0" err="1"/>
            <a:t>belirtilen</a:t>
          </a:r>
          <a:r>
            <a:rPr lang="en-US" sz="1500" b="1" kern="1200" dirty="0"/>
            <a:t> </a:t>
          </a:r>
          <a:r>
            <a:rPr lang="en-US" sz="1500" b="1" kern="1200" dirty="0" err="1"/>
            <a:t>kredi</a:t>
          </a:r>
          <a:r>
            <a:rPr lang="en-US" sz="1500" b="1" kern="1200" dirty="0"/>
            <a:t> </a:t>
          </a:r>
          <a:r>
            <a:rPr lang="en-US" sz="1500" b="1" kern="1200" dirty="0" err="1"/>
            <a:t>yükünü</a:t>
          </a:r>
          <a:r>
            <a:rPr lang="en-US" sz="1500" b="1" kern="1200" dirty="0"/>
            <a:t> </a:t>
          </a:r>
          <a:r>
            <a:rPr lang="en-US" sz="1500" b="1" kern="1200" dirty="0" err="1"/>
            <a:t>aşmamak</a:t>
          </a:r>
          <a:r>
            <a:rPr lang="en-US" sz="1500" b="1" kern="1200" dirty="0"/>
            <a:t> </a:t>
          </a:r>
          <a:r>
            <a:rPr lang="en-US" sz="1500" b="1" kern="1200" dirty="0" err="1"/>
            <a:t>kaydıyla</a:t>
          </a:r>
          <a:r>
            <a:rPr lang="en-US" sz="1500" b="1" kern="1200" dirty="0"/>
            <a:t> yeni </a:t>
          </a:r>
          <a:r>
            <a:rPr lang="en-US" sz="1500" b="1" kern="1200" dirty="0" err="1"/>
            <a:t>ders</a:t>
          </a:r>
          <a:r>
            <a:rPr lang="en-US" sz="1500" b="1" kern="1200" dirty="0"/>
            <a:t>(</a:t>
          </a:r>
          <a:r>
            <a:rPr lang="en-US" sz="1500" b="1" kern="1200" dirty="0" err="1"/>
            <a:t>ler</a:t>
          </a:r>
          <a:r>
            <a:rPr lang="en-US" sz="1500" b="1" kern="1200" dirty="0"/>
            <a:t>) de </a:t>
          </a:r>
          <a:r>
            <a:rPr lang="en-US" sz="1500" b="1" kern="1200" dirty="0" err="1"/>
            <a:t>alabilirler</a:t>
          </a:r>
          <a:r>
            <a:rPr lang="en-US" sz="1500" b="1" kern="1200" dirty="0"/>
            <a:t>.</a:t>
          </a:r>
          <a:endParaRPr lang="en-US" sz="1500" kern="1200" dirty="0"/>
        </a:p>
      </dsp:txBody>
      <dsp:txXfrm>
        <a:off x="0" y="3364398"/>
        <a:ext cx="9423377" cy="1415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26DA3-4150-4D69-ABF0-1E70A3525C3F}">
      <dsp:nvSpPr>
        <dsp:cNvPr id="0" name=""/>
        <dsp:cNvSpPr/>
      </dsp:nvSpPr>
      <dsp:spPr>
        <a:xfrm>
          <a:off x="0" y="0"/>
          <a:ext cx="7639293" cy="13230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Öğrenciler</a:t>
          </a:r>
          <a:r>
            <a:rPr lang="tr-TR" sz="1600" b="1" kern="1200" dirty="0"/>
            <a:t>, </a:t>
          </a:r>
          <a:r>
            <a:rPr lang="en-US" sz="1600" b="1" kern="1200" dirty="0">
              <a:solidFill>
                <a:schemeClr val="tx1"/>
              </a:solidFill>
            </a:rPr>
            <a:t>ilk </a:t>
          </a:r>
          <a:r>
            <a:rPr lang="en-US" sz="1600" b="1" kern="1200" dirty="0" err="1">
              <a:solidFill>
                <a:schemeClr val="tx1"/>
              </a:solidFill>
            </a:rPr>
            <a:t>iki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>
              <a:solidFill>
                <a:schemeClr val="tx1"/>
              </a:solidFill>
            </a:rPr>
            <a:t>yarıyılda</a:t>
          </a:r>
          <a:r>
            <a:rPr lang="en-US" sz="1600" b="1" kern="1200" dirty="0">
              <a:solidFill>
                <a:schemeClr val="tx1"/>
              </a:solidFill>
            </a:rPr>
            <a:t> (1.sınıf) </a:t>
          </a:r>
          <a:r>
            <a:rPr lang="en-US" sz="1600" b="1" kern="1200" dirty="0" err="1"/>
            <a:t>müfredatlarında</a:t>
          </a:r>
          <a:r>
            <a:rPr lang="en-US" sz="1600" b="1" kern="1200" dirty="0"/>
            <a:t> </a:t>
          </a:r>
          <a:r>
            <a:rPr lang="en-US" sz="1600" b="1" kern="1200" dirty="0" err="1"/>
            <a:t>belirtilen</a:t>
          </a:r>
          <a:r>
            <a:rPr lang="en-US" sz="1600" b="1" kern="1200" dirty="0"/>
            <a:t> </a:t>
          </a:r>
          <a:r>
            <a:rPr lang="en-US" sz="1600" b="1" kern="1200" dirty="0" err="1"/>
            <a:t>kredi</a:t>
          </a:r>
          <a:r>
            <a:rPr lang="en-US" sz="1600" b="1" kern="1200" dirty="0"/>
            <a:t> </a:t>
          </a:r>
          <a:r>
            <a:rPr lang="en-US" sz="1600" b="1" kern="1200" dirty="0" err="1"/>
            <a:t>yükünden</a:t>
          </a:r>
          <a:r>
            <a:rPr lang="en-US" sz="1600" b="1" kern="1200" dirty="0"/>
            <a:t> </a:t>
          </a:r>
          <a:r>
            <a:rPr lang="en-US" sz="1600" b="1" kern="1200" dirty="0" err="1"/>
            <a:t>fazla</a:t>
          </a:r>
          <a:r>
            <a:rPr lang="en-US" sz="1600" b="1" kern="1200" dirty="0"/>
            <a:t> </a:t>
          </a:r>
          <a:r>
            <a:rPr lang="en-US" sz="1600" b="1" kern="1200" dirty="0" err="1"/>
            <a:t>kredi</a:t>
          </a:r>
          <a:r>
            <a:rPr lang="en-US" sz="1600" b="1" kern="1200" dirty="0"/>
            <a:t> </a:t>
          </a:r>
          <a:r>
            <a:rPr lang="en-US" sz="1600" b="1" kern="1200" dirty="0" err="1"/>
            <a:t>alamazlar</a:t>
          </a:r>
          <a:r>
            <a:rPr lang="en-US" sz="1600" b="1" kern="1200" dirty="0"/>
            <a:t>. </a:t>
          </a:r>
          <a:endParaRPr lang="en-US" sz="1600" kern="1200" dirty="0"/>
        </a:p>
      </dsp:txBody>
      <dsp:txXfrm>
        <a:off x="38750" y="38750"/>
        <a:ext cx="6211649" cy="1245522"/>
      </dsp:txXfrm>
    </dsp:sp>
    <dsp:sp modelId="{0FD46118-856C-46C9-A603-A5E6D155FDCB}">
      <dsp:nvSpPr>
        <dsp:cNvPr id="0" name=""/>
        <dsp:cNvSpPr/>
      </dsp:nvSpPr>
      <dsp:spPr>
        <a:xfrm>
          <a:off x="674055" y="1543525"/>
          <a:ext cx="7639293" cy="13230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B</a:t>
          </a:r>
          <a:r>
            <a:rPr lang="en-US" sz="1600" b="1" kern="1200" dirty="0" err="1"/>
            <a:t>ahar</a:t>
          </a:r>
          <a:r>
            <a:rPr lang="en-US" sz="1600" b="1" kern="1200" dirty="0"/>
            <a:t> </a:t>
          </a:r>
          <a:r>
            <a:rPr lang="en-US" sz="1600" b="1" kern="1200" dirty="0" err="1"/>
            <a:t>yarıyılında</a:t>
          </a:r>
          <a:r>
            <a:rPr lang="en-US" sz="1600" b="1" kern="1200" dirty="0"/>
            <a:t> </a:t>
          </a:r>
          <a:r>
            <a:rPr lang="en-US" sz="1600" b="1" kern="1200" dirty="0" err="1"/>
            <a:t>başlayacak</a:t>
          </a:r>
          <a:r>
            <a:rPr lang="en-US" sz="1600" b="1" kern="1200" dirty="0"/>
            <a:t> </a:t>
          </a:r>
          <a:r>
            <a:rPr lang="en-US" sz="1600" b="1" kern="1200" dirty="0" err="1"/>
            <a:t>öğrenciler</a:t>
          </a:r>
          <a:r>
            <a:rPr lang="tr-TR" sz="1600" b="1" kern="1200" dirty="0"/>
            <a:t> </a:t>
          </a:r>
          <a:r>
            <a:rPr lang="tr-TR" sz="1600" b="1" kern="1200" dirty="0">
              <a:solidFill>
                <a:schemeClr val="tx1"/>
              </a:solidFill>
            </a:rPr>
            <a:t>(</a:t>
          </a:r>
          <a:r>
            <a:rPr lang="tr-TR" sz="1600" b="1" kern="1200" dirty="0" err="1">
              <a:solidFill>
                <a:schemeClr val="tx1"/>
              </a:solidFill>
            </a:rPr>
            <a:t>irregular</a:t>
          </a:r>
          <a:r>
            <a:rPr lang="tr-TR" sz="1600" b="1" kern="1200" dirty="0">
              <a:solidFill>
                <a:schemeClr val="tx1"/>
              </a:solidFill>
            </a:rPr>
            <a:t>)</a:t>
          </a:r>
          <a:r>
            <a:rPr lang="en-US" sz="1600" b="1" kern="1200" dirty="0"/>
            <a:t> </a:t>
          </a:r>
          <a:r>
            <a:rPr lang="en-US" sz="1600" b="1" kern="1200" dirty="0" err="1"/>
            <a:t>ile</a:t>
          </a:r>
          <a:r>
            <a:rPr lang="en-US" sz="1600" b="1" kern="1200" dirty="0"/>
            <a:t> </a:t>
          </a:r>
          <a:r>
            <a:rPr lang="en-US" sz="1600" b="1" kern="1200" dirty="0" err="1"/>
            <a:t>seçmeli</a:t>
          </a:r>
          <a:r>
            <a:rPr lang="en-US" sz="1600" b="1" kern="1200" dirty="0"/>
            <a:t> </a:t>
          </a:r>
          <a:r>
            <a:rPr lang="en-US" sz="1600" b="1" kern="1200" dirty="0" err="1"/>
            <a:t>ders</a:t>
          </a:r>
          <a:r>
            <a:rPr lang="en-US" sz="1600" b="1" kern="1200" dirty="0"/>
            <a:t>/</a:t>
          </a:r>
          <a:r>
            <a:rPr lang="en-US" sz="1600" b="1" kern="1200" dirty="0" err="1"/>
            <a:t>dersler</a:t>
          </a:r>
          <a:r>
            <a:rPr lang="tr-TR" sz="1600" b="1" kern="1200" dirty="0"/>
            <a:t>in AKTS değerleri sebebiyle</a:t>
          </a:r>
          <a:r>
            <a:rPr lang="en-US" sz="1600" b="1" kern="1200" dirty="0"/>
            <a:t> </a:t>
          </a:r>
          <a:r>
            <a:rPr lang="en-US" sz="1600" b="1" kern="1200" dirty="0" err="1"/>
            <a:t>ders</a:t>
          </a:r>
          <a:r>
            <a:rPr lang="en-US" sz="1600" b="1" kern="1200" dirty="0"/>
            <a:t> </a:t>
          </a:r>
          <a:r>
            <a:rPr lang="en-US" sz="1600" b="1" kern="1200" dirty="0" err="1"/>
            <a:t>alamayan</a:t>
          </a:r>
          <a:r>
            <a:rPr lang="en-US" sz="1600" b="1" kern="1200" dirty="0"/>
            <a:t> </a:t>
          </a:r>
          <a:r>
            <a:rPr lang="en-US" sz="1600" b="1" kern="1200" dirty="0" err="1"/>
            <a:t>öğrencilere</a:t>
          </a:r>
          <a:r>
            <a:rPr lang="en-US" sz="1600" b="1" kern="1200" dirty="0"/>
            <a:t>, </a:t>
          </a:r>
          <a:r>
            <a:rPr lang="en-US" sz="1600" b="1" kern="1200" dirty="0" err="1"/>
            <a:t>talepleri</a:t>
          </a:r>
          <a:r>
            <a:rPr lang="en-US" sz="1600" b="1" kern="1200" dirty="0"/>
            <a:t> </a:t>
          </a:r>
          <a:r>
            <a:rPr lang="en-US" sz="1600" b="1" kern="1200" dirty="0" err="1"/>
            <a:t>halinde</a:t>
          </a:r>
          <a:r>
            <a:rPr lang="en-US" sz="1600" b="1" kern="1200" dirty="0"/>
            <a:t> </a:t>
          </a:r>
          <a:r>
            <a:rPr lang="en-US" sz="1600" b="1" kern="1200" dirty="0" err="1"/>
            <a:t>yalnızca</a:t>
          </a:r>
          <a:r>
            <a:rPr lang="en-US" sz="1600" b="1" kern="1200" dirty="0"/>
            <a:t> </a:t>
          </a:r>
          <a:r>
            <a:rPr lang="en-US" sz="1600" b="1" kern="1200" dirty="0">
              <a:solidFill>
                <a:schemeClr val="tx1"/>
              </a:solidFill>
            </a:rPr>
            <a:t>ilk </a:t>
          </a:r>
          <a:r>
            <a:rPr lang="en-US" sz="1600" b="1" kern="1200" dirty="0" err="1">
              <a:solidFill>
                <a:schemeClr val="tx1"/>
              </a:solidFill>
            </a:rPr>
            <a:t>iki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>
              <a:solidFill>
                <a:schemeClr val="tx1"/>
              </a:solidFill>
            </a:rPr>
            <a:t>yarıyıl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>
              <a:solidFill>
                <a:schemeClr val="tx1"/>
              </a:solidFill>
            </a:rPr>
            <a:t>için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/>
            <a:t>Fakülte</a:t>
          </a:r>
          <a:r>
            <a:rPr lang="en-US" sz="1600" b="1" kern="1200" dirty="0"/>
            <a:t> </a:t>
          </a:r>
          <a:r>
            <a:rPr lang="en-US" sz="1600" b="1" kern="1200" dirty="0" err="1"/>
            <a:t>Yönetim</a:t>
          </a:r>
          <a:r>
            <a:rPr lang="en-US" sz="1600" b="1" kern="1200" dirty="0"/>
            <a:t> </a:t>
          </a:r>
          <a:r>
            <a:rPr lang="en-US" sz="1600" b="1" kern="1200" dirty="0" err="1"/>
            <a:t>Kurulu</a:t>
          </a:r>
          <a:r>
            <a:rPr lang="en-US" sz="1600" b="1" kern="1200" dirty="0"/>
            <a:t> </a:t>
          </a:r>
          <a:r>
            <a:rPr lang="en-US" sz="1600" b="1" kern="1200" dirty="0" err="1"/>
            <a:t>kararı</a:t>
          </a:r>
          <a:r>
            <a:rPr lang="en-US" sz="1600" b="1" kern="1200" dirty="0"/>
            <a:t> </a:t>
          </a:r>
          <a:r>
            <a:rPr lang="en-US" sz="1600" b="1" kern="1200" dirty="0" err="1"/>
            <a:t>ile</a:t>
          </a:r>
          <a:r>
            <a:rPr lang="en-US" sz="1600" b="1" kern="1200" dirty="0"/>
            <a:t> </a:t>
          </a:r>
          <a:r>
            <a:rPr lang="en-US" sz="1600" b="1" kern="1200" dirty="0" err="1">
              <a:solidFill>
                <a:schemeClr val="tx1"/>
              </a:solidFill>
            </a:rPr>
            <a:t>bir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>
              <a:solidFill>
                <a:schemeClr val="tx1"/>
              </a:solidFill>
            </a:rPr>
            <a:t>ders</a:t>
          </a:r>
          <a:r>
            <a:rPr lang="en-US" sz="1600" b="1" kern="1200" dirty="0"/>
            <a:t> </a:t>
          </a:r>
          <a:r>
            <a:rPr lang="en-US" sz="1600" b="1" kern="1200" dirty="0" err="1"/>
            <a:t>daha</a:t>
          </a:r>
          <a:r>
            <a:rPr lang="en-US" sz="1600" b="1" kern="1200" dirty="0"/>
            <a:t> </a:t>
          </a:r>
          <a:r>
            <a:rPr lang="en-US" sz="1600" b="1" kern="1200" dirty="0" err="1"/>
            <a:t>verilebilir</a:t>
          </a:r>
          <a:r>
            <a:rPr lang="en-US" sz="1600" b="1" kern="1200" dirty="0"/>
            <a:t>.</a:t>
          </a:r>
          <a:endParaRPr lang="en-US" sz="1600" kern="1200" dirty="0"/>
        </a:p>
      </dsp:txBody>
      <dsp:txXfrm>
        <a:off x="712805" y="1582275"/>
        <a:ext cx="6027773" cy="1245522"/>
      </dsp:txXfrm>
    </dsp:sp>
    <dsp:sp modelId="{05D04018-CF45-41C7-9BC2-5B3088254BF9}">
      <dsp:nvSpPr>
        <dsp:cNvPr id="0" name=""/>
        <dsp:cNvSpPr/>
      </dsp:nvSpPr>
      <dsp:spPr>
        <a:xfrm>
          <a:off x="1348110" y="3087051"/>
          <a:ext cx="7639293" cy="13230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4 AKTS</a:t>
          </a:r>
          <a:r>
            <a:rPr lang="tr-TR" sz="1600" b="1" kern="1200" dirty="0"/>
            <a:t>’</a:t>
          </a:r>
          <a:r>
            <a:rPr lang="tr-TR" sz="1600" b="1" kern="1200" dirty="0" err="1"/>
            <a:t>lik</a:t>
          </a:r>
          <a:r>
            <a:rPr lang="tr-TR" sz="1600" b="1" kern="1200" dirty="0"/>
            <a:t> </a:t>
          </a:r>
          <a:r>
            <a:rPr lang="en-US" sz="1600" b="1" kern="1200" dirty="0" err="1"/>
            <a:t>ders</a:t>
          </a:r>
          <a:r>
            <a:rPr lang="en-US" sz="1600" b="1" kern="1200" dirty="0"/>
            <a:t> </a:t>
          </a:r>
          <a:r>
            <a:rPr lang="en-US" sz="1600" b="1" kern="1200" dirty="0" err="1"/>
            <a:t>sayısının</a:t>
          </a:r>
          <a:r>
            <a:rPr lang="en-US" sz="1600" b="1" kern="1200" dirty="0"/>
            <a:t> </a:t>
          </a:r>
          <a:r>
            <a:rPr lang="en-US" sz="1600" b="1" kern="1200" dirty="0" err="1"/>
            <a:t>az</a:t>
          </a:r>
          <a:r>
            <a:rPr lang="en-US" sz="1600" b="1" kern="1200" dirty="0"/>
            <a:t> </a:t>
          </a:r>
          <a:r>
            <a:rPr lang="en-US" sz="1600" b="1" kern="1200" dirty="0" err="1"/>
            <a:t>olması</a:t>
          </a:r>
          <a:r>
            <a:rPr lang="en-US" sz="1600" b="1" kern="1200" dirty="0"/>
            <a:t> </a:t>
          </a:r>
          <a:r>
            <a:rPr lang="en-US" sz="1600" b="1" kern="1200" dirty="0" err="1"/>
            <a:t>sebebiyle</a:t>
          </a:r>
          <a:r>
            <a:rPr lang="en-US" sz="1600" b="1" kern="1200" dirty="0"/>
            <a:t>, bahar</a:t>
          </a:r>
          <a:r>
            <a:rPr lang="tr-TR" sz="1600" b="1" kern="1200" dirty="0"/>
            <a:t> </a:t>
          </a:r>
          <a:r>
            <a:rPr lang="en-US" sz="1600" b="1" kern="1200" dirty="0" err="1"/>
            <a:t>yarıyılında</a:t>
          </a:r>
          <a:r>
            <a:rPr lang="en-US" sz="1600" b="1" kern="1200" dirty="0"/>
            <a:t> </a:t>
          </a:r>
          <a:r>
            <a:rPr lang="en-US" sz="1600" b="1" kern="1200" dirty="0" err="1"/>
            <a:t>öğrencilerin</a:t>
          </a:r>
          <a:r>
            <a:rPr lang="en-US" sz="1600" b="1" kern="1200" dirty="0"/>
            <a:t> </a:t>
          </a:r>
          <a:r>
            <a:rPr lang="en-US" sz="1600" b="1" kern="1200" dirty="0" err="1"/>
            <a:t>serbest</a:t>
          </a:r>
          <a:r>
            <a:rPr lang="en-US" sz="1600" b="1" kern="1200" dirty="0"/>
            <a:t> </a:t>
          </a:r>
          <a:r>
            <a:rPr lang="en-US" sz="1600" b="1" kern="1200" dirty="0" err="1"/>
            <a:t>seçmeli</a:t>
          </a:r>
          <a:r>
            <a:rPr lang="en-US" sz="1600" b="1" kern="1200" dirty="0"/>
            <a:t> </a:t>
          </a:r>
          <a:r>
            <a:rPr lang="en-US" sz="1600" b="1" kern="1200" dirty="0" err="1"/>
            <a:t>ders</a:t>
          </a:r>
          <a:r>
            <a:rPr lang="en-US" sz="1600" b="1" kern="1200" dirty="0"/>
            <a:t> </a:t>
          </a:r>
          <a:r>
            <a:rPr lang="tr-TR" sz="1600" b="1" kern="1200" dirty="0"/>
            <a:t>alabilmeleri amacıyla</a:t>
          </a:r>
          <a:r>
            <a:rPr lang="en-US" sz="1600" b="1" kern="1200" dirty="0"/>
            <a:t> </a:t>
          </a:r>
          <a:r>
            <a:rPr lang="en-US" sz="1600" b="1" kern="1200" dirty="0">
              <a:solidFill>
                <a:schemeClr val="tx1"/>
              </a:solidFill>
            </a:rPr>
            <a:t>ilk </a:t>
          </a:r>
          <a:r>
            <a:rPr lang="en-US" sz="1600" b="1" kern="1200" dirty="0" err="1">
              <a:solidFill>
                <a:schemeClr val="tx1"/>
              </a:solidFill>
            </a:rPr>
            <a:t>iki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>
              <a:solidFill>
                <a:schemeClr val="tx1"/>
              </a:solidFill>
            </a:rPr>
            <a:t>yarıyıl</a:t>
          </a:r>
          <a:r>
            <a:rPr lang="en-US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 err="1"/>
            <a:t>için</a:t>
          </a:r>
          <a:r>
            <a:rPr lang="en-US" sz="1600" b="1" kern="1200" dirty="0"/>
            <a:t> </a:t>
          </a:r>
          <a:r>
            <a:rPr lang="en-US" sz="1600" b="1" kern="1200" dirty="0" err="1"/>
            <a:t>sistem</a:t>
          </a:r>
          <a:r>
            <a:rPr lang="tr-TR" sz="1600" b="1" kern="1200" dirty="0"/>
            <a:t>d</a:t>
          </a:r>
          <a:r>
            <a:rPr lang="en-US" sz="1600" b="1" kern="1200" dirty="0"/>
            <a:t>e </a:t>
          </a:r>
          <a:r>
            <a:rPr lang="tr-TR" sz="1600" b="1" kern="1200" dirty="0"/>
            <a:t>öğrencilere </a:t>
          </a:r>
          <a:r>
            <a:rPr lang="en-US" sz="1600" b="1" kern="1200" dirty="0">
              <a:solidFill>
                <a:schemeClr val="tx1"/>
              </a:solidFill>
            </a:rPr>
            <a:t>+1</a:t>
          </a:r>
          <a:r>
            <a:rPr lang="tr-TR" sz="1600" b="1" kern="1200" dirty="0">
              <a:solidFill>
                <a:schemeClr val="tx1"/>
              </a:solidFill>
            </a:rPr>
            <a:t> </a:t>
          </a:r>
          <a:r>
            <a:rPr lang="en-US" sz="1600" b="1" kern="1200" dirty="0">
              <a:solidFill>
                <a:schemeClr val="tx1"/>
              </a:solidFill>
            </a:rPr>
            <a:t>AKTS</a:t>
          </a:r>
          <a:r>
            <a:rPr lang="tr-TR" sz="1600" b="1" kern="1200" dirty="0">
              <a:solidFill>
                <a:schemeClr val="tx1"/>
              </a:solidFill>
            </a:rPr>
            <a:t> </a:t>
          </a:r>
          <a:r>
            <a:rPr lang="tr-TR" sz="1600" b="1" kern="1200" dirty="0"/>
            <a:t>ek kredi</a:t>
          </a:r>
          <a:r>
            <a:rPr lang="en-US" sz="1600" b="1" kern="1200" dirty="0"/>
            <a:t> </a:t>
          </a:r>
          <a:r>
            <a:rPr lang="en-US" sz="1600" b="1" kern="1200" dirty="0" err="1"/>
            <a:t>tanımlanmıştır</a:t>
          </a:r>
          <a:r>
            <a:rPr lang="en-US" sz="1600" b="1" kern="1200" dirty="0"/>
            <a:t>.</a:t>
          </a:r>
          <a:endParaRPr lang="en-US" sz="1600" kern="1200" dirty="0"/>
        </a:p>
      </dsp:txBody>
      <dsp:txXfrm>
        <a:off x="1386860" y="3125801"/>
        <a:ext cx="6027773" cy="1245522"/>
      </dsp:txXfrm>
    </dsp:sp>
    <dsp:sp modelId="{F8E20B5E-4EE8-4673-9A75-365FC02A4118}">
      <dsp:nvSpPr>
        <dsp:cNvPr id="0" name=""/>
        <dsp:cNvSpPr/>
      </dsp:nvSpPr>
      <dsp:spPr>
        <a:xfrm>
          <a:off x="6779328" y="1003291"/>
          <a:ext cx="859964" cy="85996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72820" y="1003291"/>
        <a:ext cx="472980" cy="647123"/>
      </dsp:txXfrm>
    </dsp:sp>
    <dsp:sp modelId="{45BFA7F5-FCAF-4950-BFDE-D1B520DFB3A1}">
      <dsp:nvSpPr>
        <dsp:cNvPr id="0" name=""/>
        <dsp:cNvSpPr/>
      </dsp:nvSpPr>
      <dsp:spPr>
        <a:xfrm>
          <a:off x="7453384" y="2537997"/>
          <a:ext cx="859964" cy="85996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646876" y="2537997"/>
        <a:ext cx="472980" cy="64712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8D30F-9185-410E-BAC3-C05D132BE38E}">
      <dsp:nvSpPr>
        <dsp:cNvPr id="0" name=""/>
        <dsp:cNvSpPr/>
      </dsp:nvSpPr>
      <dsp:spPr>
        <a:xfrm>
          <a:off x="0" y="532"/>
          <a:ext cx="898740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25E69-C914-4298-8FAC-35CFA69A0053}">
      <dsp:nvSpPr>
        <dsp:cNvPr id="0" name=""/>
        <dsp:cNvSpPr/>
      </dsp:nvSpPr>
      <dsp:spPr>
        <a:xfrm>
          <a:off x="0" y="532"/>
          <a:ext cx="8987404" cy="872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 err="1"/>
            <a:t>Öğrencilerin</a:t>
          </a:r>
          <a:r>
            <a:rPr lang="en-US" sz="1500" b="1" kern="1200" dirty="0"/>
            <a:t> </a:t>
          </a:r>
          <a:r>
            <a:rPr lang="en-US" sz="1500" b="1" kern="1200" dirty="0" err="1"/>
            <a:t>bulunduğu</a:t>
          </a:r>
          <a:r>
            <a:rPr lang="en-US" sz="1500" b="1" kern="1200" dirty="0"/>
            <a:t> </a:t>
          </a:r>
          <a:r>
            <a:rPr lang="en-US" sz="1500" b="1" kern="1200" dirty="0" err="1"/>
            <a:t>yarıyıldaki</a:t>
          </a:r>
          <a:r>
            <a:rPr lang="en-US" sz="1500" b="1" kern="1200" dirty="0"/>
            <a:t> </a:t>
          </a:r>
          <a:r>
            <a:rPr lang="en-US" sz="1500" b="1" kern="1200" dirty="0" err="1"/>
            <a:t>öğretim</a:t>
          </a:r>
          <a:r>
            <a:rPr lang="en-US" sz="1500" b="1" kern="1200" dirty="0"/>
            <a:t> </a:t>
          </a:r>
          <a:r>
            <a:rPr lang="en-US" sz="1500" b="1" kern="1200" dirty="0" err="1"/>
            <a:t>planında</a:t>
          </a:r>
          <a:r>
            <a:rPr lang="en-US" sz="1500" b="1" kern="1200" dirty="0"/>
            <a:t> </a:t>
          </a:r>
          <a:r>
            <a:rPr lang="en-US" sz="1500" b="1" kern="1200" dirty="0" err="1"/>
            <a:t>staj</a:t>
          </a:r>
          <a:r>
            <a:rPr lang="en-US" sz="1500" b="1" kern="1200" dirty="0"/>
            <a:t> </a:t>
          </a:r>
          <a:r>
            <a:rPr lang="en-US" sz="1500" b="1" kern="1200" dirty="0" err="1"/>
            <a:t>dersi</a:t>
          </a:r>
          <a:r>
            <a:rPr lang="en-US" sz="1500" b="1" kern="1200" dirty="0"/>
            <a:t> </a:t>
          </a:r>
          <a:r>
            <a:rPr lang="en-US" sz="1500" b="1" kern="1200" dirty="0" err="1"/>
            <a:t>bulunuyorsa</a:t>
          </a:r>
          <a:r>
            <a:rPr lang="en-US" sz="1500" b="1" kern="1200" dirty="0"/>
            <a:t>, </a:t>
          </a:r>
          <a:r>
            <a:rPr lang="en-US" sz="1500" b="1" kern="1200" dirty="0" err="1"/>
            <a:t>ders</a:t>
          </a:r>
          <a:r>
            <a:rPr lang="en-US" sz="1500" b="1" kern="1200" dirty="0"/>
            <a:t> </a:t>
          </a:r>
          <a:r>
            <a:rPr lang="en-US" sz="1500" b="1" kern="1200" dirty="0" err="1"/>
            <a:t>seçiminde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staj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dersinin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kredisi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kadar</a:t>
          </a:r>
          <a:r>
            <a:rPr lang="en-US" sz="1500" b="1" kern="1200" dirty="0"/>
            <a:t> ek </a:t>
          </a:r>
          <a:r>
            <a:rPr lang="en-US" sz="1500" b="1" kern="1200" dirty="0" err="1"/>
            <a:t>ders</a:t>
          </a:r>
          <a:r>
            <a:rPr lang="en-US" sz="1500" b="1" kern="1200" dirty="0"/>
            <a:t> </a:t>
          </a:r>
          <a:r>
            <a:rPr lang="en-US" sz="1500" b="1" kern="1200" dirty="0" err="1"/>
            <a:t>alınabilir</a:t>
          </a:r>
          <a:r>
            <a:rPr lang="en-US" sz="1500" b="1" kern="1200" dirty="0"/>
            <a:t>.</a:t>
          </a:r>
          <a:endParaRPr lang="en-US" sz="1500" kern="1200" dirty="0"/>
        </a:p>
      </dsp:txBody>
      <dsp:txXfrm>
        <a:off x="0" y="532"/>
        <a:ext cx="8987404" cy="872989"/>
      </dsp:txXfrm>
    </dsp:sp>
    <dsp:sp modelId="{317B5EC5-3E7F-490C-B323-609271E619B4}">
      <dsp:nvSpPr>
        <dsp:cNvPr id="0" name=""/>
        <dsp:cNvSpPr/>
      </dsp:nvSpPr>
      <dsp:spPr>
        <a:xfrm>
          <a:off x="0" y="873522"/>
          <a:ext cx="898740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FDD76-E8E0-4087-B956-94137428CC33}">
      <dsp:nvSpPr>
        <dsp:cNvPr id="0" name=""/>
        <dsp:cNvSpPr/>
      </dsp:nvSpPr>
      <dsp:spPr>
        <a:xfrm>
          <a:off x="0" y="873522"/>
          <a:ext cx="8987404" cy="872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Ders </a:t>
          </a:r>
          <a:r>
            <a:rPr lang="en-US" sz="1500" b="1" kern="1200" dirty="0" err="1"/>
            <a:t>kaydı</a:t>
          </a:r>
          <a:r>
            <a:rPr lang="en-US" sz="1500" b="1" kern="1200" dirty="0"/>
            <a:t> </a:t>
          </a:r>
          <a:r>
            <a:rPr lang="en-US" sz="1500" b="1" kern="1200" dirty="0" err="1"/>
            <a:t>yaptığı</a:t>
          </a:r>
          <a:r>
            <a:rPr lang="en-US" sz="1500" b="1" kern="1200" dirty="0"/>
            <a:t> </a:t>
          </a:r>
          <a:r>
            <a:rPr lang="en-US" sz="1500" b="1" kern="1200" dirty="0" err="1"/>
            <a:t>yarıyılın</a:t>
          </a:r>
          <a:r>
            <a:rPr lang="en-US" sz="1500" b="1" kern="1200" dirty="0"/>
            <a:t> </a:t>
          </a:r>
          <a:r>
            <a:rPr lang="en-US" sz="1500" b="1" kern="1200" dirty="0" err="1"/>
            <a:t>sonunda</a:t>
          </a:r>
          <a:r>
            <a:rPr lang="en-US" sz="1500" b="1" kern="1200" dirty="0"/>
            <a:t> </a:t>
          </a:r>
          <a:r>
            <a:rPr lang="en-US" sz="1500" b="1" kern="1200" dirty="0" err="1"/>
            <a:t>en</a:t>
          </a:r>
          <a:r>
            <a:rPr lang="en-US" sz="1500" b="1" kern="1200" dirty="0"/>
            <a:t> </a:t>
          </a:r>
          <a:r>
            <a:rPr lang="en-US" sz="1500" b="1" kern="1200" dirty="0" err="1"/>
            <a:t>fazla</a:t>
          </a:r>
          <a:r>
            <a:rPr lang="en-US" sz="1500" b="1" kern="1200" dirty="0"/>
            <a:t> 12 AKTS </a:t>
          </a:r>
          <a:r>
            <a:rPr lang="en-US" sz="1500" b="1" kern="1200" dirty="0" err="1"/>
            <a:t>kredisi</a:t>
          </a:r>
          <a:r>
            <a:rPr lang="en-US" sz="1500" b="1" kern="1200" dirty="0"/>
            <a:t> </a:t>
          </a:r>
          <a:r>
            <a:rPr lang="en-US" sz="1500" b="1" kern="1200" dirty="0" err="1"/>
            <a:t>daha</a:t>
          </a:r>
          <a:r>
            <a:rPr lang="en-US" sz="1500" b="1" kern="1200" dirty="0"/>
            <a:t> </a:t>
          </a:r>
          <a:r>
            <a:rPr lang="en-US" sz="1500" b="1" kern="1200" dirty="0" err="1"/>
            <a:t>alarak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mezun</a:t>
          </a:r>
          <a:r>
            <a:rPr lang="en-US" sz="1500" b="1" kern="1200" dirty="0"/>
            <a:t> </a:t>
          </a:r>
          <a:r>
            <a:rPr lang="en-US" sz="1500" b="1" kern="1200" dirty="0" err="1"/>
            <a:t>olabilecek</a:t>
          </a:r>
          <a:r>
            <a:rPr lang="en-US" sz="1500" b="1" kern="1200" dirty="0"/>
            <a:t> </a:t>
          </a:r>
          <a:r>
            <a:rPr lang="en-US" sz="1500" b="1" kern="1200" dirty="0" err="1"/>
            <a:t>durumda</a:t>
          </a:r>
          <a:r>
            <a:rPr lang="en-US" sz="1500" b="1" kern="1200" dirty="0"/>
            <a:t> </a:t>
          </a:r>
          <a:r>
            <a:rPr lang="en-US" sz="1500" b="1" kern="1200" dirty="0" err="1"/>
            <a:t>olan</a:t>
          </a:r>
          <a:r>
            <a:rPr lang="en-US" sz="1500" b="1" kern="1200" dirty="0"/>
            <a:t> </a:t>
          </a:r>
          <a:r>
            <a:rPr lang="en-US" sz="1500" b="1" kern="1200" dirty="0" err="1"/>
            <a:t>öğrencilere</a:t>
          </a:r>
          <a:r>
            <a:rPr lang="en-US" sz="1500" b="1" kern="1200" dirty="0"/>
            <a:t>, o </a:t>
          </a:r>
          <a:r>
            <a:rPr lang="en-US" sz="1500" b="1" kern="1200" dirty="0" err="1"/>
            <a:t>yarıyıl</a:t>
          </a:r>
          <a:r>
            <a:rPr lang="en-US" sz="1500" b="1" kern="1200" dirty="0"/>
            <a:t> </a:t>
          </a:r>
          <a:r>
            <a:rPr lang="en-US" sz="1500" b="1" kern="1200" dirty="0" err="1"/>
            <a:t>sonunda</a:t>
          </a:r>
          <a:r>
            <a:rPr lang="en-US" sz="1500" b="1" kern="1200" dirty="0"/>
            <a:t> </a:t>
          </a:r>
          <a:r>
            <a:rPr lang="en-US" sz="1500" b="1" kern="1200" dirty="0" err="1"/>
            <a:t>sınavına</a:t>
          </a:r>
          <a:r>
            <a:rPr lang="en-US" sz="1500" b="1" kern="1200" dirty="0"/>
            <a:t> </a:t>
          </a:r>
          <a:r>
            <a:rPr lang="en-US" sz="1500" b="1" kern="1200" dirty="0" err="1"/>
            <a:t>girilebilecek</a:t>
          </a:r>
          <a:r>
            <a:rPr lang="en-US" sz="1500" b="1" kern="1200" dirty="0"/>
            <a:t> </a:t>
          </a:r>
          <a:r>
            <a:rPr lang="en-US" sz="1500" b="1" kern="1200" dirty="0" err="1"/>
            <a:t>tek</a:t>
          </a:r>
          <a:r>
            <a:rPr lang="en-US" sz="1500" b="1" kern="1200" dirty="0"/>
            <a:t> </a:t>
          </a:r>
          <a:r>
            <a:rPr lang="en-US" sz="1500" b="1" kern="1200" dirty="0" err="1"/>
            <a:t>dersin</a:t>
          </a:r>
          <a:r>
            <a:rPr lang="en-US" sz="1500" b="1" kern="1200" dirty="0"/>
            <a:t> </a:t>
          </a:r>
          <a:r>
            <a:rPr lang="en-US" sz="1500" b="1" kern="1200" dirty="0" err="1"/>
            <a:t>kredisi</a:t>
          </a:r>
          <a:r>
            <a:rPr lang="en-US" sz="1500" b="1" kern="1200" dirty="0"/>
            <a:t> </a:t>
          </a:r>
          <a:r>
            <a:rPr lang="en-US" sz="1500" b="1" kern="1200" dirty="0" err="1"/>
            <a:t>dahil</a:t>
          </a:r>
          <a:r>
            <a:rPr lang="en-US" sz="1500" b="1" kern="1200" dirty="0"/>
            <a:t> </a:t>
          </a:r>
          <a:r>
            <a:rPr lang="en-US" sz="1500" b="1" kern="1200" dirty="0" err="1"/>
            <a:t>olmak</a:t>
          </a:r>
          <a:r>
            <a:rPr lang="en-US" sz="1500" b="1" kern="1200" dirty="0"/>
            <a:t> </a:t>
          </a:r>
          <a:r>
            <a:rPr lang="en-US" sz="1500" b="1" kern="1200" dirty="0" err="1"/>
            <a:t>üzere</a:t>
          </a:r>
          <a:r>
            <a:rPr lang="en-US" sz="1500" b="1" kern="1200" dirty="0"/>
            <a:t>, </a:t>
          </a:r>
          <a:r>
            <a:rPr lang="en-US" sz="1500" b="1" kern="1200" dirty="0" err="1">
              <a:solidFill>
                <a:srgbClr val="FF0000"/>
              </a:solidFill>
            </a:rPr>
            <a:t>Fakülte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Yönetim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Kurulu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chemeClr val="tx1"/>
              </a:solidFill>
            </a:rPr>
            <a:t>kararı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>
              <a:solidFill>
                <a:schemeClr val="tx1"/>
              </a:solidFill>
            </a:rPr>
            <a:t>ile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>
              <a:solidFill>
                <a:schemeClr val="tx1"/>
              </a:solidFill>
            </a:rPr>
            <a:t>en</a:t>
          </a:r>
          <a:r>
            <a:rPr lang="en-US" sz="1500" b="1" kern="1200" dirty="0">
              <a:solidFill>
                <a:schemeClr val="tx1"/>
              </a:solidFill>
            </a:rPr>
            <a:t> </a:t>
          </a:r>
          <a:r>
            <a:rPr lang="en-US" sz="1500" b="1" kern="1200" dirty="0" err="1"/>
            <a:t>fazla</a:t>
          </a:r>
          <a:r>
            <a:rPr lang="en-US" sz="1500" b="1" kern="1200" dirty="0"/>
            <a:t> </a:t>
          </a:r>
          <a:r>
            <a:rPr lang="tr-TR" sz="1500" b="1" kern="1200" dirty="0">
              <a:solidFill>
                <a:srgbClr val="FF0000"/>
              </a:solidFill>
            </a:rPr>
            <a:t>+</a:t>
          </a:r>
          <a:r>
            <a:rPr lang="en-US" sz="1500" b="1" kern="1200" dirty="0">
              <a:solidFill>
                <a:srgbClr val="FF0000"/>
              </a:solidFill>
            </a:rPr>
            <a:t>12 AKTS </a:t>
          </a:r>
          <a:r>
            <a:rPr lang="en-US" sz="1500" b="1" kern="1200" dirty="0" err="1"/>
            <a:t>kredisi</a:t>
          </a:r>
          <a:r>
            <a:rPr lang="en-US" sz="1500" b="1" kern="1200" dirty="0"/>
            <a:t> </a:t>
          </a:r>
          <a:r>
            <a:rPr lang="en-US" sz="1500" b="1" kern="1200" dirty="0" err="1"/>
            <a:t>arttırılabilir</a:t>
          </a:r>
          <a:r>
            <a:rPr lang="en-US" sz="1500" b="1" kern="1200" dirty="0"/>
            <a:t>. </a:t>
          </a:r>
          <a:endParaRPr lang="en-US" sz="1500" kern="1200" dirty="0"/>
        </a:p>
      </dsp:txBody>
      <dsp:txXfrm>
        <a:off x="0" y="873522"/>
        <a:ext cx="8987404" cy="872989"/>
      </dsp:txXfrm>
    </dsp:sp>
    <dsp:sp modelId="{7C9867D1-A5BC-402D-BE01-47FB01946282}">
      <dsp:nvSpPr>
        <dsp:cNvPr id="0" name=""/>
        <dsp:cNvSpPr/>
      </dsp:nvSpPr>
      <dsp:spPr>
        <a:xfrm>
          <a:off x="0" y="1746512"/>
          <a:ext cx="898740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474F6-40F2-456D-BE96-48584A0D962C}">
      <dsp:nvSpPr>
        <dsp:cNvPr id="0" name=""/>
        <dsp:cNvSpPr/>
      </dsp:nvSpPr>
      <dsp:spPr>
        <a:xfrm>
          <a:off x="0" y="1746512"/>
          <a:ext cx="8987404" cy="872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 err="1"/>
            <a:t>Başarısız</a:t>
          </a:r>
          <a:r>
            <a:rPr lang="en-US" sz="1500" b="1" kern="1200" dirty="0"/>
            <a:t> </a:t>
          </a:r>
          <a:r>
            <a:rPr lang="en-US" sz="1500" b="1" kern="1200" dirty="0" err="1"/>
            <a:t>olunan</a:t>
          </a:r>
          <a:r>
            <a:rPr lang="en-US" sz="1500" b="1" kern="1200" dirty="0"/>
            <a:t> </a:t>
          </a:r>
          <a:r>
            <a:rPr lang="en-US" sz="1500" b="1" kern="1200" dirty="0" err="1"/>
            <a:t>bir</a:t>
          </a:r>
          <a:r>
            <a:rPr lang="en-US" sz="1500" b="1" kern="1200" dirty="0"/>
            <a:t> </a:t>
          </a:r>
          <a:r>
            <a:rPr lang="en-US" sz="1500" b="1" kern="1200" dirty="0" err="1"/>
            <a:t>dersi</a:t>
          </a:r>
          <a:r>
            <a:rPr lang="en-US" sz="1500" b="1" kern="1200" dirty="0"/>
            <a:t> </a:t>
          </a:r>
          <a:r>
            <a:rPr lang="en-US" sz="1500" b="1" kern="1200" dirty="0" err="1"/>
            <a:t>tekrarlamak</a:t>
          </a:r>
          <a:r>
            <a:rPr lang="en-US" sz="1500" b="1" kern="1200" dirty="0"/>
            <a:t> </a:t>
          </a:r>
          <a:r>
            <a:rPr lang="en-US" sz="1500" b="1" kern="1200" dirty="0" err="1"/>
            <a:t>ya</a:t>
          </a:r>
          <a:r>
            <a:rPr lang="en-US" sz="1500" b="1" kern="1200" dirty="0"/>
            <a:t> da </a:t>
          </a:r>
          <a:r>
            <a:rPr lang="en-US" sz="1500" b="1" kern="1200" dirty="0" err="1"/>
            <a:t>bir</a:t>
          </a:r>
          <a:r>
            <a:rPr lang="en-US" sz="1500" b="1" kern="1200" dirty="0"/>
            <a:t> </a:t>
          </a:r>
          <a:r>
            <a:rPr lang="en-US" sz="1500" b="1" kern="1200" dirty="0" err="1"/>
            <a:t>dersten</a:t>
          </a:r>
          <a:r>
            <a:rPr lang="en-US" sz="1500" b="1" kern="1200" dirty="0"/>
            <a:t> </a:t>
          </a:r>
          <a:r>
            <a:rPr lang="en-US" sz="1500" b="1" kern="1200" dirty="0" err="1"/>
            <a:t>alınan</a:t>
          </a:r>
          <a:r>
            <a:rPr lang="en-US" sz="1500" b="1" kern="1200" dirty="0"/>
            <a:t> </a:t>
          </a:r>
          <a:r>
            <a:rPr lang="en-US" sz="1500" b="1" kern="1200" dirty="0" err="1"/>
            <a:t>notu</a:t>
          </a:r>
          <a:r>
            <a:rPr lang="en-US" sz="1500" b="1" kern="1200" dirty="0"/>
            <a:t> </a:t>
          </a:r>
          <a:r>
            <a:rPr lang="en-US" sz="1500" b="1" kern="1200" dirty="0" err="1"/>
            <a:t>yükseltmek</a:t>
          </a:r>
          <a:r>
            <a:rPr lang="en-US" sz="1500" b="1" kern="1200" dirty="0"/>
            <a:t> </a:t>
          </a:r>
          <a:r>
            <a:rPr lang="en-US" sz="1500" b="1" kern="1200" dirty="0" err="1"/>
            <a:t>için</a:t>
          </a:r>
          <a:r>
            <a:rPr lang="en-US" sz="1500" b="1" kern="1200" dirty="0"/>
            <a:t> </a:t>
          </a:r>
          <a:r>
            <a:rPr lang="en-US" sz="1500" b="1" kern="1200" dirty="0" err="1"/>
            <a:t>ders</a:t>
          </a:r>
          <a:r>
            <a:rPr lang="en-US" sz="1500" b="1" kern="1200" dirty="0"/>
            <a:t> </a:t>
          </a:r>
          <a:r>
            <a:rPr lang="en-US" sz="1500" b="1" kern="1200" dirty="0" err="1"/>
            <a:t>tekrarı</a:t>
          </a:r>
          <a:r>
            <a:rPr lang="en-US" sz="1500" b="1" kern="1200" dirty="0"/>
            <a:t> </a:t>
          </a:r>
          <a:r>
            <a:rPr lang="en-US" sz="1500" b="1" kern="1200" dirty="0" err="1"/>
            <a:t>yapıldığında</a:t>
          </a:r>
          <a:r>
            <a:rPr lang="en-US" sz="1500" b="1" kern="1200" dirty="0"/>
            <a:t>, </a:t>
          </a:r>
          <a:r>
            <a:rPr lang="en-US" sz="1500" b="1" kern="1200" dirty="0" err="1"/>
            <a:t>öğrencinin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en</a:t>
          </a:r>
          <a:r>
            <a:rPr lang="en-US" sz="1500" b="1" kern="1200" dirty="0">
              <a:solidFill>
                <a:srgbClr val="FF0000"/>
              </a:solidFill>
            </a:rPr>
            <a:t> son </a:t>
          </a:r>
          <a:r>
            <a:rPr lang="en-US" sz="1500" b="1" kern="1200" dirty="0" err="1">
              <a:solidFill>
                <a:srgbClr val="FF0000"/>
              </a:solidFill>
            </a:rPr>
            <a:t>aldığı</a:t>
          </a:r>
          <a:r>
            <a:rPr lang="en-US" sz="1500" b="1" kern="1200" dirty="0">
              <a:solidFill>
                <a:srgbClr val="FF0000"/>
              </a:solidFill>
            </a:rPr>
            <a:t> not </a:t>
          </a:r>
          <a:r>
            <a:rPr lang="en-US" sz="1500" b="1" kern="1200" dirty="0" err="1"/>
            <a:t>geçerli</a:t>
          </a:r>
          <a:r>
            <a:rPr lang="en-US" sz="1500" b="1" kern="1200" dirty="0"/>
            <a:t> </a:t>
          </a:r>
          <a:r>
            <a:rPr lang="en-US" sz="1500" b="1" kern="1200" dirty="0" err="1"/>
            <a:t>olur</a:t>
          </a:r>
          <a:r>
            <a:rPr lang="en-US" sz="1500" b="1" kern="1200" dirty="0"/>
            <a:t>. </a:t>
          </a:r>
          <a:endParaRPr lang="en-US" sz="1500" kern="1200" dirty="0"/>
        </a:p>
      </dsp:txBody>
      <dsp:txXfrm>
        <a:off x="0" y="1746512"/>
        <a:ext cx="8987404" cy="872989"/>
      </dsp:txXfrm>
    </dsp:sp>
    <dsp:sp modelId="{9B8E501A-11C6-4148-92F5-53503218D951}">
      <dsp:nvSpPr>
        <dsp:cNvPr id="0" name=""/>
        <dsp:cNvSpPr/>
      </dsp:nvSpPr>
      <dsp:spPr>
        <a:xfrm>
          <a:off x="0" y="2619502"/>
          <a:ext cx="898740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FE6EE-493D-4247-88BD-AFCE2EB685C0}">
      <dsp:nvSpPr>
        <dsp:cNvPr id="0" name=""/>
        <dsp:cNvSpPr/>
      </dsp:nvSpPr>
      <dsp:spPr>
        <a:xfrm>
          <a:off x="0" y="2619502"/>
          <a:ext cx="8987404" cy="872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 err="1"/>
            <a:t>Öğrenciler</a:t>
          </a:r>
          <a:r>
            <a:rPr lang="en-US" sz="1500" b="1" kern="1200" dirty="0"/>
            <a:t>, </a:t>
          </a:r>
          <a:r>
            <a:rPr lang="en-US" sz="1500" b="1" kern="1200" dirty="0" err="1"/>
            <a:t>tekrar</a:t>
          </a:r>
          <a:r>
            <a:rPr lang="en-US" sz="1500" b="1" kern="1200" dirty="0"/>
            <a:t> </a:t>
          </a:r>
          <a:r>
            <a:rPr lang="en-US" sz="1500" b="1" kern="1200" dirty="0" err="1"/>
            <a:t>alınan</a:t>
          </a:r>
          <a:r>
            <a:rPr lang="en-US" sz="1500" b="1" kern="1200" dirty="0"/>
            <a:t> </a:t>
          </a:r>
          <a:r>
            <a:rPr lang="en-US" sz="1500" b="1" kern="1200" dirty="0" err="1"/>
            <a:t>bir</a:t>
          </a:r>
          <a:r>
            <a:rPr lang="en-US" sz="1500" b="1" kern="1200" dirty="0"/>
            <a:t> </a:t>
          </a:r>
          <a:r>
            <a:rPr lang="en-US" sz="1500" b="1" kern="1200" dirty="0" err="1"/>
            <a:t>dersi</a:t>
          </a:r>
          <a:r>
            <a:rPr lang="en-US" sz="1500" b="1" kern="1200" dirty="0"/>
            <a:t> </a:t>
          </a:r>
          <a:r>
            <a:rPr lang="en-US" sz="1500" b="1" kern="1200" dirty="0" err="1"/>
            <a:t>bırakabilir</a:t>
          </a:r>
          <a:r>
            <a:rPr lang="en-US" sz="1500" b="1" kern="1200" dirty="0"/>
            <a:t> </a:t>
          </a:r>
          <a:r>
            <a:rPr lang="en-US" sz="1500" b="1" kern="1200" dirty="0" err="1"/>
            <a:t>ancak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çekilme</a:t>
          </a:r>
          <a:r>
            <a:rPr lang="en-US" sz="1500" b="1" kern="1200" dirty="0"/>
            <a:t> </a:t>
          </a:r>
          <a:r>
            <a:rPr lang="en-US" sz="1500" b="1" kern="1200" dirty="0" err="1"/>
            <a:t>işlemi</a:t>
          </a:r>
          <a:r>
            <a:rPr lang="en-US" sz="1500" b="1" kern="1200" dirty="0"/>
            <a:t> </a:t>
          </a:r>
          <a:r>
            <a:rPr lang="en-US" sz="1500" b="1" kern="1200" dirty="0" err="1"/>
            <a:t>yapamazlar</a:t>
          </a:r>
          <a:r>
            <a:rPr lang="en-US" sz="1500" b="1" kern="1200" dirty="0"/>
            <a:t>.</a:t>
          </a:r>
          <a:endParaRPr lang="en-US" sz="1500" kern="1200" dirty="0"/>
        </a:p>
      </dsp:txBody>
      <dsp:txXfrm>
        <a:off x="0" y="2619502"/>
        <a:ext cx="8987404" cy="872989"/>
      </dsp:txXfrm>
    </dsp:sp>
    <dsp:sp modelId="{07DAC587-E932-4192-8C2B-DDE18AC3D5F4}">
      <dsp:nvSpPr>
        <dsp:cNvPr id="0" name=""/>
        <dsp:cNvSpPr/>
      </dsp:nvSpPr>
      <dsp:spPr>
        <a:xfrm>
          <a:off x="0" y="3492492"/>
          <a:ext cx="898740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66472-7CEC-4262-ADDE-861FF8533626}">
      <dsp:nvSpPr>
        <dsp:cNvPr id="0" name=""/>
        <dsp:cNvSpPr/>
      </dsp:nvSpPr>
      <dsp:spPr>
        <a:xfrm>
          <a:off x="0" y="3492492"/>
          <a:ext cx="8987404" cy="872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/>
            <a:t>Öğrenci, </a:t>
          </a:r>
          <a:r>
            <a:rPr lang="en-US" sz="1500" b="1" kern="1200" dirty="0" err="1"/>
            <a:t>öğretim</a:t>
          </a:r>
          <a:r>
            <a:rPr lang="en-US" sz="1500" b="1" kern="1200" dirty="0"/>
            <a:t> </a:t>
          </a:r>
          <a:r>
            <a:rPr lang="en-US" sz="1500" b="1" kern="1200" dirty="0" err="1"/>
            <a:t>planında</a:t>
          </a:r>
          <a:r>
            <a:rPr lang="en-US" sz="1500" b="1" kern="1200" dirty="0"/>
            <a:t> </a:t>
          </a:r>
          <a:r>
            <a:rPr lang="en-US" sz="1500" b="1" kern="1200" dirty="0" err="1"/>
            <a:t>karşılığı</a:t>
          </a:r>
          <a:r>
            <a:rPr lang="en-US" sz="1500" b="1" kern="1200" dirty="0"/>
            <a:t> </a:t>
          </a:r>
          <a:r>
            <a:rPr lang="en-US" sz="1500" b="1" kern="1200" dirty="0" err="1"/>
            <a:t>bulunmayan</a:t>
          </a:r>
          <a:r>
            <a:rPr lang="en-US" sz="1500" b="1" kern="1200" dirty="0"/>
            <a:t> </a:t>
          </a:r>
          <a:r>
            <a:rPr lang="en-US" sz="1500" b="1" kern="1200" dirty="0" err="1"/>
            <a:t>bir</a:t>
          </a:r>
          <a:r>
            <a:rPr lang="en-US" sz="1500" b="1" kern="1200" dirty="0"/>
            <a:t> </a:t>
          </a:r>
          <a:r>
            <a:rPr lang="en-US" sz="1500" b="1" kern="1200" dirty="0" err="1"/>
            <a:t>dersi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Fakülte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Yönetim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Kurulu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/>
            <a:t>kararı</a:t>
          </a:r>
          <a:r>
            <a:rPr lang="en-US" sz="1500" b="1" kern="1200" dirty="0"/>
            <a:t> </a:t>
          </a:r>
          <a:r>
            <a:rPr lang="en-US" sz="1500" b="1" kern="1200" dirty="0" err="1"/>
            <a:t>ile</a:t>
          </a:r>
          <a:r>
            <a:rPr lang="en-US" sz="1500" b="1" kern="1200" dirty="0"/>
            <a:t> </a:t>
          </a:r>
          <a:r>
            <a:rPr lang="en-US" sz="1500" b="1" kern="1200" dirty="0" err="1">
              <a:solidFill>
                <a:srgbClr val="FF0000"/>
              </a:solidFill>
            </a:rPr>
            <a:t>Müfredat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>
              <a:solidFill>
                <a:srgbClr val="FF0000"/>
              </a:solidFill>
            </a:rPr>
            <a:t>Dışı</a:t>
          </a:r>
          <a:r>
            <a:rPr lang="en-US" sz="1500" b="1" kern="1200" dirty="0">
              <a:solidFill>
                <a:srgbClr val="FF0000"/>
              </a:solidFill>
            </a:rPr>
            <a:t> </a:t>
          </a:r>
          <a:r>
            <a:rPr lang="en-US" sz="1500" b="1" kern="1200" dirty="0" err="1"/>
            <a:t>olarak</a:t>
          </a:r>
          <a:r>
            <a:rPr lang="en-US" sz="1500" b="1" kern="1200" dirty="0"/>
            <a:t> </a:t>
          </a:r>
          <a:r>
            <a:rPr lang="en-US" sz="1500" b="1" kern="1200" dirty="0" err="1"/>
            <a:t>alabilir</a:t>
          </a:r>
          <a:r>
            <a:rPr lang="en-US" sz="1500" b="1" kern="1200" dirty="0"/>
            <a:t>. </a:t>
          </a:r>
          <a:endParaRPr lang="en-US" sz="1500" kern="1200" dirty="0"/>
        </a:p>
      </dsp:txBody>
      <dsp:txXfrm>
        <a:off x="0" y="3492492"/>
        <a:ext cx="8987404" cy="8729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5A4CC8-56CA-4E80-A85E-9F2FE8FAE456}">
      <dsp:nvSpPr>
        <dsp:cNvPr id="0" name=""/>
        <dsp:cNvSpPr/>
      </dsp:nvSpPr>
      <dsp:spPr>
        <a:xfrm>
          <a:off x="0" y="0"/>
          <a:ext cx="92698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6E4FCC-3031-471E-B7E9-A875D6EA3A69}">
      <dsp:nvSpPr>
        <dsp:cNvPr id="0" name=""/>
        <dsp:cNvSpPr/>
      </dsp:nvSpPr>
      <dsp:spPr>
        <a:xfrm>
          <a:off x="0" y="0"/>
          <a:ext cx="9269852" cy="9398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Öğrenciler</a:t>
          </a:r>
          <a:r>
            <a:rPr lang="en-US" sz="2100" b="1" kern="1200" dirty="0"/>
            <a:t>, her </a:t>
          </a:r>
          <a:r>
            <a:rPr lang="en-US" sz="2100" b="1" kern="1200" dirty="0" err="1"/>
            <a:t>yarıyıl</a:t>
          </a:r>
          <a:r>
            <a:rPr lang="en-US" sz="2100" b="1" kern="1200" dirty="0"/>
            <a:t> </a:t>
          </a:r>
          <a:r>
            <a:rPr lang="en-US" sz="2100" b="1" kern="1200" dirty="0" err="1"/>
            <a:t>için</a:t>
          </a:r>
          <a:r>
            <a:rPr lang="en-US" sz="2100" b="1" kern="1200" dirty="0"/>
            <a:t> </a:t>
          </a:r>
          <a:r>
            <a:rPr lang="en-US" sz="2100" b="1" kern="1200" dirty="0" err="1"/>
            <a:t>akademik</a:t>
          </a:r>
          <a:r>
            <a:rPr lang="en-US" sz="2100" b="1" kern="1200" dirty="0"/>
            <a:t> </a:t>
          </a:r>
          <a:r>
            <a:rPr lang="en-US" sz="2100" b="1" kern="1200" dirty="0" err="1"/>
            <a:t>takvimde</a:t>
          </a:r>
          <a:r>
            <a:rPr lang="en-US" sz="2100" b="1" kern="1200" dirty="0"/>
            <a:t> </a:t>
          </a:r>
          <a:r>
            <a:rPr lang="en-US" sz="2100" b="1" kern="1200" dirty="0" err="1"/>
            <a:t>belirtilen</a:t>
          </a:r>
          <a:r>
            <a:rPr lang="en-US" sz="2100" b="1" kern="1200" dirty="0"/>
            <a:t> son </a:t>
          </a:r>
          <a:r>
            <a:rPr lang="en-US" sz="2100" b="1" kern="1200" dirty="0" err="1"/>
            <a:t>başvuru</a:t>
          </a:r>
          <a:r>
            <a:rPr lang="en-US" sz="2100" b="1" kern="1200" dirty="0"/>
            <a:t> </a:t>
          </a:r>
          <a:r>
            <a:rPr lang="en-US" sz="2100" b="1" kern="1200" dirty="0" err="1"/>
            <a:t>tarihine</a:t>
          </a:r>
          <a:r>
            <a:rPr lang="en-US" sz="2100" b="1" kern="1200" dirty="0"/>
            <a:t> </a:t>
          </a:r>
          <a:r>
            <a:rPr lang="en-US" sz="2100" b="1" kern="1200" dirty="0" err="1"/>
            <a:t>kadar</a:t>
          </a:r>
          <a:r>
            <a:rPr lang="en-US" sz="2100" b="1" kern="1200" dirty="0"/>
            <a:t> </a:t>
          </a:r>
          <a:r>
            <a:rPr lang="en-US" sz="2100" b="1" kern="1200" dirty="0" err="1"/>
            <a:t>öğretim</a:t>
          </a:r>
          <a:r>
            <a:rPr lang="en-US" sz="2100" b="1" kern="1200" dirty="0"/>
            <a:t> </a:t>
          </a:r>
          <a:r>
            <a:rPr lang="en-US" sz="2100" b="1" kern="1200" dirty="0" err="1"/>
            <a:t>planındaki</a:t>
          </a:r>
          <a:r>
            <a:rPr lang="en-US" sz="2100" b="1" kern="1200" dirty="0"/>
            <a:t> </a:t>
          </a:r>
          <a:r>
            <a:rPr lang="en-US" sz="2100" b="1" kern="1200" dirty="0" err="1"/>
            <a:t>derslerden</a:t>
          </a:r>
          <a:r>
            <a:rPr lang="en-US" sz="2100" b="1" kern="1200" dirty="0"/>
            <a:t> </a:t>
          </a:r>
          <a:r>
            <a:rPr lang="en-US" sz="2100" b="1" kern="1200" dirty="0" err="1">
              <a:solidFill>
                <a:srgbClr val="FF0000"/>
              </a:solidFill>
            </a:rPr>
            <a:t>birinden</a:t>
          </a:r>
          <a:r>
            <a:rPr lang="en-US" sz="2100" b="1" kern="1200" dirty="0"/>
            <a:t> </a:t>
          </a:r>
          <a:r>
            <a:rPr lang="en-US" sz="2100" b="1" kern="1200" dirty="0" err="1"/>
            <a:t>çekilebilirler</a:t>
          </a:r>
          <a:r>
            <a:rPr lang="en-US" sz="2100" b="1" kern="1200" dirty="0"/>
            <a:t>. </a:t>
          </a:r>
          <a:endParaRPr lang="en-US" sz="2100" kern="1200" dirty="0"/>
        </a:p>
      </dsp:txBody>
      <dsp:txXfrm>
        <a:off x="0" y="0"/>
        <a:ext cx="9269852" cy="939813"/>
      </dsp:txXfrm>
    </dsp:sp>
    <dsp:sp modelId="{18B05E71-75ED-4777-930B-FDEF6B816889}">
      <dsp:nvSpPr>
        <dsp:cNvPr id="0" name=""/>
        <dsp:cNvSpPr/>
      </dsp:nvSpPr>
      <dsp:spPr>
        <a:xfrm>
          <a:off x="0" y="939813"/>
          <a:ext cx="92698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530115-4596-4437-98D2-B0ADAA55CC15}">
      <dsp:nvSpPr>
        <dsp:cNvPr id="0" name=""/>
        <dsp:cNvSpPr/>
      </dsp:nvSpPr>
      <dsp:spPr>
        <a:xfrm>
          <a:off x="0" y="939813"/>
          <a:ext cx="9269852" cy="9398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Öğrenciler</a:t>
          </a:r>
          <a:r>
            <a:rPr lang="en-US" sz="2100" b="1" kern="1200" dirty="0"/>
            <a:t> </a:t>
          </a:r>
          <a:r>
            <a:rPr lang="en-US" sz="2100" b="1" kern="1200" dirty="0" err="1"/>
            <a:t>öğrenim</a:t>
          </a:r>
          <a:r>
            <a:rPr lang="en-US" sz="2100" b="1" kern="1200" dirty="0"/>
            <a:t> </a:t>
          </a:r>
          <a:r>
            <a:rPr lang="en-US" sz="2100" b="1" kern="1200" dirty="0" err="1"/>
            <a:t>süresi</a:t>
          </a:r>
          <a:r>
            <a:rPr lang="en-US" sz="2100" b="1" kern="1200" dirty="0"/>
            <a:t> </a:t>
          </a:r>
          <a:r>
            <a:rPr lang="en-US" sz="2100" b="1" kern="1200" dirty="0" err="1"/>
            <a:t>içerisinde</a:t>
          </a:r>
          <a:r>
            <a:rPr lang="en-US" sz="2100" b="1" kern="1200" dirty="0"/>
            <a:t> </a:t>
          </a:r>
          <a:r>
            <a:rPr lang="en-US" sz="2100" b="1" kern="1200" dirty="0" err="1">
              <a:solidFill>
                <a:schemeClr val="tx1"/>
              </a:solidFill>
            </a:rPr>
            <a:t>en</a:t>
          </a:r>
          <a:r>
            <a:rPr lang="en-US" sz="2100" b="1" kern="1200" dirty="0">
              <a:solidFill>
                <a:schemeClr val="tx1"/>
              </a:solidFill>
            </a:rPr>
            <a:t> </a:t>
          </a:r>
          <a:r>
            <a:rPr lang="en-US" sz="2100" b="1" kern="1200" dirty="0" err="1">
              <a:solidFill>
                <a:schemeClr val="tx1"/>
              </a:solidFill>
            </a:rPr>
            <a:t>fazla</a:t>
          </a:r>
          <a:r>
            <a:rPr lang="en-US" sz="2100" b="1" kern="1200" dirty="0">
              <a:solidFill>
                <a:schemeClr val="tx1"/>
              </a:solidFill>
            </a:rPr>
            <a:t> </a:t>
          </a:r>
          <a:r>
            <a:rPr lang="en-US" sz="2100" b="1" kern="1200" dirty="0" err="1">
              <a:solidFill>
                <a:srgbClr val="FF0000"/>
              </a:solidFill>
            </a:rPr>
            <a:t>beş</a:t>
          </a:r>
          <a:r>
            <a:rPr lang="en-US" sz="2100" b="1" kern="1200" dirty="0">
              <a:solidFill>
                <a:srgbClr val="FF0000"/>
              </a:solidFill>
            </a:rPr>
            <a:t> </a:t>
          </a:r>
          <a:r>
            <a:rPr lang="en-US" sz="2100" b="1" kern="1200" dirty="0" err="1">
              <a:solidFill>
                <a:srgbClr val="FF0000"/>
              </a:solidFill>
            </a:rPr>
            <a:t>dersten</a:t>
          </a:r>
          <a:r>
            <a:rPr lang="en-US" sz="2100" b="1" kern="1200" dirty="0">
              <a:solidFill>
                <a:srgbClr val="FF0000"/>
              </a:solidFill>
            </a:rPr>
            <a:t> </a:t>
          </a:r>
          <a:r>
            <a:rPr lang="en-US" sz="2100" b="1" kern="1200" dirty="0" err="1"/>
            <a:t>çekilebilir</a:t>
          </a:r>
          <a:r>
            <a:rPr lang="en-US" sz="2100" b="1" kern="1200" dirty="0"/>
            <a:t>. </a:t>
          </a:r>
          <a:endParaRPr lang="en-US" sz="2100" kern="1200" dirty="0"/>
        </a:p>
      </dsp:txBody>
      <dsp:txXfrm>
        <a:off x="0" y="939813"/>
        <a:ext cx="9269852" cy="939813"/>
      </dsp:txXfrm>
    </dsp:sp>
    <dsp:sp modelId="{3CD8B38B-7EDE-4E66-80B1-728F7ADEE284}">
      <dsp:nvSpPr>
        <dsp:cNvPr id="0" name=""/>
        <dsp:cNvSpPr/>
      </dsp:nvSpPr>
      <dsp:spPr>
        <a:xfrm>
          <a:off x="0" y="1879626"/>
          <a:ext cx="92698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69E0C6-1473-4785-AA00-67D4EB07AD35}">
      <dsp:nvSpPr>
        <dsp:cNvPr id="0" name=""/>
        <dsp:cNvSpPr/>
      </dsp:nvSpPr>
      <dsp:spPr>
        <a:xfrm>
          <a:off x="0" y="1879626"/>
          <a:ext cx="9269852" cy="9398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Öğrenciler</a:t>
          </a:r>
          <a:r>
            <a:rPr lang="en-US" sz="2100" b="1" kern="1200" dirty="0"/>
            <a:t> </a:t>
          </a:r>
          <a:r>
            <a:rPr lang="en-US" sz="2100" b="1" kern="1200" dirty="0" err="1"/>
            <a:t>ancak</a:t>
          </a:r>
          <a:r>
            <a:rPr lang="en-US" sz="2100" b="1" kern="1200" dirty="0"/>
            <a:t> </a:t>
          </a:r>
          <a:r>
            <a:rPr lang="en-US" sz="2100" b="1" kern="1200" dirty="0">
              <a:solidFill>
                <a:srgbClr val="FF0000"/>
              </a:solidFill>
            </a:rPr>
            <a:t>ilk </a:t>
          </a:r>
          <a:r>
            <a:rPr lang="en-US" sz="2100" b="1" kern="1200" dirty="0" err="1">
              <a:solidFill>
                <a:srgbClr val="FF0000"/>
              </a:solidFill>
            </a:rPr>
            <a:t>defa</a:t>
          </a:r>
          <a:r>
            <a:rPr lang="en-US" sz="2100" b="1" kern="1200" dirty="0">
              <a:solidFill>
                <a:srgbClr val="FF0000"/>
              </a:solidFill>
            </a:rPr>
            <a:t> </a:t>
          </a:r>
          <a:r>
            <a:rPr lang="en-US" sz="2100" b="1" kern="1200" dirty="0" err="1">
              <a:solidFill>
                <a:schemeClr val="tx1"/>
              </a:solidFill>
            </a:rPr>
            <a:t>aldıkları</a:t>
          </a:r>
          <a:r>
            <a:rPr lang="en-US" sz="2100" b="1" kern="1200" dirty="0">
              <a:solidFill>
                <a:schemeClr val="tx1"/>
              </a:solidFill>
            </a:rPr>
            <a:t> </a:t>
          </a:r>
          <a:r>
            <a:rPr lang="en-US" sz="2100" b="1" kern="1200" dirty="0" err="1"/>
            <a:t>derslerden</a:t>
          </a:r>
          <a:r>
            <a:rPr lang="en-US" sz="2100" b="1" kern="1200" dirty="0"/>
            <a:t> </a:t>
          </a:r>
          <a:r>
            <a:rPr lang="en-US" sz="2100" b="1" kern="1200" dirty="0" err="1"/>
            <a:t>çekilebilirler</a:t>
          </a:r>
          <a:r>
            <a:rPr lang="en-US" sz="2100" b="1" kern="1200" dirty="0"/>
            <a:t>. </a:t>
          </a:r>
          <a:endParaRPr lang="en-US" sz="2100" kern="1200" dirty="0"/>
        </a:p>
      </dsp:txBody>
      <dsp:txXfrm>
        <a:off x="0" y="1879626"/>
        <a:ext cx="9269852" cy="939813"/>
      </dsp:txXfrm>
    </dsp:sp>
    <dsp:sp modelId="{FE94EA26-0749-430A-92ED-E591F2FBFA4D}">
      <dsp:nvSpPr>
        <dsp:cNvPr id="0" name=""/>
        <dsp:cNvSpPr/>
      </dsp:nvSpPr>
      <dsp:spPr>
        <a:xfrm>
          <a:off x="0" y="2819439"/>
          <a:ext cx="92698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A5AEEF-E591-46AE-BAD2-859103CD102F}">
      <dsp:nvSpPr>
        <dsp:cNvPr id="0" name=""/>
        <dsp:cNvSpPr/>
      </dsp:nvSpPr>
      <dsp:spPr>
        <a:xfrm>
          <a:off x="0" y="2819439"/>
          <a:ext cx="9269852" cy="9398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 err="1"/>
            <a:t>Öğrencinin</a:t>
          </a:r>
          <a:r>
            <a:rPr lang="en-US" sz="2100" b="1" kern="1200" dirty="0"/>
            <a:t> </a:t>
          </a:r>
          <a:r>
            <a:rPr lang="en-US" sz="2100" b="1" kern="1200" dirty="0" err="1"/>
            <a:t>çekildiği</a:t>
          </a:r>
          <a:r>
            <a:rPr lang="en-US" sz="2100" b="1" kern="1200" dirty="0"/>
            <a:t> </a:t>
          </a:r>
          <a:r>
            <a:rPr lang="en-US" sz="2100" b="1" kern="1200" dirty="0" err="1"/>
            <a:t>ders</a:t>
          </a:r>
          <a:r>
            <a:rPr lang="en-US" sz="2100" b="1" kern="1200" dirty="0"/>
            <a:t> </a:t>
          </a:r>
          <a:r>
            <a:rPr lang="en-US" sz="2100" b="1" kern="1200" dirty="0" err="1"/>
            <a:t>alınmamış</a:t>
          </a:r>
          <a:r>
            <a:rPr lang="en-US" sz="2100" b="1" kern="1200" dirty="0"/>
            <a:t> </a:t>
          </a:r>
          <a:r>
            <a:rPr lang="en-US" sz="2100" b="1" kern="1200" dirty="0" err="1"/>
            <a:t>sayılır</a:t>
          </a:r>
          <a:r>
            <a:rPr lang="en-US" sz="2100" b="1" kern="1200" dirty="0"/>
            <a:t> ve not </a:t>
          </a:r>
          <a:r>
            <a:rPr lang="en-US" sz="2100" b="1" kern="1200" dirty="0" err="1"/>
            <a:t>döküm</a:t>
          </a:r>
          <a:r>
            <a:rPr lang="en-US" sz="2100" b="1" kern="1200" dirty="0"/>
            <a:t> </a:t>
          </a:r>
          <a:r>
            <a:rPr lang="en-US" sz="2100" b="1" kern="1200" dirty="0" err="1"/>
            <a:t>belgesinde</a:t>
          </a:r>
          <a:r>
            <a:rPr lang="en-US" sz="2100" b="1" kern="1200" dirty="0"/>
            <a:t> </a:t>
          </a:r>
          <a:r>
            <a:rPr lang="en-US" sz="2100" b="1" kern="1200" dirty="0">
              <a:solidFill>
                <a:srgbClr val="FF0000"/>
              </a:solidFill>
            </a:rPr>
            <a:t>“Ç” </a:t>
          </a:r>
          <a:r>
            <a:rPr lang="en-US" sz="2100" b="1" kern="1200" dirty="0" err="1">
              <a:solidFill>
                <a:srgbClr val="FF0000"/>
              </a:solidFill>
            </a:rPr>
            <a:t>harfi</a:t>
          </a:r>
          <a:r>
            <a:rPr lang="en-US" sz="2100" b="1" kern="1200" dirty="0">
              <a:solidFill>
                <a:schemeClr val="tx1"/>
              </a:solidFill>
            </a:rPr>
            <a:t> </a:t>
          </a:r>
          <a:r>
            <a:rPr lang="en-US" sz="2100" b="1" kern="1200" dirty="0" err="1"/>
            <a:t>ile</a:t>
          </a:r>
          <a:r>
            <a:rPr lang="en-US" sz="2100" b="1" kern="1200" dirty="0"/>
            <a:t> </a:t>
          </a:r>
          <a:r>
            <a:rPr lang="en-US" sz="2100" b="1" kern="1200" dirty="0" err="1"/>
            <a:t>yer</a:t>
          </a:r>
          <a:r>
            <a:rPr lang="en-US" sz="2100" b="1" kern="1200" dirty="0"/>
            <a:t> </a:t>
          </a:r>
          <a:r>
            <a:rPr lang="en-US" sz="2100" b="1" kern="1200" dirty="0" err="1"/>
            <a:t>alır</a:t>
          </a:r>
          <a:r>
            <a:rPr lang="en-US" sz="2100" b="1" kern="1200" dirty="0"/>
            <a:t>.</a:t>
          </a:r>
          <a:endParaRPr lang="en-US" sz="2100" kern="1200" dirty="0"/>
        </a:p>
      </dsp:txBody>
      <dsp:txXfrm>
        <a:off x="0" y="2819439"/>
        <a:ext cx="9269852" cy="93981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907E1-D9C7-4637-9CC6-B81E834361D5}">
      <dsp:nvSpPr>
        <dsp:cNvPr id="0" name=""/>
        <dsp:cNvSpPr/>
      </dsp:nvSpPr>
      <dsp:spPr>
        <a:xfrm>
          <a:off x="1159136" y="422591"/>
          <a:ext cx="1837687" cy="18376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541AE7-0A83-4E19-A97C-3BA2A6E02C63}">
      <dsp:nvSpPr>
        <dsp:cNvPr id="0" name=""/>
        <dsp:cNvSpPr/>
      </dsp:nvSpPr>
      <dsp:spPr>
        <a:xfrm>
          <a:off x="206541" y="2433691"/>
          <a:ext cx="3367498" cy="133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Ö</a:t>
          </a:r>
          <a:r>
            <a:rPr lang="en-GB" sz="1800" b="1" kern="1200" dirty="0" err="1"/>
            <a:t>lçme</a:t>
          </a:r>
          <a:r>
            <a:rPr lang="en-GB" sz="1800" b="1" kern="1200" dirty="0"/>
            <a:t> ve </a:t>
          </a:r>
          <a:r>
            <a:rPr lang="en-GB" sz="1800" b="1" kern="1200" dirty="0" err="1"/>
            <a:t>değerlendirme</a:t>
          </a:r>
          <a:r>
            <a:rPr lang="en-GB" sz="1800" b="1" kern="1200" dirty="0"/>
            <a:t> </a:t>
          </a:r>
          <a:r>
            <a:rPr lang="en-GB" sz="1800" b="1" kern="1200" dirty="0" err="1"/>
            <a:t>yöntemlerine</a:t>
          </a:r>
          <a:r>
            <a:rPr lang="en-GB" sz="1800" b="1" kern="1200" dirty="0"/>
            <a:t> </a:t>
          </a:r>
          <a:r>
            <a:rPr lang="en-GB" sz="1800" b="1" kern="1200" dirty="0" err="1"/>
            <a:t>ilişkin</a:t>
          </a:r>
          <a:r>
            <a:rPr lang="en-GB" sz="1800" b="1" kern="1200" dirty="0"/>
            <a:t> </a:t>
          </a:r>
          <a:r>
            <a:rPr lang="en-GB" sz="1800" b="1" kern="1200" dirty="0" err="1"/>
            <a:t>bilgiler</a:t>
          </a:r>
          <a:r>
            <a:rPr lang="en-GB" sz="1800" b="1" kern="1200" dirty="0"/>
            <a:t>, </a:t>
          </a:r>
          <a:r>
            <a:rPr lang="en-GB" sz="1800" b="1" kern="1200" dirty="0" err="1">
              <a:solidFill>
                <a:srgbClr val="FF0000"/>
              </a:solidFill>
            </a:rPr>
            <a:t>öğretim</a:t>
          </a:r>
          <a:r>
            <a:rPr lang="en-GB" sz="1800" b="1" kern="1200" dirty="0">
              <a:solidFill>
                <a:srgbClr val="FF0000"/>
              </a:solidFill>
            </a:rPr>
            <a:t> </a:t>
          </a:r>
          <a:r>
            <a:rPr lang="en-GB" sz="1800" b="1" kern="1200" dirty="0" err="1">
              <a:solidFill>
                <a:srgbClr val="FF0000"/>
              </a:solidFill>
            </a:rPr>
            <a:t>üyesi</a:t>
          </a:r>
          <a:r>
            <a:rPr lang="en-GB" sz="1800" b="1" kern="1200" dirty="0">
              <a:solidFill>
                <a:srgbClr val="FF0000"/>
              </a:solidFill>
            </a:rPr>
            <a:t> </a:t>
          </a:r>
          <a:r>
            <a:rPr lang="en-GB" sz="1800" b="1" kern="1200" dirty="0" err="1"/>
            <a:t>tarafından</a:t>
          </a:r>
          <a:r>
            <a:rPr lang="en-GB" sz="1800" b="1" kern="1200" dirty="0"/>
            <a:t> </a:t>
          </a:r>
          <a:r>
            <a:rPr lang="en-GB" sz="1800" b="1" kern="1200" dirty="0" err="1"/>
            <a:t>belirleni</a:t>
          </a:r>
          <a:r>
            <a:rPr lang="tr-TR" sz="1800" b="1" kern="1200" dirty="0"/>
            <a:t>r</a:t>
          </a:r>
          <a:r>
            <a:rPr lang="en-GB" sz="1800" b="1" kern="1200" dirty="0"/>
            <a:t>. </a:t>
          </a:r>
          <a:endParaRPr lang="en-US" sz="1800" kern="1200" dirty="0"/>
        </a:p>
      </dsp:txBody>
      <dsp:txXfrm>
        <a:off x="206541" y="2433691"/>
        <a:ext cx="3367498" cy="1337120"/>
      </dsp:txXfrm>
    </dsp:sp>
    <dsp:sp modelId="{407FF1EC-606F-4D1B-ABA0-26B941D84009}">
      <dsp:nvSpPr>
        <dsp:cNvPr id="0" name=""/>
        <dsp:cNvSpPr/>
      </dsp:nvSpPr>
      <dsp:spPr>
        <a:xfrm>
          <a:off x="5974061" y="430648"/>
          <a:ext cx="1837687" cy="18376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2EF6E-78A6-4826-A0C5-7F9E38D48BF6}">
      <dsp:nvSpPr>
        <dsp:cNvPr id="0" name=""/>
        <dsp:cNvSpPr/>
      </dsp:nvSpPr>
      <dsp:spPr>
        <a:xfrm>
          <a:off x="4834511" y="2457863"/>
          <a:ext cx="4116787" cy="1304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/>
            <a:t>Ara </a:t>
          </a:r>
          <a:r>
            <a:rPr lang="en-GB" sz="1500" b="1" kern="1200" dirty="0" err="1"/>
            <a:t>sınav</a:t>
          </a:r>
          <a:r>
            <a:rPr lang="en-GB" sz="1500" b="1" kern="1200" dirty="0"/>
            <a:t> </a:t>
          </a:r>
          <a:r>
            <a:rPr lang="en-GB" sz="1500" b="1" kern="1200" dirty="0" err="1"/>
            <a:t>veya</a:t>
          </a:r>
          <a:r>
            <a:rPr lang="en-GB" sz="1500" b="1" kern="1200" dirty="0"/>
            <a:t> </a:t>
          </a:r>
          <a:r>
            <a:rPr lang="en-GB" sz="1500" b="1" kern="1200" dirty="0" err="1"/>
            <a:t>yarıyıl</a:t>
          </a:r>
          <a:r>
            <a:rPr lang="en-GB" sz="1500" b="1" kern="1200" dirty="0"/>
            <a:t> </a:t>
          </a:r>
          <a:r>
            <a:rPr lang="en-GB" sz="1500" b="1" kern="1200" dirty="0" err="1"/>
            <a:t>sonu</a:t>
          </a:r>
          <a:r>
            <a:rPr lang="en-GB" sz="1500" b="1" kern="1200" dirty="0"/>
            <a:t> </a:t>
          </a:r>
          <a:r>
            <a:rPr lang="en-GB" sz="1500" b="1" kern="1200" dirty="0" err="1"/>
            <a:t>sınavlarına</a:t>
          </a:r>
          <a:r>
            <a:rPr lang="en-GB" sz="1500" b="1" kern="1200" dirty="0"/>
            <a:t> </a:t>
          </a:r>
          <a:r>
            <a:rPr lang="en-GB" sz="1500" b="1" kern="1200" dirty="0" err="1"/>
            <a:t>girmeyen</a:t>
          </a:r>
          <a:r>
            <a:rPr lang="en-GB" sz="1500" b="1" kern="1200" dirty="0"/>
            <a:t> </a:t>
          </a:r>
          <a:r>
            <a:rPr lang="en-GB" sz="1500" b="1" kern="1200" dirty="0" err="1"/>
            <a:t>öğrencilere</a:t>
          </a:r>
          <a:r>
            <a:rPr lang="en-GB" sz="1500" b="1" kern="1200" dirty="0"/>
            <a:t>, </a:t>
          </a:r>
          <a:r>
            <a:rPr lang="en-GB" sz="1500" b="1" kern="1200" dirty="0" err="1"/>
            <a:t>öğrencinin</a:t>
          </a:r>
          <a:r>
            <a:rPr lang="en-GB" sz="1500" b="1" kern="1200" dirty="0"/>
            <a:t> </a:t>
          </a:r>
          <a:r>
            <a:rPr lang="en-GB" sz="1500" b="1" kern="1200" dirty="0" err="1"/>
            <a:t>mazereti</a:t>
          </a:r>
          <a:r>
            <a:rPr lang="en-GB" sz="1500" b="1" kern="1200" dirty="0"/>
            <a:t> </a:t>
          </a:r>
          <a:r>
            <a:rPr lang="en-GB" sz="1500" b="1" kern="1200" dirty="0" err="1"/>
            <a:t>dersin</a:t>
          </a:r>
          <a:r>
            <a:rPr lang="en-GB" sz="1500" b="1" kern="1200" dirty="0"/>
            <a:t> </a:t>
          </a:r>
          <a:r>
            <a:rPr lang="en-GB" sz="1500" b="1" kern="1200" dirty="0" err="1">
              <a:solidFill>
                <a:srgbClr val="FF0000"/>
              </a:solidFill>
            </a:rPr>
            <a:t>öğretim</a:t>
          </a:r>
          <a:r>
            <a:rPr lang="en-GB" sz="1500" b="1" kern="1200" dirty="0">
              <a:solidFill>
                <a:srgbClr val="FF0000"/>
              </a:solidFill>
            </a:rPr>
            <a:t> </a:t>
          </a:r>
          <a:r>
            <a:rPr lang="en-GB" sz="1500" b="1" kern="1200" dirty="0" err="1">
              <a:solidFill>
                <a:srgbClr val="FF0000"/>
              </a:solidFill>
            </a:rPr>
            <a:t>üyesi</a:t>
          </a:r>
          <a:r>
            <a:rPr lang="en-GB" sz="1500" b="1" kern="1200" dirty="0">
              <a:solidFill>
                <a:srgbClr val="FF0000"/>
              </a:solidFill>
            </a:rPr>
            <a:t> </a:t>
          </a:r>
          <a:r>
            <a:rPr lang="en-GB" sz="1500" b="1" kern="1200" dirty="0" err="1"/>
            <a:t>tarafından</a:t>
          </a:r>
          <a:r>
            <a:rPr lang="en-GB" sz="1500" b="1" kern="1200" dirty="0"/>
            <a:t> </a:t>
          </a:r>
          <a:r>
            <a:rPr lang="en-GB" sz="1500" b="1" kern="1200" dirty="0" err="1"/>
            <a:t>geçerli</a:t>
          </a:r>
          <a:r>
            <a:rPr lang="en-GB" sz="1500" b="1" kern="1200" dirty="0"/>
            <a:t> </a:t>
          </a:r>
          <a:r>
            <a:rPr lang="en-GB" sz="1500" b="1" kern="1200" dirty="0" err="1"/>
            <a:t>kabul</a:t>
          </a:r>
          <a:r>
            <a:rPr lang="en-GB" sz="1500" b="1" kern="1200" dirty="0"/>
            <a:t> </a:t>
          </a:r>
          <a:r>
            <a:rPr lang="en-GB" sz="1500" b="1" kern="1200" dirty="0" err="1"/>
            <a:t>edilmesi</a:t>
          </a:r>
          <a:r>
            <a:rPr lang="en-GB" sz="1500" b="1" kern="1200" dirty="0"/>
            <a:t> </a:t>
          </a:r>
          <a:r>
            <a:rPr lang="en-GB" sz="1500" b="1" kern="1200" dirty="0" err="1"/>
            <a:t>halinde</a:t>
          </a:r>
          <a:r>
            <a:rPr lang="en-GB" sz="1500" b="1" kern="1200" dirty="0"/>
            <a:t> </a:t>
          </a:r>
          <a:endParaRPr lang="tr-TR" sz="1500" b="1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 err="1">
              <a:solidFill>
                <a:srgbClr val="FF0000"/>
              </a:solidFill>
            </a:rPr>
            <a:t>mazeret</a:t>
          </a:r>
          <a:r>
            <a:rPr lang="en-GB" sz="1500" b="1" kern="1200" dirty="0">
              <a:solidFill>
                <a:srgbClr val="FF0000"/>
              </a:solidFill>
            </a:rPr>
            <a:t> </a:t>
          </a:r>
          <a:r>
            <a:rPr lang="en-GB" sz="1500" b="1" kern="1200" dirty="0" err="1">
              <a:solidFill>
                <a:srgbClr val="FF0000"/>
              </a:solidFill>
            </a:rPr>
            <a:t>sınav</a:t>
          </a:r>
          <a:r>
            <a:rPr lang="en-GB" sz="1500" b="1" kern="1200" dirty="0">
              <a:solidFill>
                <a:srgbClr val="FF0000"/>
              </a:solidFill>
            </a:rPr>
            <a:t> </a:t>
          </a:r>
          <a:r>
            <a:rPr lang="en-GB" sz="1500" b="1" kern="1200" dirty="0" err="1">
              <a:solidFill>
                <a:srgbClr val="FF0000"/>
              </a:solidFill>
            </a:rPr>
            <a:t>hakkı</a:t>
          </a:r>
          <a:r>
            <a:rPr lang="en-GB" sz="1500" b="1" kern="1200" dirty="0"/>
            <a:t> </a:t>
          </a:r>
          <a:r>
            <a:rPr lang="en-GB" sz="1500" b="1" kern="1200" dirty="0" err="1"/>
            <a:t>verilebilir</a:t>
          </a:r>
          <a:r>
            <a:rPr lang="en-GB" sz="1500" b="1" kern="1200" dirty="0"/>
            <a:t>. </a:t>
          </a:r>
          <a:endParaRPr lang="en-US" sz="1500" kern="1200" dirty="0"/>
        </a:p>
      </dsp:txBody>
      <dsp:txXfrm>
        <a:off x="4834511" y="2457863"/>
        <a:ext cx="4116787" cy="1304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61E70420-3FCB-D4FE-4EBA-7612CDBD3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2E021942-8755-30EA-4273-67A3E315FC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125EB97-DD60-102C-FD20-69DD1E1E1F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77ECC8DD-1C7C-A040-1148-B718582717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9723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E61B8CF-5D20-5148-B083-10609268E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8749205-84A3-D1F3-3A26-FB06556120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53DC463-8005-8441-2D0C-2D1DFE27AF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2B6A4F5-5E77-02F6-CCC7-3564BA717E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4601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7524F354-B590-B838-E336-D62EA9EA4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CC3825F-B6AB-7E51-018A-A1FE39447C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2458E6F-1A5F-5EC6-D16E-8EEF5C25F5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8AE33D08-E593-ED31-BF80-4074EFD04C6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3381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F60A628D-E031-EFCA-26E4-92A48D0485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1CC6AB0A-2C87-D4D8-D0FE-2008B821DE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2C988329-7259-A635-62DF-D04ECAC48A3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A5647E65-CAD1-A4CE-7EE0-2DF18CA00C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23018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7A5479A1-483D-67BD-DAC0-1550A0E3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2AB1737-5B65-758E-B97A-E77B61C264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0090A81-F471-F59C-4FEA-408C6B6089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5419738-17F4-E144-0BF3-F4BF20135FC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983921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C78A33FA-91C8-2AD8-9314-9415A97676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343D5165-6FBA-7FEA-6328-AB1B4B8470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78D56EC-1D64-B48C-F20F-663FBDDDC0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20E581E4-138B-4618-A987-79D0FCBE014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2358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24F0DE35-B88E-F0FD-3F5B-679261D42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B605D8C-1991-0171-0606-E0AD5A2A4B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C4E3951-F5B7-93CC-844B-54CA9260E9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A5ACAAE1-7A5C-7BB7-4B60-E92AC800545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6884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5C1FF85A-F4F8-9E64-11FA-953092E9D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28CAF4B-423B-B15D-AB90-86E435E612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56A859E4-C8DE-858E-4583-455BE7C6EE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9725FE8D-0544-2505-147C-A4F8E911358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99877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4AB76B2-5312-5F88-5C32-7AEB3B2D3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F75F5AFB-C769-BCD4-63DD-166108C40C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6552B7E9-38A1-641E-9752-DD80C04922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A3A702C-5B8D-7A4C-2A64-CADAAF6B1C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51599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0605658F-51A7-D5CC-E2E2-D8AD489CE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AC8BFAE0-DE46-00F8-BB59-22BC7C2234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F4837F65-2746-14CB-77AE-A95759E7B4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F8CC7F33-1555-5549-5238-35717A83672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88479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B3C8B643-DFD9-7E69-075C-90879C98D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BDF880FB-A72A-3104-06EF-2AB97D8F12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941A6B3A-F957-E50A-30E1-AE4EB6F0BB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C36C5C86-7854-15AC-EA6C-42E0B3FE0E6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6355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601832B7-69AC-E025-1E71-E6C787E2B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1F22ACD8-5671-9762-3B8A-E194C7562E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6B3787A-71C8-9DC9-8832-4A736B926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98E84C57-D132-7B5A-EC59-616D2ADE602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39456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E8298348-CDB0-EA88-59E2-8430B3C27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207FB312-2AF2-7284-6ECB-F9A7921159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55DA3244-5ED7-E921-98C8-47ECC3E7AF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CD66C74E-E65C-0310-62FE-E9F72F1A7E1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85555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55154926-049F-54D1-B5A2-80797B113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F824662C-9A0B-5593-C9DF-AEA6AD5DB5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3E27559F-5D86-C410-6952-B1553789B5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9D9D6982-3C99-39B8-920F-6917B5656E6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488815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23312B27-736F-121A-4AA9-EA1B9748A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0057DE34-89CA-E798-064A-67C5D05EF9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63E46353-0514-605A-B101-1F4FB1481B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30F9A279-C0FD-3BCD-459F-991859BC90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1154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D05FCBE-63E9-AC70-EE33-266A9D9A5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446BF16-AEB1-81DE-E3E2-31E1642008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6801921-FE42-DCF9-2489-80B4CB3A2B9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7544C8E4-1D42-B309-E717-9D2D910A8D8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04684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78C58D5D-CEA2-59E4-43C1-354F21A5B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7B772407-2E9D-8C28-5710-42265B6310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1302E8C-70EE-BC0C-58F4-B953618500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6ECDA082-52F1-931B-CAD4-689DEE70A64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87377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D5E68939-A7E5-615D-0F26-39F41A9D0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6DD58405-21B0-1D91-B861-92C4BDF2EC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646623A0-BFD8-54E6-DCA2-FE149B2140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8A2BA3AB-08CD-F18F-A794-DFFA3DD7AD9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13519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A439DB6-C926-9D35-A239-B10E7AE05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6F2A2921-DA49-430A-ED4A-3A3AF4B855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C64A4DD6-B9B4-9975-20D7-BB1385A93D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AB428E80-02E0-6937-230C-4E9C65E0D7D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21522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9CC5DDF3-B278-16BD-D520-F78A854B7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F1E932B-9F74-9A67-020F-F75E120131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4E0642A7-B3EA-7CCA-5941-4C145F5831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FA5E8E36-DA9D-4B21-12AB-A163221E216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28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990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330AF3A7-055D-64DC-4F42-17522A854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4B5FC2D6-BB28-7DDC-7C0C-6EBB2236DA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3F1F3753-9449-D45C-AEEB-C243B70A993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A73513C2-7BBD-BBE4-8A43-98E316A321F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3574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821F1A17-6826-44A7-2309-235A904E0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94D4DF5F-A9E7-27B0-7F4C-86751FB171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AB33C8E0-FFED-6DA8-9D8C-53777DCAEB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D99C2590-249F-1DEF-6DF7-5AE598510B6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2759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BE134AB-CF02-F8CB-49C4-6A798BCB7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AB347BA2-4FA5-94CA-1D37-C09BFD6C39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3754532-EBAB-E31F-BBC9-7E7DDEA1E4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1BC72FC4-17A9-CAE3-A5DC-AEFFEF8B35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7170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1B267238-BB8C-A7F6-FD36-887118F4E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D617652F-FF2E-2364-4F89-A9667D36EE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0BCE1206-F5B9-588E-6035-92D9A9BF4D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EEAE6FC5-0214-BC0F-82C8-63256ED6533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3647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20AE8604-D3BF-9420-08AE-DC2576771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938BCA24-A816-1B17-3E3B-5510F604E6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2890CCC-72E5-9D15-F421-4A7602EF0C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0E1CC9FE-7D76-7E9E-D295-617750C04C9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58481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AAA7B872-38A7-7802-BAD7-E9BBF2F86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0CF23019-5254-431F-703B-F660680581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73FC4829-8C13-9ABA-8E81-30010F2762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CC837D65-15EE-F44B-D22D-C0A4C41A27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52978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>
          <a:extLst>
            <a:ext uri="{FF2B5EF4-FFF2-40B4-BE49-F238E27FC236}">
              <a16:creationId xmlns:a16="http://schemas.microsoft.com/office/drawing/2014/main" id="{4ADC508B-1BDB-6969-397E-F817EA513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>
            <a:extLst>
              <a:ext uri="{FF2B5EF4-FFF2-40B4-BE49-F238E27FC236}">
                <a16:creationId xmlns:a16="http://schemas.microsoft.com/office/drawing/2014/main" id="{8F100072-105F-7835-F627-286FF65015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>
            <a:extLst>
              <a:ext uri="{FF2B5EF4-FFF2-40B4-BE49-F238E27FC236}">
                <a16:creationId xmlns:a16="http://schemas.microsoft.com/office/drawing/2014/main" id="{1DEDD988-CDBA-BB08-0FD7-40BF1EEFC3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sp>
        <p:nvSpPr>
          <p:cNvPr id="117" name="Google Shape;117;p5:notes">
            <a:extLst>
              <a:ext uri="{FF2B5EF4-FFF2-40B4-BE49-F238E27FC236}">
                <a16:creationId xmlns:a16="http://schemas.microsoft.com/office/drawing/2014/main" id="{72F91515-FD6F-3445-94FA-5C55AC53EDA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130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69107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3896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84791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8344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343634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90431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38474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03087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8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44114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0445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99537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3741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67733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84922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8921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10093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64601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1/31/2025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5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.khas.edu.tr/uploads/files/mevzuat/kadir-has-universitesi-lisans-egitim-ve-ogretim-yonetmeligi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akademiktakvim.khas.edu.tr/lisans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6.sv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7.png"/><Relationship Id="rId7" Type="http://schemas.openxmlformats.org/officeDocument/2006/relationships/diagramQuickStyle" Target="../diagrams/quickStyle1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image" Target="../media/image18.svg"/><Relationship Id="rId9" Type="http://schemas.microsoft.com/office/2007/relationships/diagramDrawing" Target="../diagrams/drawing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Relationship Id="rId4" Type="http://schemas.openxmlformats.org/officeDocument/2006/relationships/hyperlink" Target="https://www.khas.edu.tr/azami-sure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7.xml"/><Relationship Id="rId5" Type="http://schemas.openxmlformats.org/officeDocument/2006/relationships/hyperlink" Target="https://my.khas.edu.tr/uploads/files/mevzuat/yaz-ogretim-yonergesi.pdf" TargetMode="External"/><Relationship Id="rId4" Type="http://schemas.openxmlformats.org/officeDocument/2006/relationships/hyperlink" Target="https://www.khas.edu.tr/yaz-ogretimi/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oid@khas.edu.tr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7.xml"/><Relationship Id="rId5" Type="http://schemas.openxmlformats.org/officeDocument/2006/relationships/hyperlink" Target="mailto:ayse.simsek@khas.edu.tr" TargetMode="External"/><Relationship Id="rId4" Type="http://schemas.openxmlformats.org/officeDocument/2006/relationships/hyperlink" Target="mailto:nurgul.akyurek@khas.edu.t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/>
          <p:nvPr/>
        </p:nvSpPr>
        <p:spPr>
          <a:xfrm>
            <a:off x="1951632" y="1249735"/>
            <a:ext cx="9140052" cy="337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Kadir Has Üniversitesi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Öğrenci İşleri Direktörlüğü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Lisans</a:t>
            </a:r>
            <a:r>
              <a:rPr lang="en-GB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Eğitim</a:t>
            </a:r>
            <a:r>
              <a:rPr lang="en-GB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en-GB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lang="en-GB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Yönetmeliği</a:t>
            </a:r>
            <a:endParaRPr lang="tr-TR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tr-TR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6BFCC45-5A7F-898B-D1A7-21192862B58C}"/>
              </a:ext>
            </a:extLst>
          </p:cNvPr>
          <p:cNvSpPr txBox="1"/>
          <p:nvPr/>
        </p:nvSpPr>
        <p:spPr>
          <a:xfrm>
            <a:off x="5076824" y="6407992"/>
            <a:ext cx="7230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Kadir Has Üniversitesi Lisans Eğitim ve Öğretim Yönetmeliği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8BFFF902-D007-8131-976D-1A919D059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roup 260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62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4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5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6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7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8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0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1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3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76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7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9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0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2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5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6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9" name="Rectangle 288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1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93" name="Rectangle 292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D189E31-A516-C73F-8033-B57B22B249DA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Ders </a:t>
            </a:r>
            <a:r>
              <a:rPr lang="tr-TR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Kredisi ve Yükü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7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216" name="TextBox 2">
            <a:extLst>
              <a:ext uri="{FF2B5EF4-FFF2-40B4-BE49-F238E27FC236}">
                <a16:creationId xmlns:a16="http://schemas.microsoft.com/office/drawing/2014/main" id="{03EF3697-7BA9-6A35-D0DD-68D111BE4D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84156258"/>
              </p:ext>
            </p:extLst>
          </p:nvPr>
        </p:nvGraphicFramePr>
        <p:xfrm>
          <a:off x="1794897" y="1695451"/>
          <a:ext cx="8987404" cy="4410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0BC24AC3-EF76-329F-9722-E7C19F40799A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6292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71B501B-2BEA-0172-D508-FF6DB8ADB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roup 320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18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9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0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4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8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0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2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4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6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8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9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0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61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2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3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4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5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6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7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8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69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0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1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72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49" name="Rectangle 348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51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353" name="Rectangle 352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D004A441-D49A-A1C9-F112-C15B4052C4AF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Ders </a:t>
            </a:r>
            <a:r>
              <a:rPr lang="tr-TR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Kredisi ve Yükü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57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62" name="TextBox 2">
            <a:extLst>
              <a:ext uri="{FF2B5EF4-FFF2-40B4-BE49-F238E27FC236}">
                <a16:creationId xmlns:a16="http://schemas.microsoft.com/office/drawing/2014/main" id="{0D7CF8B4-7412-0CD7-E75C-8D34C7C241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0263569"/>
              </p:ext>
            </p:extLst>
          </p:nvPr>
        </p:nvGraphicFramePr>
        <p:xfrm>
          <a:off x="1794897" y="1904999"/>
          <a:ext cx="8987404" cy="43660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446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DEEB4C4A-44BB-0521-BEB8-985565AB1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1" name="Group 84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4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4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55" name="Group 85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85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5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6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69" name="Rectangle 86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7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873" name="Rectangle 872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74AFDFD0-A6C2-7366-7710-DC3FB183CAB5}"/>
              </a:ext>
            </a:extLst>
          </p:cNvPr>
          <p:cNvSpPr txBox="1"/>
          <p:nvPr/>
        </p:nvSpPr>
        <p:spPr>
          <a:xfrm>
            <a:off x="649224" y="645106"/>
            <a:ext cx="3650279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Geç Kayıt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75" name="Rectangle 874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D502D5-0AD5-28C8-B870-4F99DE0F3EFD}"/>
              </a:ext>
            </a:extLst>
          </p:cNvPr>
          <p:cNvSpPr txBox="1"/>
          <p:nvPr/>
        </p:nvSpPr>
        <p:spPr>
          <a:xfrm>
            <a:off x="649224" y="2133600"/>
            <a:ext cx="6894575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başladıktan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sonra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akademik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takvimde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belirtilen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geç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kayıt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tarihine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kadar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Fakülte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Yönetim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Kurulu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kararı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geç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kaydı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yapabilirler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838" name="Graphic 837" descr="Kullanıcı">
            <a:extLst>
              <a:ext uri="{FF2B5EF4-FFF2-40B4-BE49-F238E27FC236}">
                <a16:creationId xmlns:a16="http://schemas.microsoft.com/office/drawing/2014/main" id="{C6D58F7F-795D-70B1-FE13-07D6F18F76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04908" y="2575043"/>
            <a:ext cx="3317810" cy="3317810"/>
          </a:xfrm>
          <a:prstGeom prst="rect">
            <a:avLst/>
          </a:prstGeom>
        </p:spPr>
      </p:pic>
      <p:sp>
        <p:nvSpPr>
          <p:cNvPr id="877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F8D522DA-A700-F855-5E23-31E1A21F0D67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3631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654DF9D6-B55A-8AEF-B6F3-E190FA412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roup 199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33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4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5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6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7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8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9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0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1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2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3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4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8" name="Group 213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45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6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7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8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9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0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1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2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3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4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5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56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1" name="Rectangle 227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2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32" name="Rectangle 231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6221E8D7-C639-F377-3FE9-E8563EEDDE56}"/>
              </a:ext>
            </a:extLst>
          </p:cNvPr>
          <p:cNvSpPr txBox="1"/>
          <p:nvPr/>
        </p:nvSpPr>
        <p:spPr>
          <a:xfrm>
            <a:off x="649224" y="645106"/>
            <a:ext cx="6574536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Dersten Çekilme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36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57" name="TextBox 2">
            <a:extLst>
              <a:ext uri="{FF2B5EF4-FFF2-40B4-BE49-F238E27FC236}">
                <a16:creationId xmlns:a16="http://schemas.microsoft.com/office/drawing/2014/main" id="{EA1B079D-C5A9-4EC5-54DA-4848C40034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8410536"/>
              </p:ext>
            </p:extLst>
          </p:nvPr>
        </p:nvGraphicFramePr>
        <p:xfrm>
          <a:off x="649224" y="1647023"/>
          <a:ext cx="9269852" cy="3759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684272ED-6248-8AFA-88C0-B211A51A9CCB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079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BEB4630A-923D-4A6B-CE5B-AEAD85E3D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roup 233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35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7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0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1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8" name="Group 247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9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0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2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3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5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6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8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9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2" name="Rectangle 261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4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66" name="Rectangle 265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DA2C75EF-E1B5-BB69-429C-2BDD5FB70436}"/>
              </a:ext>
            </a:extLst>
          </p:cNvPr>
          <p:cNvSpPr txBox="1"/>
          <p:nvPr/>
        </p:nvSpPr>
        <p:spPr>
          <a:xfrm>
            <a:off x="649224" y="645106"/>
            <a:ext cx="7161276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Derslere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Devam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ve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Başarı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Notu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4105D-3C0E-2FA9-AB57-DDCED5BA1E93}"/>
              </a:ext>
            </a:extLst>
          </p:cNvPr>
          <p:cNvSpPr txBox="1"/>
          <p:nvPr/>
        </p:nvSpPr>
        <p:spPr>
          <a:xfrm>
            <a:off x="649224" y="2133600"/>
            <a:ext cx="6574535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devam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başarı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ölçütleri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ilgili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öğretim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üyesi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tarafından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izlencesinde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belirtilir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dönem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başında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öğrencilere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duyurulur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123" name="Graphic 122" descr="Yinele">
            <a:extLst>
              <a:ext uri="{FF2B5EF4-FFF2-40B4-BE49-F238E27FC236}">
                <a16:creationId xmlns:a16="http://schemas.microsoft.com/office/drawing/2014/main" id="{E08B5CC2-55ED-6460-B61E-5D96501390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2088" y="1278252"/>
            <a:ext cx="3981455" cy="3981455"/>
          </a:xfrm>
          <a:prstGeom prst="rect">
            <a:avLst/>
          </a:prstGeom>
        </p:spPr>
      </p:pic>
      <p:sp>
        <p:nvSpPr>
          <p:cNvPr id="270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29DB811B-AFE8-00AF-946A-8F83A0C1B5B7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551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4F01BE00-B85B-C8C5-24EE-3DD87B0253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roup 124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10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1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2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3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4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6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7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9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0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7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21" name="Group 138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22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3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5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6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8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9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1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2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1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3" name="Rectangle 152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55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009336C3-DD76-9F08-35D3-3F74810F824C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Sınavlar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61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086B2141-2888-80F1-C135-3A6D088CA2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924859"/>
              </p:ext>
            </p:extLst>
          </p:nvPr>
        </p:nvGraphicFramePr>
        <p:xfrm>
          <a:off x="1794897" y="1683521"/>
          <a:ext cx="8987404" cy="4193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92EA3C2A-4582-ED34-9D1D-200E0E8C1965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782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398FCEF-BF67-3C28-633D-BB7E46506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7" name="Group 386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388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89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0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1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2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3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4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5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6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7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8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99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402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3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4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5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6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7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8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09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0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2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3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" name="Rectangle 414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17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419" name="Rectangle 418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A21DD68-C6D7-83C8-C29B-E49F30B72935}"/>
              </a:ext>
            </a:extLst>
          </p:cNvPr>
          <p:cNvSpPr txBox="1"/>
          <p:nvPr/>
        </p:nvSpPr>
        <p:spPr>
          <a:xfrm>
            <a:off x="649224" y="645106"/>
            <a:ext cx="6574536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Notlar ve İşaretler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8" name="Metin kutusu 257">
            <a:extLst>
              <a:ext uri="{FF2B5EF4-FFF2-40B4-BE49-F238E27FC236}">
                <a16:creationId xmlns:a16="http://schemas.microsoft.com/office/drawing/2014/main" id="{B545A29C-6D4D-1C26-087B-04C7112CFEFE}"/>
              </a:ext>
            </a:extLst>
          </p:cNvPr>
          <p:cNvSpPr txBox="1"/>
          <p:nvPr/>
        </p:nvSpPr>
        <p:spPr>
          <a:xfrm>
            <a:off x="649224" y="2133600"/>
            <a:ext cx="6574535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öğretim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üyesi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sonu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harf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notlarını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akademik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takvimde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belirtilen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son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tarihe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kadar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SPARKS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’a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girer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  <a:endParaRPr lang="tr-TR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rgbClr val="FF0000"/>
                </a:solidFill>
              </a:rPr>
              <a:t>G/K </a:t>
            </a:r>
            <a:r>
              <a:rPr lang="en-US" b="1" dirty="0" err="1">
                <a:solidFill>
                  <a:srgbClr val="FF0000"/>
                </a:solidFill>
              </a:rPr>
              <a:t>skalasına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sahip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ortalama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hesabına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katılmazlar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384" name="Graphic 383" descr="Sabit konuşma">
            <a:extLst>
              <a:ext uri="{FF2B5EF4-FFF2-40B4-BE49-F238E27FC236}">
                <a16:creationId xmlns:a16="http://schemas.microsoft.com/office/drawing/2014/main" id="{EAE8E6BC-66E1-A707-0E57-D9EBEB0E6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6750" y="2002914"/>
            <a:ext cx="3256793" cy="3256793"/>
          </a:xfrm>
          <a:prstGeom prst="rect">
            <a:avLst/>
          </a:prstGeom>
        </p:spPr>
      </p:pic>
      <p:sp>
        <p:nvSpPr>
          <p:cNvPr id="423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D402E55C-B5C6-2C0B-10BB-2F96ACFE3505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254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41E6E17-1ED3-1D74-C243-4025F4F7E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" name="Group 287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8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03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4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6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7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9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0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2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3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4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6" name="Rectangle 315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18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320" name="Rectangle 319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809FE520-138E-FB96-50AE-824EEFF12787}"/>
              </a:ext>
            </a:extLst>
          </p:cNvPr>
          <p:cNvSpPr txBox="1"/>
          <p:nvPr/>
        </p:nvSpPr>
        <p:spPr>
          <a:xfrm>
            <a:off x="649224" y="645106"/>
            <a:ext cx="4699524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Notlar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ve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İşaretler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24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3" name="Metin kutusu 280">
            <a:extLst>
              <a:ext uri="{FF2B5EF4-FFF2-40B4-BE49-F238E27FC236}">
                <a16:creationId xmlns:a16="http://schemas.microsoft.com/office/drawing/2014/main" id="{0CC38864-ACC6-40F9-472A-81943E1E50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881434"/>
              </p:ext>
            </p:extLst>
          </p:nvPr>
        </p:nvGraphicFramePr>
        <p:xfrm>
          <a:off x="649225" y="2133600"/>
          <a:ext cx="10428130" cy="3773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4F7F074E-3B03-E721-D493-0527C8D65D5A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4836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F980F48E-CC90-58C4-2D82-D3D39AC7A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Group 285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87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9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2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3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4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5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7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8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01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3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4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5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6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7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8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9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0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1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2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4" name="Rectangle 313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16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318" name="Rectangle 317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079080AD-A697-69F7-5D3F-23DC1819749E}"/>
              </a:ext>
            </a:extLst>
          </p:cNvPr>
          <p:cNvSpPr txBox="1"/>
          <p:nvPr/>
        </p:nvSpPr>
        <p:spPr>
          <a:xfrm>
            <a:off x="649224" y="645106"/>
            <a:ext cx="4542208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Notlar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ve </a:t>
            </a: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İşaretler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22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24" name="Metin kutusu 280">
            <a:extLst>
              <a:ext uri="{FF2B5EF4-FFF2-40B4-BE49-F238E27FC236}">
                <a16:creationId xmlns:a16="http://schemas.microsoft.com/office/drawing/2014/main" id="{E3C967F5-982D-2B27-2B79-51D50D389C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2282883"/>
              </p:ext>
            </p:extLst>
          </p:nvPr>
        </p:nvGraphicFramePr>
        <p:xfrm>
          <a:off x="649224" y="1707448"/>
          <a:ext cx="10342406" cy="4016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A214BDC1-10DA-C33A-FD52-505A924323DB}"/>
              </a:ext>
            </a:extLst>
          </p:cNvPr>
          <p:cNvSpPr txBox="1"/>
          <p:nvPr/>
        </p:nvSpPr>
        <p:spPr>
          <a:xfrm>
            <a:off x="3790458" y="634522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717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6D16A267-5C36-C2CA-6762-D98AA8D43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8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82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97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99" name="Rectangle 198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428A455-090D-D2B2-8D88-8515C998108E}"/>
              </a:ext>
            </a:extLst>
          </p:cNvPr>
          <p:cNvSpPr txBox="1"/>
          <p:nvPr/>
        </p:nvSpPr>
        <p:spPr>
          <a:xfrm>
            <a:off x="649224" y="645106"/>
            <a:ext cx="6574536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Maddi Hata ve Not İtirazı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5E213BA-9D54-F579-2DE3-4430A53642C0}"/>
              </a:ext>
            </a:extLst>
          </p:cNvPr>
          <p:cNvSpPr txBox="1"/>
          <p:nvPr/>
        </p:nvSpPr>
        <p:spPr>
          <a:xfrm>
            <a:off x="649224" y="2133600"/>
            <a:ext cx="6574535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İlan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edilmiş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olan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notundaki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maddi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hatanın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düzeltilmesi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ilgili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öğretim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üyesinin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başvurusu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üzerine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irim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önetim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urulu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tarafından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iki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hafta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içinde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karara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bağlanır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notunun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edilmesinden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itibaren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üç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iş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günü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içerisinde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ilgili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birimlere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yazılı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olarak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maddi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hata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itirazında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bulunabilirler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123" name="Graphic 122" descr="Hata">
            <a:extLst>
              <a:ext uri="{FF2B5EF4-FFF2-40B4-BE49-F238E27FC236}">
                <a16:creationId xmlns:a16="http://schemas.microsoft.com/office/drawing/2014/main" id="{061403AE-5BA8-9606-809A-E2BC341D35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62088" y="1278252"/>
            <a:ext cx="3981455" cy="3981455"/>
          </a:xfrm>
          <a:prstGeom prst="rect">
            <a:avLst/>
          </a:prstGeom>
        </p:spPr>
      </p:pic>
      <p:sp>
        <p:nvSpPr>
          <p:cNvPr id="203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68FEEE89-FE45-2517-B156-E38104104A18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0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41F3ABAA-3B27-6093-FA50-3CB7D1392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roup 149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51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3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4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5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6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7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8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9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0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1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2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65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8" name="Rectangle 177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80" name="Freeform 11">
            <a:extLst>
              <a:ext uri="{FF2B5EF4-FFF2-40B4-BE49-F238E27FC236}">
                <a16:creationId xmlns:a16="http://schemas.microsoft.com/office/drawing/2014/main" id="{A57352BE-A213-4040-BE8E-D4A925AD9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82" name="Rectangle 181">
            <a:extLst>
              <a:ext uri="{FF2B5EF4-FFF2-40B4-BE49-F238E27FC236}">
                <a16:creationId xmlns:a16="http://schemas.microsoft.com/office/drawing/2014/main" id="{008ED74B-06F2-4BD5-838F-1AAD0033E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1" name="Picture 120" descr="Üstte kalem olan takvim sayfası">
            <a:extLst>
              <a:ext uri="{FF2B5EF4-FFF2-40B4-BE49-F238E27FC236}">
                <a16:creationId xmlns:a16="http://schemas.microsoft.com/office/drawing/2014/main" id="{2DD24938-1EC9-7B07-669E-A9B97B2765E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84" name="Group 183">
            <a:extLst>
              <a:ext uri="{FF2B5EF4-FFF2-40B4-BE49-F238E27FC236}">
                <a16:creationId xmlns:a16="http://schemas.microsoft.com/office/drawing/2014/main" id="{E9F586E1-75B5-49B8-9A21-DD14CA0F6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85" name="Freeform 11">
              <a:extLst>
                <a:ext uri="{FF2B5EF4-FFF2-40B4-BE49-F238E27FC236}">
                  <a16:creationId xmlns:a16="http://schemas.microsoft.com/office/drawing/2014/main" id="{8ECF1231-6B06-42A7-9653-F6A738AACE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Freeform 12">
              <a:extLst>
                <a:ext uri="{FF2B5EF4-FFF2-40B4-BE49-F238E27FC236}">
                  <a16:creationId xmlns:a16="http://schemas.microsoft.com/office/drawing/2014/main" id="{DD0D424C-4930-4745-B075-4AF5691E38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13">
              <a:extLst>
                <a:ext uri="{FF2B5EF4-FFF2-40B4-BE49-F238E27FC236}">
                  <a16:creationId xmlns:a16="http://schemas.microsoft.com/office/drawing/2014/main" id="{8CD110D4-7970-4333-ACA2-F5A0DFCE9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Freeform 14">
              <a:extLst>
                <a:ext uri="{FF2B5EF4-FFF2-40B4-BE49-F238E27FC236}">
                  <a16:creationId xmlns:a16="http://schemas.microsoft.com/office/drawing/2014/main" id="{94C2DE85-6DF9-48B6-AC63-963A5224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Freeform 15">
              <a:extLst>
                <a:ext uri="{FF2B5EF4-FFF2-40B4-BE49-F238E27FC236}">
                  <a16:creationId xmlns:a16="http://schemas.microsoft.com/office/drawing/2014/main" id="{2B527314-243D-423D-9285-A30290D18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Freeform 16">
              <a:extLst>
                <a:ext uri="{FF2B5EF4-FFF2-40B4-BE49-F238E27FC236}">
                  <a16:creationId xmlns:a16="http://schemas.microsoft.com/office/drawing/2014/main" id="{857798C9-0A62-400E-B105-429ABFC4D7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17">
              <a:extLst>
                <a:ext uri="{FF2B5EF4-FFF2-40B4-BE49-F238E27FC236}">
                  <a16:creationId xmlns:a16="http://schemas.microsoft.com/office/drawing/2014/main" id="{40E214F1-D642-41FF-8FBB-F1484108E9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Freeform 18">
              <a:extLst>
                <a:ext uri="{FF2B5EF4-FFF2-40B4-BE49-F238E27FC236}">
                  <a16:creationId xmlns:a16="http://schemas.microsoft.com/office/drawing/2014/main" id="{24EBEFE9-8F4F-41C2-9022-FF9730C4E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Freeform 19">
              <a:extLst>
                <a:ext uri="{FF2B5EF4-FFF2-40B4-BE49-F238E27FC236}">
                  <a16:creationId xmlns:a16="http://schemas.microsoft.com/office/drawing/2014/main" id="{389BEA2F-6457-431A-941E-840A670CA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Freeform 20">
              <a:extLst>
                <a:ext uri="{FF2B5EF4-FFF2-40B4-BE49-F238E27FC236}">
                  <a16:creationId xmlns:a16="http://schemas.microsoft.com/office/drawing/2014/main" id="{D32D9258-EB54-414B-A2D5-458339569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5" name="Freeform 21">
              <a:extLst>
                <a:ext uri="{FF2B5EF4-FFF2-40B4-BE49-F238E27FC236}">
                  <a16:creationId xmlns:a16="http://schemas.microsoft.com/office/drawing/2014/main" id="{495967EF-C4BF-4A5F-90E5-A603A6654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6" name="Freeform 22">
              <a:extLst>
                <a:ext uri="{FF2B5EF4-FFF2-40B4-BE49-F238E27FC236}">
                  <a16:creationId xmlns:a16="http://schemas.microsoft.com/office/drawing/2014/main" id="{253675EB-03CE-4B59-BEBD-4D0D98710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D18ED80-B2AA-6F73-8B3F-BA9D81F0E691}"/>
              </a:ext>
            </a:extLst>
          </p:cNvPr>
          <p:cNvSpPr txBox="1"/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Akademik Takvim</a:t>
            </a:r>
            <a:endParaRPr lang="en-US" sz="3600" b="1" spc="-50" baseline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98" name="Group 197">
            <a:extLst>
              <a:ext uri="{FF2B5EF4-FFF2-40B4-BE49-F238E27FC236}">
                <a16:creationId xmlns:a16="http://schemas.microsoft.com/office/drawing/2014/main" id="{F9CAF6A1-77C7-4ABC-9E4A-E74A8DB16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99" name="Freeform 27">
              <a:extLst>
                <a:ext uri="{FF2B5EF4-FFF2-40B4-BE49-F238E27FC236}">
                  <a16:creationId xmlns:a16="http://schemas.microsoft.com/office/drawing/2014/main" id="{6B3F65AF-943F-4D0E-B890-AA058F48B3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0" name="Freeform 28">
              <a:extLst>
                <a:ext uri="{FF2B5EF4-FFF2-40B4-BE49-F238E27FC236}">
                  <a16:creationId xmlns:a16="http://schemas.microsoft.com/office/drawing/2014/main" id="{660B5807-5995-44AD-9E16-10337DC83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1" name="Freeform 29">
              <a:extLst>
                <a:ext uri="{FF2B5EF4-FFF2-40B4-BE49-F238E27FC236}">
                  <a16:creationId xmlns:a16="http://schemas.microsoft.com/office/drawing/2014/main" id="{E80AC2A9-A86D-45A4-B218-B52F22B3E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2" name="Freeform 30">
              <a:extLst>
                <a:ext uri="{FF2B5EF4-FFF2-40B4-BE49-F238E27FC236}">
                  <a16:creationId xmlns:a16="http://schemas.microsoft.com/office/drawing/2014/main" id="{2DB7D344-D8A0-46BE-8BD4-70DEC451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3" name="Freeform 31">
              <a:extLst>
                <a:ext uri="{FF2B5EF4-FFF2-40B4-BE49-F238E27FC236}">
                  <a16:creationId xmlns:a16="http://schemas.microsoft.com/office/drawing/2014/main" id="{90B7E18B-6B64-4711-94DE-715DE0CB7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4" name="Freeform 32">
              <a:extLst>
                <a:ext uri="{FF2B5EF4-FFF2-40B4-BE49-F238E27FC236}">
                  <a16:creationId xmlns:a16="http://schemas.microsoft.com/office/drawing/2014/main" id="{7CCF1B9C-A47F-4AC1-8164-F13CD428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5" name="Freeform 33">
              <a:extLst>
                <a:ext uri="{FF2B5EF4-FFF2-40B4-BE49-F238E27FC236}">
                  <a16:creationId xmlns:a16="http://schemas.microsoft.com/office/drawing/2014/main" id="{A7694E0F-733F-4E78-A250-B7840DA06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6" name="Freeform 34">
              <a:extLst>
                <a:ext uri="{FF2B5EF4-FFF2-40B4-BE49-F238E27FC236}">
                  <a16:creationId xmlns:a16="http://schemas.microsoft.com/office/drawing/2014/main" id="{7DE4B38A-BCE4-48FC-9109-41F73413B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7" name="Freeform 35">
              <a:extLst>
                <a:ext uri="{FF2B5EF4-FFF2-40B4-BE49-F238E27FC236}">
                  <a16:creationId xmlns:a16="http://schemas.microsoft.com/office/drawing/2014/main" id="{36605C57-20A9-46A2-A6DB-2EA83ADC9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8" name="Freeform 36">
              <a:extLst>
                <a:ext uri="{FF2B5EF4-FFF2-40B4-BE49-F238E27FC236}">
                  <a16:creationId xmlns:a16="http://schemas.microsoft.com/office/drawing/2014/main" id="{23EFA4B2-9313-4409-9BAE-FC04D2AF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9" name="Freeform 37">
              <a:extLst>
                <a:ext uri="{FF2B5EF4-FFF2-40B4-BE49-F238E27FC236}">
                  <a16:creationId xmlns:a16="http://schemas.microsoft.com/office/drawing/2014/main" id="{C8A794CC-8846-4A65-8227-1001468DB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0" name="Freeform 38">
              <a:extLst>
                <a:ext uri="{FF2B5EF4-FFF2-40B4-BE49-F238E27FC236}">
                  <a16:creationId xmlns:a16="http://schemas.microsoft.com/office/drawing/2014/main" id="{87046215-2C6C-4EFD-9689-6EBF98CA9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2" name="Rectangle 211">
            <a:extLst>
              <a:ext uri="{FF2B5EF4-FFF2-40B4-BE49-F238E27FC236}">
                <a16:creationId xmlns:a16="http://schemas.microsoft.com/office/drawing/2014/main" id="{CC9387DA-2D8E-4E5D-BD65-274370B6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4" name="Freeform 11">
            <a:extLst>
              <a:ext uri="{FF2B5EF4-FFF2-40B4-BE49-F238E27FC236}">
                <a16:creationId xmlns:a16="http://schemas.microsoft.com/office/drawing/2014/main" id="{18BFC65B-9706-4EE1-8B75-FEEC1C530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45" name="TextBox 2">
            <a:extLst>
              <a:ext uri="{FF2B5EF4-FFF2-40B4-BE49-F238E27FC236}">
                <a16:creationId xmlns:a16="http://schemas.microsoft.com/office/drawing/2014/main" id="{0931EA51-3288-995C-B548-AA993C21D46F}"/>
              </a:ext>
            </a:extLst>
          </p:cNvPr>
          <p:cNvSpPr txBox="1"/>
          <p:nvPr/>
        </p:nvSpPr>
        <p:spPr>
          <a:xfrm>
            <a:off x="2589212" y="21336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Üniversitemiz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Lisans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Akademik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Takvimine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aşağıdaki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bağlantıdan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ulaşabilirsiniz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u="sng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https://akademiktakvim.khas.edu.tr/lisans</a:t>
            </a:r>
            <a:r>
              <a:rPr lang="en-US" b="1" dirty="0">
                <a:solidFill>
                  <a:srgbClr val="0070C0"/>
                </a:solidFill>
                <a:effectLst/>
              </a:rPr>
              <a:t> </a:t>
            </a:r>
            <a:endParaRPr lang="en-US" dirty="0">
              <a:solidFill>
                <a:srgbClr val="0070C0"/>
              </a:solidFill>
              <a:effectLst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B50069C-0693-4F59-78C2-1C52B7C24118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178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70A30DC2-5B5D-497B-EFA7-06A951B9F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 265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67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8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0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1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3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4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6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7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81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2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5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6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9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2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4" name="Rectangle 293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6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98" name="Rectangle 297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7F704D99-3A8C-1F6C-5B59-E31D384AC89C}"/>
              </a:ext>
            </a:extLst>
          </p:cNvPr>
          <p:cNvSpPr txBox="1"/>
          <p:nvPr/>
        </p:nvSpPr>
        <p:spPr>
          <a:xfrm>
            <a:off x="649223" y="645106"/>
            <a:ext cx="9733642" cy="765836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TEK DERS VE NOT YÜKSELTME SINAVLARI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26F6F0A-DF6A-5BE1-147E-55391D54375B}"/>
              </a:ext>
            </a:extLst>
          </p:cNvPr>
          <p:cNvSpPr txBox="1"/>
          <p:nvPr/>
        </p:nvSpPr>
        <p:spPr>
          <a:xfrm>
            <a:off x="649224" y="1619786"/>
            <a:ext cx="7267239" cy="4273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TEK DERS SINAVLARI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Staj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dahil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tüm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yükümlülüklerin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tamamlanmış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sadece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bir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dersten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başarısız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olduğundan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dolayı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mezun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olamayan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öğrencilerin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başarısız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dersinden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girdikleri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sınavdır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tr-T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Tek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sınavına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gireceği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dersten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aldığı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GNO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’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nun </a:t>
            </a:r>
            <a:r>
              <a:rPr lang="en-US" b="1" dirty="0">
                <a:solidFill>
                  <a:srgbClr val="FF0000"/>
                </a:solidFill>
              </a:rPr>
              <a:t>2.00’ın </a:t>
            </a:r>
            <a:r>
              <a:rPr lang="en-US" b="1" dirty="0" err="1">
                <a:solidFill>
                  <a:srgbClr val="FF0000"/>
                </a:solidFill>
              </a:rPr>
              <a:t>üzerinde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olabilmesi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gerekir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tr-T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dığı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US" b="1" dirty="0">
                <a:solidFill>
                  <a:srgbClr val="FF0000"/>
                </a:solidFill>
              </a:rPr>
              <a:t>TD(Tek Ders)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açıklaması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girilir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transkriptte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TD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açıklaması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görünür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215" name="Graphic 122" descr="Kitaplar">
            <a:extLst>
              <a:ext uri="{FF2B5EF4-FFF2-40B4-BE49-F238E27FC236}">
                <a16:creationId xmlns:a16="http://schemas.microsoft.com/office/drawing/2014/main" id="{2F9F5500-7C70-C70E-866F-4115FC5B1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4920" y="2281084"/>
            <a:ext cx="2978623" cy="2978623"/>
          </a:xfrm>
          <a:prstGeom prst="rect">
            <a:avLst/>
          </a:prstGeom>
        </p:spPr>
      </p:pic>
      <p:sp>
        <p:nvSpPr>
          <p:cNvPr id="302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347EF4C-8537-AD79-DF8E-C0B326788CDD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380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BDD534EC-4391-3966-8AF0-5FCECA0D3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 265">
            <a:extLst>
              <a:ext uri="{FF2B5EF4-FFF2-40B4-BE49-F238E27FC236}">
                <a16:creationId xmlns:a16="http://schemas.microsoft.com/office/drawing/2014/main" id="{2FCD8CEF-1B6E-E560-78E1-2B0DC9963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67" name="Freeform 11">
              <a:extLst>
                <a:ext uri="{FF2B5EF4-FFF2-40B4-BE49-F238E27FC236}">
                  <a16:creationId xmlns:a16="http://schemas.microsoft.com/office/drawing/2014/main" id="{EA888E58-2B72-E37C-490A-F51B733874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8" name="Freeform 12">
              <a:extLst>
                <a:ext uri="{FF2B5EF4-FFF2-40B4-BE49-F238E27FC236}">
                  <a16:creationId xmlns:a16="http://schemas.microsoft.com/office/drawing/2014/main" id="{E445683B-0825-A8A3-391A-9E501E987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9" name="Freeform 13">
              <a:extLst>
                <a:ext uri="{FF2B5EF4-FFF2-40B4-BE49-F238E27FC236}">
                  <a16:creationId xmlns:a16="http://schemas.microsoft.com/office/drawing/2014/main" id="{CBF071DB-278A-FF23-CA79-476D622924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0" name="Freeform 14">
              <a:extLst>
                <a:ext uri="{FF2B5EF4-FFF2-40B4-BE49-F238E27FC236}">
                  <a16:creationId xmlns:a16="http://schemas.microsoft.com/office/drawing/2014/main" id="{80B67A67-A67E-FF2E-6D35-9193C3CF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1" name="Freeform 15">
              <a:extLst>
                <a:ext uri="{FF2B5EF4-FFF2-40B4-BE49-F238E27FC236}">
                  <a16:creationId xmlns:a16="http://schemas.microsoft.com/office/drawing/2014/main" id="{9D8F9F4B-7106-3F0B-90C9-4F5E2BD8E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2" name="Freeform 16">
              <a:extLst>
                <a:ext uri="{FF2B5EF4-FFF2-40B4-BE49-F238E27FC236}">
                  <a16:creationId xmlns:a16="http://schemas.microsoft.com/office/drawing/2014/main" id="{B6EBA6E4-7E38-225F-C908-899EABD58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3" name="Freeform 17">
              <a:extLst>
                <a:ext uri="{FF2B5EF4-FFF2-40B4-BE49-F238E27FC236}">
                  <a16:creationId xmlns:a16="http://schemas.microsoft.com/office/drawing/2014/main" id="{4B4918A6-93C3-2FE5-3E8A-D9F650BEE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4" name="Freeform 18">
              <a:extLst>
                <a:ext uri="{FF2B5EF4-FFF2-40B4-BE49-F238E27FC236}">
                  <a16:creationId xmlns:a16="http://schemas.microsoft.com/office/drawing/2014/main" id="{E0EFEEC0-5314-476D-3C17-12BA79541F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5" name="Freeform 19">
              <a:extLst>
                <a:ext uri="{FF2B5EF4-FFF2-40B4-BE49-F238E27FC236}">
                  <a16:creationId xmlns:a16="http://schemas.microsoft.com/office/drawing/2014/main" id="{B9858D1A-53A5-1E71-FBF6-C7D7D8C356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6" name="Freeform 20">
              <a:extLst>
                <a:ext uri="{FF2B5EF4-FFF2-40B4-BE49-F238E27FC236}">
                  <a16:creationId xmlns:a16="http://schemas.microsoft.com/office/drawing/2014/main" id="{2EA9FA56-491E-BE6D-B3D7-A6389FF8DE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7" name="Freeform 21">
              <a:extLst>
                <a:ext uri="{FF2B5EF4-FFF2-40B4-BE49-F238E27FC236}">
                  <a16:creationId xmlns:a16="http://schemas.microsoft.com/office/drawing/2014/main" id="{7D1C331B-2347-78E2-6F34-168E6464CF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Freeform 22">
              <a:extLst>
                <a:ext uri="{FF2B5EF4-FFF2-40B4-BE49-F238E27FC236}">
                  <a16:creationId xmlns:a16="http://schemas.microsoft.com/office/drawing/2014/main" id="{78E86BBB-6285-61BF-D6DD-6468268A50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457D3499-AD89-BF55-1414-C74845B65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81" name="Freeform 27">
              <a:extLst>
                <a:ext uri="{FF2B5EF4-FFF2-40B4-BE49-F238E27FC236}">
                  <a16:creationId xmlns:a16="http://schemas.microsoft.com/office/drawing/2014/main" id="{9C0D6987-677C-E51C-1C2F-EDB0663BB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2" name="Freeform 28">
              <a:extLst>
                <a:ext uri="{FF2B5EF4-FFF2-40B4-BE49-F238E27FC236}">
                  <a16:creationId xmlns:a16="http://schemas.microsoft.com/office/drawing/2014/main" id="{059698FE-E03E-9A96-EA2D-4F020E5DF1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Freeform 29">
              <a:extLst>
                <a:ext uri="{FF2B5EF4-FFF2-40B4-BE49-F238E27FC236}">
                  <a16:creationId xmlns:a16="http://schemas.microsoft.com/office/drawing/2014/main" id="{57DA76AE-2A76-75C5-710F-54C12C158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Freeform 30">
              <a:extLst>
                <a:ext uri="{FF2B5EF4-FFF2-40B4-BE49-F238E27FC236}">
                  <a16:creationId xmlns:a16="http://schemas.microsoft.com/office/drawing/2014/main" id="{0B06325D-0EE0-A6FF-61F1-694C5A3ED9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5" name="Freeform 31">
              <a:extLst>
                <a:ext uri="{FF2B5EF4-FFF2-40B4-BE49-F238E27FC236}">
                  <a16:creationId xmlns:a16="http://schemas.microsoft.com/office/drawing/2014/main" id="{E9938E31-CCE6-DB55-026F-33F23BC85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6" name="Freeform 32">
              <a:extLst>
                <a:ext uri="{FF2B5EF4-FFF2-40B4-BE49-F238E27FC236}">
                  <a16:creationId xmlns:a16="http://schemas.microsoft.com/office/drawing/2014/main" id="{B9892F45-25B6-55AE-3724-E92599ED81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Freeform 33">
              <a:extLst>
                <a:ext uri="{FF2B5EF4-FFF2-40B4-BE49-F238E27FC236}">
                  <a16:creationId xmlns:a16="http://schemas.microsoft.com/office/drawing/2014/main" id="{A14A1EBA-A31F-A046-AF2C-7E00B13809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Freeform 34">
              <a:extLst>
                <a:ext uri="{FF2B5EF4-FFF2-40B4-BE49-F238E27FC236}">
                  <a16:creationId xmlns:a16="http://schemas.microsoft.com/office/drawing/2014/main" id="{B73A2FD8-68C4-0EA6-EB73-978F94247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9" name="Freeform 35">
              <a:extLst>
                <a:ext uri="{FF2B5EF4-FFF2-40B4-BE49-F238E27FC236}">
                  <a16:creationId xmlns:a16="http://schemas.microsoft.com/office/drawing/2014/main" id="{C9BE9821-7862-2FFC-EF2B-6AB98F5B2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Freeform 36">
              <a:extLst>
                <a:ext uri="{FF2B5EF4-FFF2-40B4-BE49-F238E27FC236}">
                  <a16:creationId xmlns:a16="http://schemas.microsoft.com/office/drawing/2014/main" id="{08C14B46-8E42-CB16-24B5-72A2E1180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1" name="Freeform 37">
              <a:extLst>
                <a:ext uri="{FF2B5EF4-FFF2-40B4-BE49-F238E27FC236}">
                  <a16:creationId xmlns:a16="http://schemas.microsoft.com/office/drawing/2014/main" id="{EA426FDF-41FB-B7C8-73AD-F1EACDED3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2" name="Freeform 38">
              <a:extLst>
                <a:ext uri="{FF2B5EF4-FFF2-40B4-BE49-F238E27FC236}">
                  <a16:creationId xmlns:a16="http://schemas.microsoft.com/office/drawing/2014/main" id="{6F21EB33-AB8B-C6E3-9D52-F725B3350B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4" name="Rectangle 293">
            <a:extLst>
              <a:ext uri="{FF2B5EF4-FFF2-40B4-BE49-F238E27FC236}">
                <a16:creationId xmlns:a16="http://schemas.microsoft.com/office/drawing/2014/main" id="{0C5F9DC4-33D8-D554-65D8-E29F7E272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6" name="Freeform 11">
            <a:extLst>
              <a:ext uri="{FF2B5EF4-FFF2-40B4-BE49-F238E27FC236}">
                <a16:creationId xmlns:a16="http://schemas.microsoft.com/office/drawing/2014/main" id="{F94086DB-586B-0D8E-623A-AC6E9084B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98" name="Rectangle 297">
            <a:extLst>
              <a:ext uri="{FF2B5EF4-FFF2-40B4-BE49-F238E27FC236}">
                <a16:creationId xmlns:a16="http://schemas.microsoft.com/office/drawing/2014/main" id="{095BD0FB-B41C-053C-4EAD-87C9C1928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9FC85EB4-8E0C-196D-0333-DB97D47DA1D4}"/>
              </a:ext>
            </a:extLst>
          </p:cNvPr>
          <p:cNvSpPr txBox="1"/>
          <p:nvPr/>
        </p:nvSpPr>
        <p:spPr>
          <a:xfrm>
            <a:off x="649223" y="645106"/>
            <a:ext cx="9733642" cy="765836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TEK DERS VE NOT YÜKSELTME SINAVLARI</a:t>
            </a: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9F001C4C-DE9F-FB0F-B690-F39857E10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B0003C91-D941-696E-6D47-C03FF487EBD5}"/>
              </a:ext>
            </a:extLst>
          </p:cNvPr>
          <p:cNvSpPr txBox="1"/>
          <p:nvPr/>
        </p:nvSpPr>
        <p:spPr>
          <a:xfrm>
            <a:off x="649224" y="1619786"/>
            <a:ext cx="7383823" cy="42730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tr-T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NOT YÜKSELTME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SINAVLARI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Tüm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derslerden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başarılı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fakat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mezuniyet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koşullarını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genel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ortalaması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</a:rPr>
              <a:t>2.00’ın </a:t>
            </a:r>
            <a:r>
              <a:rPr lang="en-GB" b="1" dirty="0" err="1">
                <a:solidFill>
                  <a:srgbClr val="FF0000"/>
                </a:solidFill>
              </a:rPr>
              <a:t>altında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olması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nedeniyle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karşılayamayan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öğrencilerin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Genel 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ot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rtalamasını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2.00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ın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üzerine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çıkarabilmek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için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koşullu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başarılı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derslerinin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arasından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seçtikleri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bir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dersten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girebildikleri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sınavdır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tr-T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tr-TR" b="1" dirty="0"/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ldığı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GB" b="1" dirty="0">
                <a:solidFill>
                  <a:srgbClr val="FF0000"/>
                </a:solidFill>
              </a:rPr>
              <a:t>NY(Not </a:t>
            </a:r>
            <a:r>
              <a:rPr lang="en-GB" b="1" dirty="0" err="1">
                <a:solidFill>
                  <a:srgbClr val="FF0000"/>
                </a:solidFill>
              </a:rPr>
              <a:t>Yükseltme</a:t>
            </a:r>
            <a:r>
              <a:rPr lang="en-GB" b="1" dirty="0">
                <a:solidFill>
                  <a:srgbClr val="FF0000"/>
                </a:solidFill>
              </a:rPr>
              <a:t>)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açıklaması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girilir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ve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transkriptte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NY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açıklaması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görünür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15" name="Graphic 122" descr="Kitaplar">
            <a:extLst>
              <a:ext uri="{FF2B5EF4-FFF2-40B4-BE49-F238E27FC236}">
                <a16:creationId xmlns:a16="http://schemas.microsoft.com/office/drawing/2014/main" id="{DD93F473-D9DB-0A35-1C75-DE0F9806DF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4920" y="2281084"/>
            <a:ext cx="2978623" cy="2978623"/>
          </a:xfrm>
          <a:prstGeom prst="rect">
            <a:avLst/>
          </a:prstGeom>
        </p:spPr>
      </p:pic>
      <p:sp>
        <p:nvSpPr>
          <p:cNvPr id="302" name="Freeform 11">
            <a:extLst>
              <a:ext uri="{FF2B5EF4-FFF2-40B4-BE49-F238E27FC236}">
                <a16:creationId xmlns:a16="http://schemas.microsoft.com/office/drawing/2014/main" id="{5E20B31F-FA37-CC47-F01F-A117B88AA9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E3D81CC-F5AD-7B83-0129-842136915FE5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646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B2A316AA-25B2-D0B2-D7BE-91E36EDE7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219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21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2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3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5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6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7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8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9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1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2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35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7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0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1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8" name="Rectangle 247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0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252" name="Rectangle 251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2D09663F-70D2-34D7-677D-8666736D0257}"/>
              </a:ext>
            </a:extLst>
          </p:cNvPr>
          <p:cNvSpPr txBox="1"/>
          <p:nvPr/>
        </p:nvSpPr>
        <p:spPr>
          <a:xfrm>
            <a:off x="649223" y="645106"/>
            <a:ext cx="8887883" cy="1259894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TEK DERS VE NOT YÜKSELTME SINAVLARI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8AA9558A-1196-6C4E-8E97-7937CA9862F3}"/>
              </a:ext>
            </a:extLst>
          </p:cNvPr>
          <p:cNvSpPr txBox="1"/>
          <p:nvPr/>
        </p:nvSpPr>
        <p:spPr>
          <a:xfrm>
            <a:off x="649224" y="1905000"/>
            <a:ext cx="7468491" cy="3987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Tek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sınavında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başarısız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veya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yükseltme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sonunda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mezuniyet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durumuna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gelemeyen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belirlenen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ücreti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ödemek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koşuluyla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daha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sonraki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yarıyıllarda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veya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öğretimi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sonunda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tekrar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sınava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girebilirler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açıldığı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dönemde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tekrar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alabilirler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tr-TR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rgbClr val="FF0000"/>
                </a:solidFill>
              </a:rPr>
              <a:t>Aynı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yarıyılda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hem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hem de not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yükseltme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sınavına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girilemez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tr-TR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orunlu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staj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uygulaması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varsa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stajın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eksik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olması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durumunda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veya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not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yükseltme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sınavına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giremez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56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22" descr="Kitaplar">
            <a:extLst>
              <a:ext uri="{FF2B5EF4-FFF2-40B4-BE49-F238E27FC236}">
                <a16:creationId xmlns:a16="http://schemas.microsoft.com/office/drawing/2014/main" id="{1F7D4A49-D2E5-CAD8-953F-33FF0FDE31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64153" y="2380840"/>
            <a:ext cx="2978623" cy="2978623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D0219D97-BE0D-145B-252E-D92C91F697A0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2922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8DFC529F-7A29-F45E-8FE0-020A3080B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roup 17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72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86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4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5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6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7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9" name="Rectangle 19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01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4FD17478-EA83-1604-4C3C-E89B6585F67D}"/>
              </a:ext>
            </a:extLst>
          </p:cNvPr>
          <p:cNvSpPr txBox="1"/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Mezuniyet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23" name="Graphic 122" descr="Diploma Roll">
            <a:extLst>
              <a:ext uri="{FF2B5EF4-FFF2-40B4-BE49-F238E27FC236}">
                <a16:creationId xmlns:a16="http://schemas.microsoft.com/office/drawing/2014/main" id="{D7A10177-29AB-C367-5563-CCC4A453F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31452" y="2561913"/>
            <a:ext cx="2873159" cy="2873159"/>
          </a:xfrm>
          <a:prstGeom prst="rect">
            <a:avLst/>
          </a:prstGeom>
        </p:spPr>
      </p:pic>
      <p:graphicFrame>
        <p:nvGraphicFramePr>
          <p:cNvPr id="166" name="TextBox 2">
            <a:extLst>
              <a:ext uri="{FF2B5EF4-FFF2-40B4-BE49-F238E27FC236}">
                <a16:creationId xmlns:a16="http://schemas.microsoft.com/office/drawing/2014/main" id="{58DBF7ED-8944-4CBF-68B8-C4A3F16A65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9736469"/>
              </p:ext>
            </p:extLst>
          </p:nvPr>
        </p:nvGraphicFramePr>
        <p:xfrm>
          <a:off x="2589212" y="1905000"/>
          <a:ext cx="5835121" cy="4006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534D1130-0BF9-7244-B3EE-80262C4C95F5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1338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55E393ED-D0B8-C21A-3EF4-BE9CC2626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roup 277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7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93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4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5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6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7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8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99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0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1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2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3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4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06" name="Rectangle 305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08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D4CE61B3-DA16-1C7F-F239-FAB33B8B3EB9}"/>
              </a:ext>
            </a:extLst>
          </p:cNvPr>
          <p:cNvSpPr txBox="1"/>
          <p:nvPr/>
        </p:nvSpPr>
        <p:spPr>
          <a:xfrm>
            <a:off x="2592926" y="624110"/>
            <a:ext cx="6850178" cy="965408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Mezuniyet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6" name="TextBox 2">
            <a:extLst>
              <a:ext uri="{FF2B5EF4-FFF2-40B4-BE49-F238E27FC236}">
                <a16:creationId xmlns:a16="http://schemas.microsoft.com/office/drawing/2014/main" id="{EC2EB730-5B31-AE08-601E-64118014D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3188276"/>
              </p:ext>
            </p:extLst>
          </p:nvPr>
        </p:nvGraphicFramePr>
        <p:xfrm>
          <a:off x="2589212" y="1863190"/>
          <a:ext cx="7024807" cy="4048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Ok: Aşağı 1">
            <a:extLst>
              <a:ext uri="{FF2B5EF4-FFF2-40B4-BE49-F238E27FC236}">
                <a16:creationId xmlns:a16="http://schemas.microsoft.com/office/drawing/2014/main" id="{AE43969D-1AB7-C204-55D7-4105C80F1759}"/>
              </a:ext>
            </a:extLst>
          </p:cNvPr>
          <p:cNvSpPr/>
          <p:nvPr/>
        </p:nvSpPr>
        <p:spPr>
          <a:xfrm>
            <a:off x="5619118" y="3744776"/>
            <a:ext cx="644949" cy="80158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E890E61-3506-41AB-36A5-611C957E12A8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3476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0E38A0D4-C787-9971-1ACF-6C83C183A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6" name="Group 495">
            <a:extLst>
              <a:ext uri="{FF2B5EF4-FFF2-40B4-BE49-F238E27FC236}">
                <a16:creationId xmlns:a16="http://schemas.microsoft.com/office/drawing/2014/main" id="{8CD25866-F15D-40A4-AEC5-47C044637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497" name="Freeform 11">
              <a:extLst>
                <a:ext uri="{FF2B5EF4-FFF2-40B4-BE49-F238E27FC236}">
                  <a16:creationId xmlns:a16="http://schemas.microsoft.com/office/drawing/2014/main" id="{DCB8E995-36E8-40B6-82D4-F52DE2987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98" name="Freeform 12">
              <a:extLst>
                <a:ext uri="{FF2B5EF4-FFF2-40B4-BE49-F238E27FC236}">
                  <a16:creationId xmlns:a16="http://schemas.microsoft.com/office/drawing/2014/main" id="{DF54AEB5-68B5-46AE-B8F0-EEBE5DFED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99" name="Freeform 13">
              <a:extLst>
                <a:ext uri="{FF2B5EF4-FFF2-40B4-BE49-F238E27FC236}">
                  <a16:creationId xmlns:a16="http://schemas.microsoft.com/office/drawing/2014/main" id="{E3F708CB-F094-4EE7-8AD5-A462F1DF8B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0" name="Freeform 14">
              <a:extLst>
                <a:ext uri="{FF2B5EF4-FFF2-40B4-BE49-F238E27FC236}">
                  <a16:creationId xmlns:a16="http://schemas.microsoft.com/office/drawing/2014/main" id="{ECFCFB22-E8B5-4FAC-A354-E7E0CE6F2B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1" name="Freeform 15">
              <a:extLst>
                <a:ext uri="{FF2B5EF4-FFF2-40B4-BE49-F238E27FC236}">
                  <a16:creationId xmlns:a16="http://schemas.microsoft.com/office/drawing/2014/main" id="{ED1DB3B4-A6DC-476F-986E-DF361EE842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2" name="Freeform 16">
              <a:extLst>
                <a:ext uri="{FF2B5EF4-FFF2-40B4-BE49-F238E27FC236}">
                  <a16:creationId xmlns:a16="http://schemas.microsoft.com/office/drawing/2014/main" id="{4EE13DFA-3489-4DE6-9154-34D9CB400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3" name="Freeform 17">
              <a:extLst>
                <a:ext uri="{FF2B5EF4-FFF2-40B4-BE49-F238E27FC236}">
                  <a16:creationId xmlns:a16="http://schemas.microsoft.com/office/drawing/2014/main" id="{5CD12D51-F9A8-4CC9-B9C9-206EAFD8C1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4" name="Freeform 18">
              <a:extLst>
                <a:ext uri="{FF2B5EF4-FFF2-40B4-BE49-F238E27FC236}">
                  <a16:creationId xmlns:a16="http://schemas.microsoft.com/office/drawing/2014/main" id="{266B326C-1178-40F9-A265-6067D363B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5" name="Freeform 19">
              <a:extLst>
                <a:ext uri="{FF2B5EF4-FFF2-40B4-BE49-F238E27FC236}">
                  <a16:creationId xmlns:a16="http://schemas.microsoft.com/office/drawing/2014/main" id="{12F3B319-F00B-4755-BC54-95511E21DB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6" name="Freeform 20">
              <a:extLst>
                <a:ext uri="{FF2B5EF4-FFF2-40B4-BE49-F238E27FC236}">
                  <a16:creationId xmlns:a16="http://schemas.microsoft.com/office/drawing/2014/main" id="{3079D7BD-8A3F-47F6-8407-D9DA96FF3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7" name="Freeform 21">
              <a:extLst>
                <a:ext uri="{FF2B5EF4-FFF2-40B4-BE49-F238E27FC236}">
                  <a16:creationId xmlns:a16="http://schemas.microsoft.com/office/drawing/2014/main" id="{1F97C31C-8585-43FB-924B-8ADD651233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08" name="Freeform 22">
              <a:extLst>
                <a:ext uri="{FF2B5EF4-FFF2-40B4-BE49-F238E27FC236}">
                  <a16:creationId xmlns:a16="http://schemas.microsoft.com/office/drawing/2014/main" id="{A33E1C89-7E74-49BF-A5D1-9A352ED03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0C4A17ED-96AA-44A6-A050-E1A7A1CDD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511" name="Freeform 27">
              <a:extLst>
                <a:ext uri="{FF2B5EF4-FFF2-40B4-BE49-F238E27FC236}">
                  <a16:creationId xmlns:a16="http://schemas.microsoft.com/office/drawing/2014/main" id="{FBB2A87E-3E24-4A6F-9FD8-0F1436D4D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Freeform 28">
              <a:extLst>
                <a:ext uri="{FF2B5EF4-FFF2-40B4-BE49-F238E27FC236}">
                  <a16:creationId xmlns:a16="http://schemas.microsoft.com/office/drawing/2014/main" id="{257F945B-2AA3-4328-BFF5-20DE64011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Freeform 29">
              <a:extLst>
                <a:ext uri="{FF2B5EF4-FFF2-40B4-BE49-F238E27FC236}">
                  <a16:creationId xmlns:a16="http://schemas.microsoft.com/office/drawing/2014/main" id="{E1A7230F-6A6F-403C-9D83-7176E2852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6" name="Freeform 30">
              <a:extLst>
                <a:ext uri="{FF2B5EF4-FFF2-40B4-BE49-F238E27FC236}">
                  <a16:creationId xmlns:a16="http://schemas.microsoft.com/office/drawing/2014/main" id="{E33E315A-9CB0-460E-A8B7-0A064BBFA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Freeform 31">
              <a:extLst>
                <a:ext uri="{FF2B5EF4-FFF2-40B4-BE49-F238E27FC236}">
                  <a16:creationId xmlns:a16="http://schemas.microsoft.com/office/drawing/2014/main" id="{22CAAD33-CFAD-4E61-82AE-0C6F83853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Freeform 32">
              <a:extLst>
                <a:ext uri="{FF2B5EF4-FFF2-40B4-BE49-F238E27FC236}">
                  <a16:creationId xmlns:a16="http://schemas.microsoft.com/office/drawing/2014/main" id="{1A20E13C-2540-4000-A13B-8F781100E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Freeform 33">
              <a:extLst>
                <a:ext uri="{FF2B5EF4-FFF2-40B4-BE49-F238E27FC236}">
                  <a16:creationId xmlns:a16="http://schemas.microsoft.com/office/drawing/2014/main" id="{51EF0A01-E03D-448B-B12E-D5BFC6D0D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0" name="Freeform 34">
              <a:extLst>
                <a:ext uri="{FF2B5EF4-FFF2-40B4-BE49-F238E27FC236}">
                  <a16:creationId xmlns:a16="http://schemas.microsoft.com/office/drawing/2014/main" id="{58286A03-168E-477B-8876-2C53E4950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1" name="Freeform 35">
              <a:extLst>
                <a:ext uri="{FF2B5EF4-FFF2-40B4-BE49-F238E27FC236}">
                  <a16:creationId xmlns:a16="http://schemas.microsoft.com/office/drawing/2014/main" id="{3DFFC705-1899-4E4C-AE76-F85BAF2F66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2" name="Freeform 36">
              <a:extLst>
                <a:ext uri="{FF2B5EF4-FFF2-40B4-BE49-F238E27FC236}">
                  <a16:creationId xmlns:a16="http://schemas.microsoft.com/office/drawing/2014/main" id="{01C9598D-BDF6-4A24-83B6-4DCA4D134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" name="Freeform 37">
              <a:extLst>
                <a:ext uri="{FF2B5EF4-FFF2-40B4-BE49-F238E27FC236}">
                  <a16:creationId xmlns:a16="http://schemas.microsoft.com/office/drawing/2014/main" id="{950C8213-67CD-4DEF-AA44-8BB310139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38">
              <a:extLst>
                <a:ext uri="{FF2B5EF4-FFF2-40B4-BE49-F238E27FC236}">
                  <a16:creationId xmlns:a16="http://schemas.microsoft.com/office/drawing/2014/main" id="{2016FE1D-E3EB-4CF6-809B-159872CC7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3" name="Rectangle 512">
            <a:extLst>
              <a:ext uri="{FF2B5EF4-FFF2-40B4-BE49-F238E27FC236}">
                <a16:creationId xmlns:a16="http://schemas.microsoft.com/office/drawing/2014/main" id="{CE6C63DC-BAE4-42B6-8FDF-F6467C2D2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15" name="Freeform 11">
            <a:extLst>
              <a:ext uri="{FF2B5EF4-FFF2-40B4-BE49-F238E27FC236}">
                <a16:creationId xmlns:a16="http://schemas.microsoft.com/office/drawing/2014/main" id="{BFE4781A-41C7-4F27-8792-A74EFB8E5C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517" name="Rectangle 516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6EADC17C-292A-AF8D-6E25-BB36C96FB984}"/>
              </a:ext>
            </a:extLst>
          </p:cNvPr>
          <p:cNvSpPr txBox="1"/>
          <p:nvPr/>
        </p:nvSpPr>
        <p:spPr>
          <a:xfrm>
            <a:off x="1046019" y="942108"/>
            <a:ext cx="3256550" cy="4969113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latin typeface="+mj-lt"/>
                <a:ea typeface="+mj-ea"/>
                <a:cs typeface="+mj-cs"/>
                <a:sym typeface="Calibri"/>
              </a:rPr>
              <a:t>Öğrencilerin</a:t>
            </a:r>
            <a:r>
              <a:rPr lang="en-US" sz="3600" b="1" dirty="0"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3600" b="1" dirty="0" err="1">
                <a:latin typeface="+mj-lt"/>
                <a:ea typeface="+mj-ea"/>
                <a:cs typeface="+mj-cs"/>
                <a:sym typeface="Calibri"/>
              </a:rPr>
              <a:t>İlişik</a:t>
            </a:r>
            <a:r>
              <a:rPr lang="en-US" sz="3600" b="1" dirty="0"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3600" b="1" dirty="0" err="1">
                <a:latin typeface="+mj-lt"/>
                <a:ea typeface="+mj-ea"/>
                <a:cs typeface="+mj-cs"/>
                <a:sym typeface="Calibri"/>
              </a:rPr>
              <a:t>Kesilme</a:t>
            </a:r>
            <a:r>
              <a:rPr lang="en-US" sz="3600" b="1" dirty="0"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3600" b="1" dirty="0" err="1">
                <a:latin typeface="+mj-lt"/>
                <a:ea typeface="+mj-ea"/>
                <a:cs typeface="+mj-cs"/>
                <a:sym typeface="Calibri"/>
              </a:rPr>
              <a:t>Nedenleri</a:t>
            </a:r>
            <a:endParaRPr lang="en-US" sz="3600" b="1" dirty="0">
              <a:latin typeface="+mj-lt"/>
              <a:ea typeface="+mj-ea"/>
              <a:cs typeface="+mj-cs"/>
            </a:endParaRPr>
          </a:p>
        </p:txBody>
      </p:sp>
      <p:sp>
        <p:nvSpPr>
          <p:cNvPr id="519" name="Rectangle 518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521" name="Straight Connector 520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3" name="Group 522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524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5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6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7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8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9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0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1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2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3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4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5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494A823-5D4B-E2B8-09D1-C5A01159D661}"/>
              </a:ext>
            </a:extLst>
          </p:cNvPr>
          <p:cNvSpPr txBox="1"/>
          <p:nvPr/>
        </p:nvSpPr>
        <p:spPr>
          <a:xfrm>
            <a:off x="5059886" y="1971674"/>
            <a:ext cx="6455549" cy="4163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rgbClr val="FF0000"/>
                </a:solidFill>
              </a:rPr>
              <a:t>Ç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ıkarma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cezası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almış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olması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İngilizce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hazırlık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programını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iki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yıl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içinde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başarı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tamamlayamaması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Normal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öğrenim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süresi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içinde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dört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yıl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üst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üste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öğrenim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ücretini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ödememek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suretiyle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kayıt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yenilememesi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kaydı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yapmaması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marL="34290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Yurt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dışından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kabul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edilen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uluslararası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öğrencilerin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iki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yıl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üst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üste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ücret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ödemeyerek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kayıt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yenilememesi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kaydı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yapmaması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marL="342900" lvl="0" indent="-342900"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761C3F0-A6F3-3A30-96AC-59B030263BDC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362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71D8909F-21E0-F4BB-033E-D0CB42387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124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6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7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9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0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2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5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6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7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40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1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2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3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4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5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6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7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8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0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1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55" name="Freeform 6">
            <a:extLst>
              <a:ext uri="{FF2B5EF4-FFF2-40B4-BE49-F238E27FC236}">
                <a16:creationId xmlns:a16="http://schemas.microsoft.com/office/drawing/2014/main" id="{7BD08880-457D-4C62-A3B5-6A9B0878C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57" name="Rectangle 156">
            <a:extLst>
              <a:ext uri="{FF2B5EF4-FFF2-40B4-BE49-F238E27FC236}">
                <a16:creationId xmlns:a16="http://schemas.microsoft.com/office/drawing/2014/main" id="{1FF9CEF5-A50D-4B8B-9852-D76F70378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1" name="Picture 120" descr="Saat ücreti 12 ve dakika el">
            <a:extLst>
              <a:ext uri="{FF2B5EF4-FFF2-40B4-BE49-F238E27FC236}">
                <a16:creationId xmlns:a16="http://schemas.microsoft.com/office/drawing/2014/main" id="{B61463DF-9453-9AFF-B7E8-6809101A87C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6581FD62-A146-E4E9-42EA-B15609E99A73}"/>
              </a:ext>
            </a:extLst>
          </p:cNvPr>
          <p:cNvSpPr txBox="1"/>
          <p:nvPr/>
        </p:nvSpPr>
        <p:spPr>
          <a:xfrm>
            <a:off x="2589213" y="2514600"/>
            <a:ext cx="8915399" cy="2262781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54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Azami Süre</a:t>
            </a:r>
            <a:endParaRPr lang="en-US" sz="54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298F7CB5-C445-E3C8-6C27-351BA66EEFCB}"/>
              </a:ext>
            </a:extLst>
          </p:cNvPr>
          <p:cNvSpPr txBox="1"/>
          <p:nvPr/>
        </p:nvSpPr>
        <p:spPr>
          <a:xfrm>
            <a:off x="2589213" y="4777379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Ayrıntılı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bilgi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için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: </a:t>
            </a:r>
            <a:r>
              <a:rPr lang="en-US" b="1" u="sng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https://www.khas.edu.tr/azami-sure/</a:t>
            </a:r>
            <a:r>
              <a:rPr lang="en-US" b="1" dirty="0">
                <a:solidFill>
                  <a:srgbClr val="0070C0"/>
                </a:solidFill>
                <a:effectLst/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065753F1-EEE2-45ED-88A1-ECB4A495D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13" name="Freeform 27">
              <a:extLst>
                <a:ext uri="{FF2B5EF4-FFF2-40B4-BE49-F238E27FC236}">
                  <a16:creationId xmlns:a16="http://schemas.microsoft.com/office/drawing/2014/main" id="{3E3E7343-7B0A-4265-B9DA-56CE355513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1" name="Freeform 28">
              <a:extLst>
                <a:ext uri="{FF2B5EF4-FFF2-40B4-BE49-F238E27FC236}">
                  <a16:creationId xmlns:a16="http://schemas.microsoft.com/office/drawing/2014/main" id="{608D2FF5-E7CA-448D-8B61-42FAA7A0C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4" name="Freeform 29">
              <a:extLst>
                <a:ext uri="{FF2B5EF4-FFF2-40B4-BE49-F238E27FC236}">
                  <a16:creationId xmlns:a16="http://schemas.microsoft.com/office/drawing/2014/main" id="{DC186DC7-6F76-40B7-8268-20660160E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5" name="Freeform 30">
              <a:extLst>
                <a:ext uri="{FF2B5EF4-FFF2-40B4-BE49-F238E27FC236}">
                  <a16:creationId xmlns:a16="http://schemas.microsoft.com/office/drawing/2014/main" id="{4C8DDEC4-2C9A-4271-BBB3-577233F2E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6" name="Freeform 31">
              <a:extLst>
                <a:ext uri="{FF2B5EF4-FFF2-40B4-BE49-F238E27FC236}">
                  <a16:creationId xmlns:a16="http://schemas.microsoft.com/office/drawing/2014/main" id="{D8DB0C2B-A79C-421F-88AB-DC7B12527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7" name="Freeform 32">
              <a:extLst>
                <a:ext uri="{FF2B5EF4-FFF2-40B4-BE49-F238E27FC236}">
                  <a16:creationId xmlns:a16="http://schemas.microsoft.com/office/drawing/2014/main" id="{B3BC96E3-7FEF-4BFD-8E2C-028CB3772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8" name="Freeform 33">
              <a:extLst>
                <a:ext uri="{FF2B5EF4-FFF2-40B4-BE49-F238E27FC236}">
                  <a16:creationId xmlns:a16="http://schemas.microsoft.com/office/drawing/2014/main" id="{E7ED35DB-BAAE-4771-A0A0-65647ACC5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9" name="Freeform 34">
              <a:extLst>
                <a:ext uri="{FF2B5EF4-FFF2-40B4-BE49-F238E27FC236}">
                  <a16:creationId xmlns:a16="http://schemas.microsoft.com/office/drawing/2014/main" id="{4407B080-4ED5-43EB-8CCE-B43B336EF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0" name="Freeform 35">
              <a:extLst>
                <a:ext uri="{FF2B5EF4-FFF2-40B4-BE49-F238E27FC236}">
                  <a16:creationId xmlns:a16="http://schemas.microsoft.com/office/drawing/2014/main" id="{8C10C675-F599-45D3-8177-D7F7DEC16C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1" name="Freeform 36">
              <a:extLst>
                <a:ext uri="{FF2B5EF4-FFF2-40B4-BE49-F238E27FC236}">
                  <a16:creationId xmlns:a16="http://schemas.microsoft.com/office/drawing/2014/main" id="{E2566A74-B9B1-469F-A373-3B3C60175C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2" name="Freeform 37">
              <a:extLst>
                <a:ext uri="{FF2B5EF4-FFF2-40B4-BE49-F238E27FC236}">
                  <a16:creationId xmlns:a16="http://schemas.microsoft.com/office/drawing/2014/main" id="{D108E5CB-8D77-4568-B6FF-2C3032134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3" name="Freeform 38">
              <a:extLst>
                <a:ext uri="{FF2B5EF4-FFF2-40B4-BE49-F238E27FC236}">
                  <a16:creationId xmlns:a16="http://schemas.microsoft.com/office/drawing/2014/main" id="{7D8349D8-2AE2-4C78-84ED-22125F147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24" name="Rectangle 172">
            <a:extLst>
              <a:ext uri="{FF2B5EF4-FFF2-40B4-BE49-F238E27FC236}">
                <a16:creationId xmlns:a16="http://schemas.microsoft.com/office/drawing/2014/main" id="{30684D86-C9D1-40C3-A9B6-EC935C731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25" name="Freeform 33">
            <a:extLst>
              <a:ext uri="{FF2B5EF4-FFF2-40B4-BE49-F238E27FC236}">
                <a16:creationId xmlns:a16="http://schemas.microsoft.com/office/drawing/2014/main" id="{1EDF7896-F56A-49DA-90F3-F5CE8B98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F0D1515D-05F9-FEDC-F692-199747CF0B72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78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5B4FD52-157A-AAF4-4342-034B28DF0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oup 124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26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7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9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0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2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3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4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5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6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7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40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1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2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3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4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5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6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7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8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9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0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1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55" name="Freeform 11">
            <a:extLst>
              <a:ext uri="{FF2B5EF4-FFF2-40B4-BE49-F238E27FC236}">
                <a16:creationId xmlns:a16="http://schemas.microsoft.com/office/drawing/2014/main" id="{A57352BE-A213-4040-BE8E-D4A925AD9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57" name="Rectangle 156">
            <a:extLst>
              <a:ext uri="{FF2B5EF4-FFF2-40B4-BE49-F238E27FC236}">
                <a16:creationId xmlns:a16="http://schemas.microsoft.com/office/drawing/2014/main" id="{008ED74B-06F2-4BD5-838F-1AAD0033E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21" name="Picture 120" descr="Üstte kalem olan takvim sayfası">
            <a:extLst>
              <a:ext uri="{FF2B5EF4-FFF2-40B4-BE49-F238E27FC236}">
                <a16:creationId xmlns:a16="http://schemas.microsoft.com/office/drawing/2014/main" id="{5A5AFC84-B896-E173-22D5-DD3BCFA7F21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59" name="Group 158">
            <a:extLst>
              <a:ext uri="{FF2B5EF4-FFF2-40B4-BE49-F238E27FC236}">
                <a16:creationId xmlns:a16="http://schemas.microsoft.com/office/drawing/2014/main" id="{E9F586E1-75B5-49B8-9A21-DD14CA0F6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0" name="Freeform 11">
              <a:extLst>
                <a:ext uri="{FF2B5EF4-FFF2-40B4-BE49-F238E27FC236}">
                  <a16:creationId xmlns:a16="http://schemas.microsoft.com/office/drawing/2014/main" id="{8ECF1231-6B06-42A7-9653-F6A738AACE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DD0D424C-4930-4745-B075-4AF5691E38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2" name="Freeform 13">
              <a:extLst>
                <a:ext uri="{FF2B5EF4-FFF2-40B4-BE49-F238E27FC236}">
                  <a16:creationId xmlns:a16="http://schemas.microsoft.com/office/drawing/2014/main" id="{8CD110D4-7970-4333-ACA2-F5A0DFCE9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3" name="Freeform 14">
              <a:extLst>
                <a:ext uri="{FF2B5EF4-FFF2-40B4-BE49-F238E27FC236}">
                  <a16:creationId xmlns:a16="http://schemas.microsoft.com/office/drawing/2014/main" id="{94C2DE85-6DF9-48B6-AC63-963A5224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4" name="Freeform 15">
              <a:extLst>
                <a:ext uri="{FF2B5EF4-FFF2-40B4-BE49-F238E27FC236}">
                  <a16:creationId xmlns:a16="http://schemas.microsoft.com/office/drawing/2014/main" id="{2B527314-243D-423D-9285-A30290D18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16">
              <a:extLst>
                <a:ext uri="{FF2B5EF4-FFF2-40B4-BE49-F238E27FC236}">
                  <a16:creationId xmlns:a16="http://schemas.microsoft.com/office/drawing/2014/main" id="{857798C9-0A62-400E-B105-429ABFC4D7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17">
              <a:extLst>
                <a:ext uri="{FF2B5EF4-FFF2-40B4-BE49-F238E27FC236}">
                  <a16:creationId xmlns:a16="http://schemas.microsoft.com/office/drawing/2014/main" id="{40E214F1-D642-41FF-8FBB-F1484108E9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18">
              <a:extLst>
                <a:ext uri="{FF2B5EF4-FFF2-40B4-BE49-F238E27FC236}">
                  <a16:creationId xmlns:a16="http://schemas.microsoft.com/office/drawing/2014/main" id="{24EBEFE9-8F4F-41C2-9022-FF9730C4E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19">
              <a:extLst>
                <a:ext uri="{FF2B5EF4-FFF2-40B4-BE49-F238E27FC236}">
                  <a16:creationId xmlns:a16="http://schemas.microsoft.com/office/drawing/2014/main" id="{389BEA2F-6457-431A-941E-840A670CA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20">
              <a:extLst>
                <a:ext uri="{FF2B5EF4-FFF2-40B4-BE49-F238E27FC236}">
                  <a16:creationId xmlns:a16="http://schemas.microsoft.com/office/drawing/2014/main" id="{D32D9258-EB54-414B-A2D5-4583395695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21">
              <a:extLst>
                <a:ext uri="{FF2B5EF4-FFF2-40B4-BE49-F238E27FC236}">
                  <a16:creationId xmlns:a16="http://schemas.microsoft.com/office/drawing/2014/main" id="{495967EF-C4BF-4A5F-90E5-A603A6654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22">
              <a:extLst>
                <a:ext uri="{FF2B5EF4-FFF2-40B4-BE49-F238E27FC236}">
                  <a16:creationId xmlns:a16="http://schemas.microsoft.com/office/drawing/2014/main" id="{253675EB-03CE-4B59-BEBD-4D0D98710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E216599D-F6C6-CE1F-6991-8A43907C7DE2}"/>
              </a:ext>
            </a:extLst>
          </p:cNvPr>
          <p:cNvSpPr txBox="1"/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Yaz Öğretimi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F9CAF6A1-77C7-4ABC-9E4A-E74A8DB16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6B3F65AF-943F-4D0E-B890-AA058F48B3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660B5807-5995-44AD-9E16-10337DC83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29">
              <a:extLst>
                <a:ext uri="{FF2B5EF4-FFF2-40B4-BE49-F238E27FC236}">
                  <a16:creationId xmlns:a16="http://schemas.microsoft.com/office/drawing/2014/main" id="{E80AC2A9-A86D-45A4-B218-B52F22B3E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30">
              <a:extLst>
                <a:ext uri="{FF2B5EF4-FFF2-40B4-BE49-F238E27FC236}">
                  <a16:creationId xmlns:a16="http://schemas.microsoft.com/office/drawing/2014/main" id="{2DB7D344-D8A0-46BE-8BD4-70DEC451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31">
              <a:extLst>
                <a:ext uri="{FF2B5EF4-FFF2-40B4-BE49-F238E27FC236}">
                  <a16:creationId xmlns:a16="http://schemas.microsoft.com/office/drawing/2014/main" id="{90B7E18B-6B64-4711-94DE-715DE0CB7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32">
              <a:extLst>
                <a:ext uri="{FF2B5EF4-FFF2-40B4-BE49-F238E27FC236}">
                  <a16:creationId xmlns:a16="http://schemas.microsoft.com/office/drawing/2014/main" id="{7CCF1B9C-A47F-4AC1-8164-F13CD428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33">
              <a:extLst>
                <a:ext uri="{FF2B5EF4-FFF2-40B4-BE49-F238E27FC236}">
                  <a16:creationId xmlns:a16="http://schemas.microsoft.com/office/drawing/2014/main" id="{A7694E0F-733F-4E78-A250-B7840DA06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34">
              <a:extLst>
                <a:ext uri="{FF2B5EF4-FFF2-40B4-BE49-F238E27FC236}">
                  <a16:creationId xmlns:a16="http://schemas.microsoft.com/office/drawing/2014/main" id="{7DE4B38A-BCE4-48FC-9109-41F73413B1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35">
              <a:extLst>
                <a:ext uri="{FF2B5EF4-FFF2-40B4-BE49-F238E27FC236}">
                  <a16:creationId xmlns:a16="http://schemas.microsoft.com/office/drawing/2014/main" id="{36605C57-20A9-46A2-A6DB-2EA83ADC9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36">
              <a:extLst>
                <a:ext uri="{FF2B5EF4-FFF2-40B4-BE49-F238E27FC236}">
                  <a16:creationId xmlns:a16="http://schemas.microsoft.com/office/drawing/2014/main" id="{23EFA4B2-9313-4409-9BAE-FC04D2AF1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37">
              <a:extLst>
                <a:ext uri="{FF2B5EF4-FFF2-40B4-BE49-F238E27FC236}">
                  <a16:creationId xmlns:a16="http://schemas.microsoft.com/office/drawing/2014/main" id="{C8A794CC-8846-4A65-8227-1001468DB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8">
              <a:extLst>
                <a:ext uri="{FF2B5EF4-FFF2-40B4-BE49-F238E27FC236}">
                  <a16:creationId xmlns:a16="http://schemas.microsoft.com/office/drawing/2014/main" id="{87046215-2C6C-4EFD-9689-6EBF98CA9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87" name="Rectangle 186">
            <a:extLst>
              <a:ext uri="{FF2B5EF4-FFF2-40B4-BE49-F238E27FC236}">
                <a16:creationId xmlns:a16="http://schemas.microsoft.com/office/drawing/2014/main" id="{CC9387DA-2D8E-4E5D-BD65-274370B6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89" name="Freeform 11">
            <a:extLst>
              <a:ext uri="{FF2B5EF4-FFF2-40B4-BE49-F238E27FC236}">
                <a16:creationId xmlns:a16="http://schemas.microsoft.com/office/drawing/2014/main" id="{18BFC65B-9706-4EE1-8B75-FEEC1C530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F778D-3304-3572-C17D-5625CA9440F3}"/>
              </a:ext>
            </a:extLst>
          </p:cNvPr>
          <p:cNvSpPr txBox="1"/>
          <p:nvPr/>
        </p:nvSpPr>
        <p:spPr>
          <a:xfrm>
            <a:off x="2589212" y="21336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Yaz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öğretimine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ilişkin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usul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esaslar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her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yıl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Senato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tarafından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belirlenerek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u="sng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https://www.khas.edu.tr/yaz-ogretimi/</a:t>
            </a:r>
            <a:r>
              <a:rPr lang="en-US" b="1" dirty="0">
                <a:solidFill>
                  <a:srgbClr val="0070C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bağlantısı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üzerinden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yayınlanmaktadır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Yaz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Öğretiminde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diğer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üniversitelerden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ders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alınabilmesine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ilişkin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koşullar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 </a:t>
            </a:r>
            <a:r>
              <a:rPr lang="en-US" b="1" u="sng" dirty="0">
                <a:solidFill>
                  <a:srgbClr val="0070C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https://www.khas.edu.tr/yaz-ogretimi/</a:t>
            </a:r>
            <a:r>
              <a:rPr lang="en-US" b="1" dirty="0">
                <a:solidFill>
                  <a:srgbClr val="0070C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bağlantısı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üzerinden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incelenebilir.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5BFD5841-4151-D166-41CD-726C4B3D0AC0}"/>
              </a:ext>
            </a:extLst>
          </p:cNvPr>
          <p:cNvSpPr txBox="1"/>
          <p:nvPr/>
        </p:nvSpPr>
        <p:spPr>
          <a:xfrm>
            <a:off x="6715125" y="6357968"/>
            <a:ext cx="5592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Kadir Has Üniversitesi Yaz Öğretimi Yönergesi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097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DB18B26-277A-B0DF-0A84-FBCC608A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roup 237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3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53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4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5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6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7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8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9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0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1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2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3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4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66" name="Rectangle 265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8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384E2D16-E071-F087-23D1-46B82BA39035}"/>
              </a:ext>
            </a:extLst>
          </p:cNvPr>
          <p:cNvSpPr txBox="1"/>
          <p:nvPr/>
        </p:nvSpPr>
        <p:spPr>
          <a:xfrm>
            <a:off x="3049930" y="497150"/>
            <a:ext cx="2729433" cy="507298"/>
          </a:xfrm>
          <a:prstGeom prst="rect">
            <a:avLst/>
          </a:prstGeom>
        </p:spPr>
        <p:txBody>
          <a:bodyPr spcFirstLastPara="1" vert="horz" lIns="91440" tIns="45720" rIns="91440" bIns="45720" rtlCol="0" anchor="b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İletişim</a:t>
            </a: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E762C5-4F01-F323-FDDC-D907F2C53B59}"/>
              </a:ext>
            </a:extLst>
          </p:cNvPr>
          <p:cNvSpPr txBox="1"/>
          <p:nvPr/>
        </p:nvSpPr>
        <p:spPr>
          <a:xfrm>
            <a:off x="3049930" y="1109710"/>
            <a:ext cx="8020523" cy="5212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sz="1900" b="1" u="sng" dirty="0">
                <a:effectLst/>
              </a:rPr>
              <a:t>Öğrenci İşleri Direktörlüğü İletişim</a:t>
            </a:r>
            <a:endParaRPr lang="en-US" sz="1900" b="1" dirty="0"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Telefon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0212 4</a:t>
            </a:r>
            <a:r>
              <a:rPr lang="tr-T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41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tr-T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47 24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e-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 </a:t>
            </a:r>
            <a:r>
              <a:rPr lang="en-US" sz="1600" b="1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linkClick r:id="rId3"/>
              </a:rPr>
              <a:t>oid@khas.edu.tr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1600" b="1" dirty="0"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r>
              <a:rPr lang="en-US" sz="1900" b="1" u="sng" dirty="0">
                <a:effectLst/>
              </a:rPr>
              <a:t>Öğrenci İşleri </a:t>
            </a:r>
            <a:r>
              <a:rPr lang="en-US" sz="1900" b="1" u="sng" dirty="0" err="1">
                <a:effectLst/>
              </a:rPr>
              <a:t>Fakülte</a:t>
            </a:r>
            <a:r>
              <a:rPr lang="en-US" sz="1900" b="1" u="sng" dirty="0">
                <a:effectLst/>
              </a:rPr>
              <a:t> </a:t>
            </a:r>
            <a:r>
              <a:rPr lang="en-US" sz="1900" b="1" u="sng" dirty="0" err="1">
                <a:effectLst/>
              </a:rPr>
              <a:t>Sorumluları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NURGÜL AKYÜREK /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Dahili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1164</a:t>
            </a:r>
            <a:r>
              <a:rPr lang="tr-T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/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e-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linkClick r:id="rId4"/>
              </a:rPr>
              <a:t>nurgul.akyurek@khas.edu.tr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Hukuk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İktisadi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İdari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Sosyal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Bilimler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Fakültesi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AYŞE ŞİMŞEK /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Dahili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1154 </a:t>
            </a:r>
            <a:r>
              <a:rPr lang="tr-TR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 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e-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posta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sz="1600" b="1" i="0" u="none" strike="noStrike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linkClick r:id="rId5"/>
              </a:rPr>
              <a:t>ayse.simsek@khas.edu.tr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İletişim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Mühendislik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Doğa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Bilimleri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Sanat ve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Tasarım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Fakültesi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)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9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651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90145CA-B2D3-8EFE-89A0-30E609BC4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8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82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97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99" name="Rectangle 198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E0F3E07-0F98-B3A8-D5BB-062DE21B2C89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spc="-5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Öğrenim Dili</a:t>
            </a:r>
            <a:endParaRPr lang="en-US" sz="3600" b="1" spc="-5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03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E788865F-DA61-3E92-2DF0-99A1B81A8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0130513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A9D8D0A9-CA91-57C8-D9AA-5A18428CC484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19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339538A5-B088-6EA4-7FAF-5C5AC303C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8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82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6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7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8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9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0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1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2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3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5" name="Rectangle 194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97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99" name="Rectangle 198">
            <a:extLst>
              <a:ext uri="{FF2B5EF4-FFF2-40B4-BE49-F238E27FC236}">
                <a16:creationId xmlns:a16="http://schemas.microsoft.com/office/drawing/2014/main" id="{175CD74B-9CE8-4F20-A3E4-A22A7F036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A0651841-2EDF-5DF2-C977-207E2711393C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Öğretim Süresi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9C44665-BECF-4482-A00C-E4BE2A87DC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03" name="Freeform 11">
            <a:extLst>
              <a:ext uri="{FF2B5EF4-FFF2-40B4-BE49-F238E27FC236}">
                <a16:creationId xmlns:a16="http://schemas.microsoft.com/office/drawing/2014/main" id="{20398C1D-D011-4BA8-AC81-E829677B87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121" name="TextBox 2">
            <a:extLst>
              <a:ext uri="{FF2B5EF4-FFF2-40B4-BE49-F238E27FC236}">
                <a16:creationId xmlns:a16="http://schemas.microsoft.com/office/drawing/2014/main" id="{184919AD-9BC9-91FE-ECC8-71E08569A6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0752648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F2D4DA6F-38C4-B414-9324-D618644C6017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852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AB08EE03-B246-66DB-04A2-084A0E4FB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roup 226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28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9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1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2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4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5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7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2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7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0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2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3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5" name="Rectangle 254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7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57F764CD-E565-C375-8BCA-EAC6A37ABC7D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Kayıt Dondurma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222" name="TextBox 2">
            <a:extLst>
              <a:ext uri="{FF2B5EF4-FFF2-40B4-BE49-F238E27FC236}">
                <a16:creationId xmlns:a16="http://schemas.microsoft.com/office/drawing/2014/main" id="{2838D224-0C9A-7334-8F1E-46C73B9F77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1428863"/>
              </p:ext>
            </p:extLst>
          </p:nvPr>
        </p:nvGraphicFramePr>
        <p:xfrm>
          <a:off x="1780735" y="2146211"/>
          <a:ext cx="8987404" cy="4176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9D8078A4-3812-5703-AC03-ADF30960DE3D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651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17D640B9-9CBB-7D94-3221-95D321712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roup 226">
            <a:extLst>
              <a:ext uri="{FF2B5EF4-FFF2-40B4-BE49-F238E27FC236}">
                <a16:creationId xmlns:a16="http://schemas.microsoft.com/office/drawing/2014/main" id="{E07F1300-19AA-79FC-2946-8E6CC9D959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28" name="Freeform 11">
              <a:extLst>
                <a:ext uri="{FF2B5EF4-FFF2-40B4-BE49-F238E27FC236}">
                  <a16:creationId xmlns:a16="http://schemas.microsoft.com/office/drawing/2014/main" id="{3AFE47DF-BA68-16D0-A28F-CBCD6C264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9" name="Freeform 12">
              <a:extLst>
                <a:ext uri="{FF2B5EF4-FFF2-40B4-BE49-F238E27FC236}">
                  <a16:creationId xmlns:a16="http://schemas.microsoft.com/office/drawing/2014/main" id="{978071F6-0350-9C7B-3830-6D7281F8F5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0" name="Freeform 13">
              <a:extLst>
                <a:ext uri="{FF2B5EF4-FFF2-40B4-BE49-F238E27FC236}">
                  <a16:creationId xmlns:a16="http://schemas.microsoft.com/office/drawing/2014/main" id="{8C57CA1A-A6F3-6095-DD6F-8760074CB3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1" name="Freeform 14">
              <a:extLst>
                <a:ext uri="{FF2B5EF4-FFF2-40B4-BE49-F238E27FC236}">
                  <a16:creationId xmlns:a16="http://schemas.microsoft.com/office/drawing/2014/main" id="{3E51EB31-FEC4-CACB-4D1B-ED4907551E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2" name="Freeform 15">
              <a:extLst>
                <a:ext uri="{FF2B5EF4-FFF2-40B4-BE49-F238E27FC236}">
                  <a16:creationId xmlns:a16="http://schemas.microsoft.com/office/drawing/2014/main" id="{AB0AA0C8-69F4-B682-A74C-CA950BEB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3" name="Freeform 16">
              <a:extLst>
                <a:ext uri="{FF2B5EF4-FFF2-40B4-BE49-F238E27FC236}">
                  <a16:creationId xmlns:a16="http://schemas.microsoft.com/office/drawing/2014/main" id="{E3AC8E59-E4A4-F3CF-AC1A-67673B6BF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4" name="Freeform 17">
              <a:extLst>
                <a:ext uri="{FF2B5EF4-FFF2-40B4-BE49-F238E27FC236}">
                  <a16:creationId xmlns:a16="http://schemas.microsoft.com/office/drawing/2014/main" id="{DDCA396F-95E8-D44B-D4A1-35F9183542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5" name="Freeform 18">
              <a:extLst>
                <a:ext uri="{FF2B5EF4-FFF2-40B4-BE49-F238E27FC236}">
                  <a16:creationId xmlns:a16="http://schemas.microsoft.com/office/drawing/2014/main" id="{AFCD87A8-2060-3D9C-217A-FA9D10A537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6" name="Freeform 19">
              <a:extLst>
                <a:ext uri="{FF2B5EF4-FFF2-40B4-BE49-F238E27FC236}">
                  <a16:creationId xmlns:a16="http://schemas.microsoft.com/office/drawing/2014/main" id="{0BC7DFC0-C1DA-6DC7-427A-C0A5310355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7" name="Freeform 20">
              <a:extLst>
                <a:ext uri="{FF2B5EF4-FFF2-40B4-BE49-F238E27FC236}">
                  <a16:creationId xmlns:a16="http://schemas.microsoft.com/office/drawing/2014/main" id="{C5EA38C3-30B8-4B0C-11D6-E2BC0206AB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8" name="Freeform 21">
              <a:extLst>
                <a:ext uri="{FF2B5EF4-FFF2-40B4-BE49-F238E27FC236}">
                  <a16:creationId xmlns:a16="http://schemas.microsoft.com/office/drawing/2014/main" id="{4194C640-850A-8604-1398-37522211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9" name="Freeform 22">
              <a:extLst>
                <a:ext uri="{FF2B5EF4-FFF2-40B4-BE49-F238E27FC236}">
                  <a16:creationId xmlns:a16="http://schemas.microsoft.com/office/drawing/2014/main" id="{2E4933BD-F5A1-1600-7BCA-F32AF6E00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1D1A2D1F-C10D-A941-812F-2F5182D1B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2" name="Freeform 27">
              <a:extLst>
                <a:ext uri="{FF2B5EF4-FFF2-40B4-BE49-F238E27FC236}">
                  <a16:creationId xmlns:a16="http://schemas.microsoft.com/office/drawing/2014/main" id="{D49F8FCA-011D-5810-3168-EB9E160EC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3" name="Freeform 28">
              <a:extLst>
                <a:ext uri="{FF2B5EF4-FFF2-40B4-BE49-F238E27FC236}">
                  <a16:creationId xmlns:a16="http://schemas.microsoft.com/office/drawing/2014/main" id="{7C023055-0873-667C-5A71-9373B18084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4" name="Freeform 29">
              <a:extLst>
                <a:ext uri="{FF2B5EF4-FFF2-40B4-BE49-F238E27FC236}">
                  <a16:creationId xmlns:a16="http://schemas.microsoft.com/office/drawing/2014/main" id="{57565011-3C86-DCD1-EE41-E9B9D6A807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5" name="Freeform 30">
              <a:extLst>
                <a:ext uri="{FF2B5EF4-FFF2-40B4-BE49-F238E27FC236}">
                  <a16:creationId xmlns:a16="http://schemas.microsoft.com/office/drawing/2014/main" id="{DBD2DCD8-4790-54E2-A0D7-705FF838D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6" name="Freeform 31">
              <a:extLst>
                <a:ext uri="{FF2B5EF4-FFF2-40B4-BE49-F238E27FC236}">
                  <a16:creationId xmlns:a16="http://schemas.microsoft.com/office/drawing/2014/main" id="{55B39C30-82D7-7BA7-D26A-3951E56EF7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7" name="Freeform 32">
              <a:extLst>
                <a:ext uri="{FF2B5EF4-FFF2-40B4-BE49-F238E27FC236}">
                  <a16:creationId xmlns:a16="http://schemas.microsoft.com/office/drawing/2014/main" id="{10E70A27-118F-FC6C-9C7E-05DE7009A0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8" name="Freeform 33">
              <a:extLst>
                <a:ext uri="{FF2B5EF4-FFF2-40B4-BE49-F238E27FC236}">
                  <a16:creationId xmlns:a16="http://schemas.microsoft.com/office/drawing/2014/main" id="{F2D4223E-3106-DB87-4E84-A550F312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9" name="Freeform 34">
              <a:extLst>
                <a:ext uri="{FF2B5EF4-FFF2-40B4-BE49-F238E27FC236}">
                  <a16:creationId xmlns:a16="http://schemas.microsoft.com/office/drawing/2014/main" id="{D8CC22C8-A53A-329F-5434-8652D2C36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0" name="Freeform 35">
              <a:extLst>
                <a:ext uri="{FF2B5EF4-FFF2-40B4-BE49-F238E27FC236}">
                  <a16:creationId xmlns:a16="http://schemas.microsoft.com/office/drawing/2014/main" id="{14CC3E24-4358-1EB4-2C0C-AA3FE3DDD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1" name="Freeform 36">
              <a:extLst>
                <a:ext uri="{FF2B5EF4-FFF2-40B4-BE49-F238E27FC236}">
                  <a16:creationId xmlns:a16="http://schemas.microsoft.com/office/drawing/2014/main" id="{970DFC4C-F9C1-B4D1-2D69-E838FB098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2" name="Freeform 37">
              <a:extLst>
                <a:ext uri="{FF2B5EF4-FFF2-40B4-BE49-F238E27FC236}">
                  <a16:creationId xmlns:a16="http://schemas.microsoft.com/office/drawing/2014/main" id="{EDBA4D41-9D02-876F-DD76-9F09A155D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3" name="Freeform 38">
              <a:extLst>
                <a:ext uri="{FF2B5EF4-FFF2-40B4-BE49-F238E27FC236}">
                  <a16:creationId xmlns:a16="http://schemas.microsoft.com/office/drawing/2014/main" id="{34D99C46-E8BD-5AC2-B611-3502B1C47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55" name="Rectangle 254">
            <a:extLst>
              <a:ext uri="{FF2B5EF4-FFF2-40B4-BE49-F238E27FC236}">
                <a16:creationId xmlns:a16="http://schemas.microsoft.com/office/drawing/2014/main" id="{938F1BB1-C694-97B8-4718-27F45BB79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57" name="Freeform 11">
            <a:extLst>
              <a:ext uri="{FF2B5EF4-FFF2-40B4-BE49-F238E27FC236}">
                <a16:creationId xmlns:a16="http://schemas.microsoft.com/office/drawing/2014/main" id="{9B515CD3-7A46-0968-9831-C53E45CE3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33508736-3ADC-00BD-6CED-D00408483C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F85E0628-EA45-3952-F777-48D373A74D39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Kayıt Dondurma</a:t>
            </a:r>
            <a:endParaRPr lang="en-US" sz="3600" b="1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4612141-F4D4-CE19-513B-68AC7421A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63" name="Freeform 11">
            <a:extLst>
              <a:ext uri="{FF2B5EF4-FFF2-40B4-BE49-F238E27FC236}">
                <a16:creationId xmlns:a16="http://schemas.microsoft.com/office/drawing/2014/main" id="{99A0068B-18AA-383C-07F2-4931DCBF5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222" name="TextBox 2">
            <a:extLst>
              <a:ext uri="{FF2B5EF4-FFF2-40B4-BE49-F238E27FC236}">
                <a16:creationId xmlns:a16="http://schemas.microsoft.com/office/drawing/2014/main" id="{A0E4072E-BD5B-409C-FBBD-59D34D6C9F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7615818"/>
              </p:ext>
            </p:extLst>
          </p:nvPr>
        </p:nvGraphicFramePr>
        <p:xfrm>
          <a:off x="1780735" y="1439862"/>
          <a:ext cx="8987404" cy="47172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DB19361B-0862-41E1-314A-2C4DC4D1FD95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5899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C7E746E4-B104-62D3-FFD8-F9E6413BD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 158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0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2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3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4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87" name="Rectangle 186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89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91" name="Rectangle 19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0D041E48-4CEC-8942-1140-8C434599562C}"/>
              </a:ext>
            </a:extLst>
          </p:cNvPr>
          <p:cNvSpPr txBox="1"/>
          <p:nvPr/>
        </p:nvSpPr>
        <p:spPr>
          <a:xfrm>
            <a:off x="649225" y="381567"/>
            <a:ext cx="7757357" cy="501011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 lnSpcReduction="10000"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Öğrencinin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Bulunduğu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Yarıyıl</a:t>
            </a:r>
            <a:r>
              <a:rPr lang="en-US" sz="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 ve </a:t>
            </a:r>
            <a:r>
              <a:rPr lang="en-US" sz="25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Sınıf</a:t>
            </a:r>
            <a:endParaRPr lang="en-US" sz="25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1A132-0217-EC61-67DA-0081041B2922}"/>
              </a:ext>
            </a:extLst>
          </p:cNvPr>
          <p:cNvSpPr txBox="1"/>
          <p:nvPr/>
        </p:nvSpPr>
        <p:spPr>
          <a:xfrm>
            <a:off x="630689" y="1194019"/>
            <a:ext cx="11074872" cy="4245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arıyıl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ve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sınıfın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belirlenmesinde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başardığı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kredi</a:t>
            </a:r>
            <a:r>
              <a:rPr lang="en-US" b="1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/>
              </a:rPr>
              <a:t>yükü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esası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uygulanır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üst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sayılabilmesi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için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;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her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defasında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birinci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başlayarak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öğrencinin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bulunduğu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dahil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olmak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üzere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öğretim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planında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bulunan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yarıyılların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kredi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yüklerinin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kümülatif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toplamının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effectLst/>
              </a:rPr>
              <a:t>en</a:t>
            </a:r>
            <a:r>
              <a:rPr lang="en-US" b="1" u="sng" dirty="0">
                <a:solidFill>
                  <a:srgbClr val="FF0000"/>
                </a:solidFill>
                <a:effectLst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effectLst/>
              </a:rPr>
              <a:t>az</a:t>
            </a:r>
            <a:r>
              <a:rPr lang="en-US" b="1" u="sng" dirty="0">
                <a:solidFill>
                  <a:srgbClr val="FF0000"/>
                </a:solidFill>
                <a:effectLst/>
              </a:rPr>
              <a:t> 12 AKTS </a:t>
            </a:r>
            <a:r>
              <a:rPr lang="en-US" b="1" u="sng" dirty="0" err="1">
                <a:solidFill>
                  <a:srgbClr val="FF0000"/>
                </a:solidFill>
                <a:effectLst/>
              </a:rPr>
              <a:t>kredi</a:t>
            </a:r>
            <a:r>
              <a:rPr lang="en-US" b="1" u="sng" dirty="0">
                <a:solidFill>
                  <a:srgbClr val="FF0000"/>
                </a:solidFill>
                <a:effectLst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effectLst/>
              </a:rPr>
              <a:t>eksiğini</a:t>
            </a:r>
            <a:r>
              <a:rPr lang="en-US" b="1" u="sng" dirty="0">
                <a:solidFill>
                  <a:srgbClr val="FF0000"/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başarmış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olması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zorunludur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tr-T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tr-TR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Örnek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Her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yy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30 AKTS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en-US" sz="700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DB7A5A4D-E7A0-BA39-1276-CA344B0EB4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3768" y="3832871"/>
            <a:ext cx="10433032" cy="921435"/>
          </a:xfrm>
          <a:prstGeom prst="rect">
            <a:avLst/>
          </a:prstGeom>
          <a:noFill/>
        </p:spPr>
      </p:pic>
      <p:sp>
        <p:nvSpPr>
          <p:cNvPr id="19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47A6EBBB-9D4E-15E2-DB61-D400365B2DD8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85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3CD5CDA6-03F4-CC21-9AE3-3529386AF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 158">
            <a:extLst>
              <a:ext uri="{FF2B5EF4-FFF2-40B4-BE49-F238E27FC236}">
                <a16:creationId xmlns:a16="http://schemas.microsoft.com/office/drawing/2014/main" id="{D4EDB60B-99C8-A9A2-EDEE-B2105087F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60" name="Freeform 11">
              <a:extLst>
                <a:ext uri="{FF2B5EF4-FFF2-40B4-BE49-F238E27FC236}">
                  <a16:creationId xmlns:a16="http://schemas.microsoft.com/office/drawing/2014/main" id="{DF4D9206-5A5B-6F05-753A-0531D48BEB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60EDDAB5-568E-82F8-CA03-273B629AC6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2" name="Freeform 13">
              <a:extLst>
                <a:ext uri="{FF2B5EF4-FFF2-40B4-BE49-F238E27FC236}">
                  <a16:creationId xmlns:a16="http://schemas.microsoft.com/office/drawing/2014/main" id="{38AEF41A-FD31-399F-A7EF-DB88530B4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3" name="Freeform 14">
              <a:extLst>
                <a:ext uri="{FF2B5EF4-FFF2-40B4-BE49-F238E27FC236}">
                  <a16:creationId xmlns:a16="http://schemas.microsoft.com/office/drawing/2014/main" id="{037C5AB1-B19E-7B88-3015-B995A948B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4" name="Freeform 15">
              <a:extLst>
                <a:ext uri="{FF2B5EF4-FFF2-40B4-BE49-F238E27FC236}">
                  <a16:creationId xmlns:a16="http://schemas.microsoft.com/office/drawing/2014/main" id="{C24A0A55-E588-D27C-F73E-7065449FE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16">
              <a:extLst>
                <a:ext uri="{FF2B5EF4-FFF2-40B4-BE49-F238E27FC236}">
                  <a16:creationId xmlns:a16="http://schemas.microsoft.com/office/drawing/2014/main" id="{A61C4411-6B76-F052-E8B0-9CFBBF3E3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17">
              <a:extLst>
                <a:ext uri="{FF2B5EF4-FFF2-40B4-BE49-F238E27FC236}">
                  <a16:creationId xmlns:a16="http://schemas.microsoft.com/office/drawing/2014/main" id="{9D5AD14B-DDD7-EECE-2B7E-A6118CE7F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18">
              <a:extLst>
                <a:ext uri="{FF2B5EF4-FFF2-40B4-BE49-F238E27FC236}">
                  <a16:creationId xmlns:a16="http://schemas.microsoft.com/office/drawing/2014/main" id="{8E50BD78-2079-10B4-83FF-CE719B3B9B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19">
              <a:extLst>
                <a:ext uri="{FF2B5EF4-FFF2-40B4-BE49-F238E27FC236}">
                  <a16:creationId xmlns:a16="http://schemas.microsoft.com/office/drawing/2014/main" id="{7FA0FE23-7336-67D0-9DC6-778DF7F617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20">
              <a:extLst>
                <a:ext uri="{FF2B5EF4-FFF2-40B4-BE49-F238E27FC236}">
                  <a16:creationId xmlns:a16="http://schemas.microsoft.com/office/drawing/2014/main" id="{5EA0A35D-3369-53E0-757C-AC69F1289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21">
              <a:extLst>
                <a:ext uri="{FF2B5EF4-FFF2-40B4-BE49-F238E27FC236}">
                  <a16:creationId xmlns:a16="http://schemas.microsoft.com/office/drawing/2014/main" id="{E3B1C977-6C9E-E293-8297-85B1EA2BD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22">
              <a:extLst>
                <a:ext uri="{FF2B5EF4-FFF2-40B4-BE49-F238E27FC236}">
                  <a16:creationId xmlns:a16="http://schemas.microsoft.com/office/drawing/2014/main" id="{AAEAC911-A1D3-E809-C09B-D6C194E1C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E4D8A751-31ED-AF98-5DD7-B909177C9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A3E72B20-09CE-D09F-7620-410A9D3836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33648473-540F-D056-6E4C-A26715B0B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29">
              <a:extLst>
                <a:ext uri="{FF2B5EF4-FFF2-40B4-BE49-F238E27FC236}">
                  <a16:creationId xmlns:a16="http://schemas.microsoft.com/office/drawing/2014/main" id="{1B191ED8-1B77-3DD4-070F-AE79C3936C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30">
              <a:extLst>
                <a:ext uri="{FF2B5EF4-FFF2-40B4-BE49-F238E27FC236}">
                  <a16:creationId xmlns:a16="http://schemas.microsoft.com/office/drawing/2014/main" id="{FA2F1C78-DC44-E45F-5C74-A53E620E0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31">
              <a:extLst>
                <a:ext uri="{FF2B5EF4-FFF2-40B4-BE49-F238E27FC236}">
                  <a16:creationId xmlns:a16="http://schemas.microsoft.com/office/drawing/2014/main" id="{EEF0B78C-1CFD-5C48-C3EC-FB089FB6D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32">
              <a:extLst>
                <a:ext uri="{FF2B5EF4-FFF2-40B4-BE49-F238E27FC236}">
                  <a16:creationId xmlns:a16="http://schemas.microsoft.com/office/drawing/2014/main" id="{D6BDA8EC-DBD6-1D7B-64CC-C44E84EF4C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33">
              <a:extLst>
                <a:ext uri="{FF2B5EF4-FFF2-40B4-BE49-F238E27FC236}">
                  <a16:creationId xmlns:a16="http://schemas.microsoft.com/office/drawing/2014/main" id="{16FEC125-F5A7-FDD6-CE71-FDD2A802B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34">
              <a:extLst>
                <a:ext uri="{FF2B5EF4-FFF2-40B4-BE49-F238E27FC236}">
                  <a16:creationId xmlns:a16="http://schemas.microsoft.com/office/drawing/2014/main" id="{8093A0AF-5C48-B742-C5AC-6628D6026E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35">
              <a:extLst>
                <a:ext uri="{FF2B5EF4-FFF2-40B4-BE49-F238E27FC236}">
                  <a16:creationId xmlns:a16="http://schemas.microsoft.com/office/drawing/2014/main" id="{3495FB9D-D779-BE23-8B67-DC76EE937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36">
              <a:extLst>
                <a:ext uri="{FF2B5EF4-FFF2-40B4-BE49-F238E27FC236}">
                  <a16:creationId xmlns:a16="http://schemas.microsoft.com/office/drawing/2014/main" id="{4676F9B1-6ADA-E5A3-7196-3C813F34DE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37">
              <a:extLst>
                <a:ext uri="{FF2B5EF4-FFF2-40B4-BE49-F238E27FC236}">
                  <a16:creationId xmlns:a16="http://schemas.microsoft.com/office/drawing/2014/main" id="{26239779-23F9-5D3D-102A-A97CA625F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5" name="Freeform 38">
              <a:extLst>
                <a:ext uri="{FF2B5EF4-FFF2-40B4-BE49-F238E27FC236}">
                  <a16:creationId xmlns:a16="http://schemas.microsoft.com/office/drawing/2014/main" id="{4C267F68-4411-9BAE-783B-3971F5D57E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87" name="Rectangle 186">
            <a:extLst>
              <a:ext uri="{FF2B5EF4-FFF2-40B4-BE49-F238E27FC236}">
                <a16:creationId xmlns:a16="http://schemas.microsoft.com/office/drawing/2014/main" id="{790006BD-8845-2AA3-9838-C42BCCDD7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89" name="Freeform 11">
            <a:extLst>
              <a:ext uri="{FF2B5EF4-FFF2-40B4-BE49-F238E27FC236}">
                <a16:creationId xmlns:a16="http://schemas.microsoft.com/office/drawing/2014/main" id="{801E31BC-62AA-0983-FBE8-4676592A9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 useBgFill="1">
        <p:nvSpPr>
          <p:cNvPr id="191" name="Rectangle 190">
            <a:extLst>
              <a:ext uri="{FF2B5EF4-FFF2-40B4-BE49-F238E27FC236}">
                <a16:creationId xmlns:a16="http://schemas.microsoft.com/office/drawing/2014/main" id="{DC7C8580-298A-BF3F-003A-0386A3BFF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742BFBD2-2C02-3A7A-1B22-70E36B311350}"/>
              </a:ext>
            </a:extLst>
          </p:cNvPr>
          <p:cNvSpPr txBox="1"/>
          <p:nvPr/>
        </p:nvSpPr>
        <p:spPr>
          <a:xfrm>
            <a:off x="649225" y="381567"/>
            <a:ext cx="7757357" cy="501011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 lnSpcReduction="10000"/>
          </a:bodyPr>
          <a:lstStyle/>
          <a:p>
            <a:pPr marL="0" marR="0" lvl="0" indent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Öğrencinin Bulunduğu Yarıyıl ve Sınıf</a:t>
            </a:r>
            <a:endParaRPr lang="en-US" sz="25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027B2795-0E36-8B3B-C7A4-993D3FC1B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E86433-0D5F-0035-CEBB-7DBB4730B60D}"/>
              </a:ext>
            </a:extLst>
          </p:cNvPr>
          <p:cNvSpPr txBox="1"/>
          <p:nvPr/>
        </p:nvSpPr>
        <p:spPr>
          <a:xfrm>
            <a:off x="622202" y="1213144"/>
            <a:ext cx="11074872" cy="4245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700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Yarıyıllara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göre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düzeyleri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şu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şekilde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belirlenir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1. ve 2.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yy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birinci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3. ve 4.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yy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ikinci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ve 6.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yy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üçüncü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 ve 8.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yy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: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dördüncü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sınıf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tr-T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kayıt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yenileyen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öğrencinin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yarıyıl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bilgisini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otomatik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günceller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marL="4572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Güncellenen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yarıyıla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göre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b="1" dirty="0">
                <a:solidFill>
                  <a:srgbClr val="FF0000"/>
                </a:solidFill>
              </a:rPr>
              <a:t>AKTS </a:t>
            </a:r>
            <a:r>
              <a:rPr lang="en-US" b="1" dirty="0" err="1">
                <a:solidFill>
                  <a:srgbClr val="FF0000"/>
                </a:solidFill>
              </a:rPr>
              <a:t>kredisi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sistem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tarafından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otomatik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olarak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belirlenir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195" name="Freeform 11">
            <a:extLst>
              <a:ext uri="{FF2B5EF4-FFF2-40B4-BE49-F238E27FC236}">
                <a16:creationId xmlns:a16="http://schemas.microsoft.com/office/drawing/2014/main" id="{59AEC109-75A6-3ED8-9AF8-B51FEDA55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A7E05206-79DF-A912-1239-03FF5E6D9BB3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5250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Shape 118">
          <a:extLst>
            <a:ext uri="{FF2B5EF4-FFF2-40B4-BE49-F238E27FC236}">
              <a16:creationId xmlns:a16="http://schemas.microsoft.com/office/drawing/2014/main" id="{241C65DF-4C4C-88F2-7AC4-F1D1BDF1E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>
            <a:extLst>
              <a:ext uri="{FF2B5EF4-FFF2-40B4-BE49-F238E27FC236}">
                <a16:creationId xmlns:a16="http://schemas.microsoft.com/office/drawing/2014/main" id="{183CFBA6-CE65-403A-9402-96B75FC89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527" name="Freeform 11">
              <a:extLst>
                <a:ext uri="{FF2B5EF4-FFF2-40B4-BE49-F238E27FC236}">
                  <a16:creationId xmlns:a16="http://schemas.microsoft.com/office/drawing/2014/main" id="{59AF335C-09EE-4959-A2C9-B32F3C6C1D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8" name="Freeform 12">
              <a:extLst>
                <a:ext uri="{FF2B5EF4-FFF2-40B4-BE49-F238E27FC236}">
                  <a16:creationId xmlns:a16="http://schemas.microsoft.com/office/drawing/2014/main" id="{94CCE8C7-E8BB-47EB-BBC7-5E8948F89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29" name="Freeform 13">
              <a:extLst>
                <a:ext uri="{FF2B5EF4-FFF2-40B4-BE49-F238E27FC236}">
                  <a16:creationId xmlns:a16="http://schemas.microsoft.com/office/drawing/2014/main" id="{2665878D-6479-49F4-BD1C-D1BE63CAB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0" name="Freeform 14">
              <a:extLst>
                <a:ext uri="{FF2B5EF4-FFF2-40B4-BE49-F238E27FC236}">
                  <a16:creationId xmlns:a16="http://schemas.microsoft.com/office/drawing/2014/main" id="{C6400AEB-4991-4E07-8599-C36A9E354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1" name="Freeform 15">
              <a:extLst>
                <a:ext uri="{FF2B5EF4-FFF2-40B4-BE49-F238E27FC236}">
                  <a16:creationId xmlns:a16="http://schemas.microsoft.com/office/drawing/2014/main" id="{0C2AEB7A-70D9-4DE7-B97A-0325DBC9F2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2" name="Freeform 16">
              <a:extLst>
                <a:ext uri="{FF2B5EF4-FFF2-40B4-BE49-F238E27FC236}">
                  <a16:creationId xmlns:a16="http://schemas.microsoft.com/office/drawing/2014/main" id="{FC03DDD2-9CC7-40B7-A632-50BF3E3F6A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3" name="Freeform 17">
              <a:extLst>
                <a:ext uri="{FF2B5EF4-FFF2-40B4-BE49-F238E27FC236}">
                  <a16:creationId xmlns:a16="http://schemas.microsoft.com/office/drawing/2014/main" id="{7F0B3262-F0EC-44D3-AA37-9552D248C7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4" name="Freeform 18">
              <a:extLst>
                <a:ext uri="{FF2B5EF4-FFF2-40B4-BE49-F238E27FC236}">
                  <a16:creationId xmlns:a16="http://schemas.microsoft.com/office/drawing/2014/main" id="{1839BD80-9BF2-49B4-BB03-B5AAB359B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5" name="Freeform 19">
              <a:extLst>
                <a:ext uri="{FF2B5EF4-FFF2-40B4-BE49-F238E27FC236}">
                  <a16:creationId xmlns:a16="http://schemas.microsoft.com/office/drawing/2014/main" id="{BDC00C45-9216-4702-A31A-391B1D89C4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6" name="Freeform 20">
              <a:extLst>
                <a:ext uri="{FF2B5EF4-FFF2-40B4-BE49-F238E27FC236}">
                  <a16:creationId xmlns:a16="http://schemas.microsoft.com/office/drawing/2014/main" id="{5FB0F70F-34B9-4938-B487-312A0BF0E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7" name="Freeform 21">
              <a:extLst>
                <a:ext uri="{FF2B5EF4-FFF2-40B4-BE49-F238E27FC236}">
                  <a16:creationId xmlns:a16="http://schemas.microsoft.com/office/drawing/2014/main" id="{791D1EE1-5A08-47A7-8D44-0940DEF5B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38" name="Freeform 22">
              <a:extLst>
                <a:ext uri="{FF2B5EF4-FFF2-40B4-BE49-F238E27FC236}">
                  <a16:creationId xmlns:a16="http://schemas.microsoft.com/office/drawing/2014/main" id="{E04F3404-E41A-43F9-AC45-52EB0874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40" name="Group 539">
            <a:extLst>
              <a:ext uri="{FF2B5EF4-FFF2-40B4-BE49-F238E27FC236}">
                <a16:creationId xmlns:a16="http://schemas.microsoft.com/office/drawing/2014/main" id="{C1BC7BDB-967A-4559-AA14-041BCB87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541" name="Freeform 27">
              <a:extLst>
                <a:ext uri="{FF2B5EF4-FFF2-40B4-BE49-F238E27FC236}">
                  <a16:creationId xmlns:a16="http://schemas.microsoft.com/office/drawing/2014/main" id="{A39F46EA-3E4A-46CA-BCB8-CA695ED3F4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" name="Freeform 28">
              <a:extLst>
                <a:ext uri="{FF2B5EF4-FFF2-40B4-BE49-F238E27FC236}">
                  <a16:creationId xmlns:a16="http://schemas.microsoft.com/office/drawing/2014/main" id="{491A4A32-7F8C-4CA7-9281-9761F03571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3" name="Freeform 29">
              <a:extLst>
                <a:ext uri="{FF2B5EF4-FFF2-40B4-BE49-F238E27FC236}">
                  <a16:creationId xmlns:a16="http://schemas.microsoft.com/office/drawing/2014/main" id="{46B02D76-3CD9-4DF5-A3AD-793E7204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4" name="Freeform 30">
              <a:extLst>
                <a:ext uri="{FF2B5EF4-FFF2-40B4-BE49-F238E27FC236}">
                  <a16:creationId xmlns:a16="http://schemas.microsoft.com/office/drawing/2014/main" id="{E579A2FB-E98B-4144-9D52-3A72BD8D1B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5" name="Freeform 31">
              <a:extLst>
                <a:ext uri="{FF2B5EF4-FFF2-40B4-BE49-F238E27FC236}">
                  <a16:creationId xmlns:a16="http://schemas.microsoft.com/office/drawing/2014/main" id="{65E500DD-EB71-44B5-A2FA-88E99643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6" name="Freeform 32">
              <a:extLst>
                <a:ext uri="{FF2B5EF4-FFF2-40B4-BE49-F238E27FC236}">
                  <a16:creationId xmlns:a16="http://schemas.microsoft.com/office/drawing/2014/main" id="{04D6AAD6-45AE-454A-9206-8B90E8A264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7" name="Freeform 33">
              <a:extLst>
                <a:ext uri="{FF2B5EF4-FFF2-40B4-BE49-F238E27FC236}">
                  <a16:creationId xmlns:a16="http://schemas.microsoft.com/office/drawing/2014/main" id="{F7399B13-8510-45F6-98C4-0F14C0B37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8" name="Freeform 34">
              <a:extLst>
                <a:ext uri="{FF2B5EF4-FFF2-40B4-BE49-F238E27FC236}">
                  <a16:creationId xmlns:a16="http://schemas.microsoft.com/office/drawing/2014/main" id="{CA595445-6A38-4465-9A5D-9705388D93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9" name="Freeform 35">
              <a:extLst>
                <a:ext uri="{FF2B5EF4-FFF2-40B4-BE49-F238E27FC236}">
                  <a16:creationId xmlns:a16="http://schemas.microsoft.com/office/drawing/2014/main" id="{21D40BAF-4AE0-46F4-BD65-057F0DC66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0" name="Freeform 36">
              <a:extLst>
                <a:ext uri="{FF2B5EF4-FFF2-40B4-BE49-F238E27FC236}">
                  <a16:creationId xmlns:a16="http://schemas.microsoft.com/office/drawing/2014/main" id="{B17F2D73-16DF-4138-B72D-E5B204717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1" name="Freeform 37">
              <a:extLst>
                <a:ext uri="{FF2B5EF4-FFF2-40B4-BE49-F238E27FC236}">
                  <a16:creationId xmlns:a16="http://schemas.microsoft.com/office/drawing/2014/main" id="{DB8ABBC2-6C0C-4F6E-97EB-55B3B7B2F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2" name="Freeform 38">
              <a:extLst>
                <a:ext uri="{FF2B5EF4-FFF2-40B4-BE49-F238E27FC236}">
                  <a16:creationId xmlns:a16="http://schemas.microsoft.com/office/drawing/2014/main" id="{7A49885E-6B05-41B6-B47F-9D24456FE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54" name="Rectangle 553">
            <a:extLst>
              <a:ext uri="{FF2B5EF4-FFF2-40B4-BE49-F238E27FC236}">
                <a16:creationId xmlns:a16="http://schemas.microsoft.com/office/drawing/2014/main" id="{BDADA868-08FE-425A-AEF9-B622F937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56" name="Freeform 11">
            <a:extLst>
              <a:ext uri="{FF2B5EF4-FFF2-40B4-BE49-F238E27FC236}">
                <a16:creationId xmlns:a16="http://schemas.microsoft.com/office/drawing/2014/main" id="{4AE17B7F-6C2F-42A9-946F-8FF49617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558" name="Rectangle 557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Google Shape;119;p5">
            <a:extLst>
              <a:ext uri="{FF2B5EF4-FFF2-40B4-BE49-F238E27FC236}">
                <a16:creationId xmlns:a16="http://schemas.microsoft.com/office/drawing/2014/main" id="{1BBCA2AA-5680-6CD0-E66F-67E9A193C645}"/>
              </a:ext>
            </a:extLst>
          </p:cNvPr>
          <p:cNvSpPr txBox="1"/>
          <p:nvPr/>
        </p:nvSpPr>
        <p:spPr>
          <a:xfrm>
            <a:off x="1794897" y="624110"/>
            <a:ext cx="9712998" cy="1280890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marR="0" lvl="0" indent="0">
              <a:spcBef>
                <a:spcPct val="0"/>
              </a:spcBef>
              <a:spcAft>
                <a:spcPts val="600"/>
              </a:spcAft>
            </a:pPr>
            <a:r>
              <a:rPr lang="en-US" sz="3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  <a:sym typeface="Calibri"/>
              </a:rPr>
              <a:t>Statüler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60" name="Rectangle 559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562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494" name="TextBox 2">
            <a:extLst>
              <a:ext uri="{FF2B5EF4-FFF2-40B4-BE49-F238E27FC236}">
                <a16:creationId xmlns:a16="http://schemas.microsoft.com/office/drawing/2014/main" id="{01669129-7E88-4700-55FD-E42B95DFCA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7182396"/>
              </p:ext>
            </p:extLst>
          </p:nvPr>
        </p:nvGraphicFramePr>
        <p:xfrm>
          <a:off x="1794896" y="1410942"/>
          <a:ext cx="9423377" cy="481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9FAEEFEB-580A-67F2-283B-F62868C907EE}"/>
              </a:ext>
            </a:extLst>
          </p:cNvPr>
          <p:cNvSpPr txBox="1"/>
          <p:nvPr/>
        </p:nvSpPr>
        <p:spPr>
          <a:xfrm>
            <a:off x="3790458" y="6407992"/>
            <a:ext cx="851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Kadir Has Üniversitesi Lisans Eğitim ve Öğretim Yönetmeliği – MADDE 29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59045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Özel 7">
      <a:dk1>
        <a:sysClr val="windowText" lastClr="000000"/>
      </a:dk1>
      <a:lt1>
        <a:sysClr val="window" lastClr="FFFFFF"/>
      </a:lt1>
      <a:dk2>
        <a:srgbClr val="00B0F0"/>
      </a:dk2>
      <a:lt2>
        <a:srgbClr val="FFFFFF"/>
      </a:lt2>
      <a:accent1>
        <a:srgbClr val="00B0F0"/>
      </a:accent1>
      <a:accent2>
        <a:srgbClr val="00B0F0"/>
      </a:accent2>
      <a:accent3>
        <a:srgbClr val="00B0F0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19544</TotalTime>
  <Words>1880</Words>
  <Application>Microsoft Office PowerPoint</Application>
  <PresentationFormat>Geniş ekran</PresentationFormat>
  <Paragraphs>220</Paragraphs>
  <Slides>28</Slides>
  <Notes>28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</vt:lpstr>
      <vt:lpstr>Calibri</vt:lpstr>
      <vt:lpstr>Century Gothic</vt:lpstr>
      <vt:lpstr>Times New Roman</vt:lpstr>
      <vt:lpstr>Wingdings 3</vt:lpstr>
      <vt:lpstr>Duman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Çağrı Çetinkaya</cp:lastModifiedBy>
  <cp:revision>973</cp:revision>
  <dcterms:created xsi:type="dcterms:W3CDTF">2020-05-26T10:57:41Z</dcterms:created>
  <dcterms:modified xsi:type="dcterms:W3CDTF">2025-01-31T10:15:47Z</dcterms:modified>
</cp:coreProperties>
</file>